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wmf" ContentType="image/x-wmf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56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57" r:id="rId18"/>
    <p:sldId id="258" r:id="rId19"/>
    <p:sldId id="259" r:id="rId20"/>
    <p:sldId id="265" r:id="rId21"/>
    <p:sldId id="261" r:id="rId22"/>
    <p:sldId id="260" r:id="rId23"/>
    <p:sldId id="262" r:id="rId24"/>
    <p:sldId id="263" r:id="rId25"/>
    <p:sldId id="281" r:id="rId26"/>
    <p:sldId id="282" r:id="rId27"/>
    <p:sldId id="283" r:id="rId28"/>
    <p:sldId id="284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94F7E9-D603-42E8-9708-87C6CBCC439A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72225F-CD55-4977-9232-8BFB61722A1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2225F-CD55-4977-9232-8BFB61722A1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2225F-CD55-4977-9232-8BFB61722A1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2225F-CD55-4977-9232-8BFB61722A1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2225F-CD55-4977-9232-8BFB61722A19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2225F-CD55-4977-9232-8BFB61722A19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2225F-CD55-4977-9232-8BFB61722A19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2225F-CD55-4977-9232-8BFB61722A19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2225F-CD55-4977-9232-8BFB61722A19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2225F-CD55-4977-9232-8BFB61722A19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2225F-CD55-4977-9232-8BFB61722A19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2225F-CD55-4977-9232-8BFB61722A19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2225F-CD55-4977-9232-8BFB61722A1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2225F-CD55-4977-9232-8BFB61722A19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2225F-CD55-4977-9232-8BFB61722A19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2225F-CD55-4977-9232-8BFB61722A19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2225F-CD55-4977-9232-8BFB61722A19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2225F-CD55-4977-9232-8BFB61722A19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2225F-CD55-4977-9232-8BFB61722A19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2225F-CD55-4977-9232-8BFB61722A19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2225F-CD55-4977-9232-8BFB61722A19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2225F-CD55-4977-9232-8BFB61722A19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2225F-CD55-4977-9232-8BFB61722A1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2225F-CD55-4977-9232-8BFB61722A1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2225F-CD55-4977-9232-8BFB61722A1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2225F-CD55-4977-9232-8BFB61722A1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2225F-CD55-4977-9232-8BFB61722A1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2225F-CD55-4977-9232-8BFB61722A1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2225F-CD55-4977-9232-8BFB61722A1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6F1F7-50F9-4D55-B446-EACBA94A2491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349E5991-EED8-4C3F-9981-131F22302D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6F1F7-50F9-4D55-B446-EACBA94A2491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E5991-EED8-4C3F-9981-131F22302D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6F1F7-50F9-4D55-B446-EACBA94A2491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E5991-EED8-4C3F-9981-131F22302D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6F1F7-50F9-4D55-B446-EACBA94A2491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E5991-EED8-4C3F-9981-131F22302D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6F1F7-50F9-4D55-B446-EACBA94A2491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49E5991-EED8-4C3F-9981-131F22302D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6F1F7-50F9-4D55-B446-EACBA94A2491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E5991-EED8-4C3F-9981-131F22302D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6F1F7-50F9-4D55-B446-EACBA94A2491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E5991-EED8-4C3F-9981-131F22302D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6F1F7-50F9-4D55-B446-EACBA94A2491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E5991-EED8-4C3F-9981-131F22302D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6F1F7-50F9-4D55-B446-EACBA94A2491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E5991-EED8-4C3F-9981-131F22302D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6F1F7-50F9-4D55-B446-EACBA94A2491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E5991-EED8-4C3F-9981-131F22302D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6F1F7-50F9-4D55-B446-EACBA94A2491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49E5991-EED8-4C3F-9981-131F22302D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F46F1F7-50F9-4D55-B446-EACBA94A2491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349E5991-EED8-4C3F-9981-131F22302DC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October 13, 2009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Combinations and Permutations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2490788"/>
            <a:ext cx="4572000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596"/>
          <p:cNvSpPr/>
          <p:nvPr/>
        </p:nvSpPr>
        <p:spPr>
          <a:xfrm>
            <a:off x="4959306" y="1752995"/>
            <a:ext cx="477863" cy="582527"/>
          </a:xfrm>
          <a:custGeom>
            <a:avLst/>
            <a:gdLst/>
            <a:ahLst/>
            <a:cxnLst/>
            <a:rect l="0" t="0" r="0" b="0"/>
            <a:pathLst>
              <a:path w="477863" h="582527">
                <a:moveTo>
                  <a:pt x="15601" y="132955"/>
                </a:moveTo>
                <a:lnTo>
                  <a:pt x="11051" y="128404"/>
                </a:lnTo>
                <a:lnTo>
                  <a:pt x="8757" y="127063"/>
                </a:lnTo>
                <a:lnTo>
                  <a:pt x="3669" y="125574"/>
                </a:lnTo>
                <a:lnTo>
                  <a:pt x="1932" y="124224"/>
                </a:lnTo>
                <a:lnTo>
                  <a:pt x="773" y="122372"/>
                </a:lnTo>
                <a:lnTo>
                  <a:pt x="0" y="120184"/>
                </a:lnTo>
                <a:lnTo>
                  <a:pt x="438" y="117774"/>
                </a:lnTo>
                <a:lnTo>
                  <a:pt x="4653" y="109830"/>
                </a:lnTo>
                <a:lnTo>
                  <a:pt x="5973" y="104262"/>
                </a:lnTo>
                <a:lnTo>
                  <a:pt x="8229" y="102396"/>
                </a:lnTo>
                <a:lnTo>
                  <a:pt x="11639" y="101152"/>
                </a:lnTo>
                <a:lnTo>
                  <a:pt x="15818" y="100323"/>
                </a:lnTo>
                <a:lnTo>
                  <a:pt x="23000" y="96862"/>
                </a:lnTo>
                <a:lnTo>
                  <a:pt x="34938" y="87018"/>
                </a:lnTo>
                <a:lnTo>
                  <a:pt x="39922" y="82328"/>
                </a:lnTo>
                <a:lnTo>
                  <a:pt x="53081" y="74576"/>
                </a:lnTo>
                <a:lnTo>
                  <a:pt x="67501" y="67004"/>
                </a:lnTo>
                <a:lnTo>
                  <a:pt x="80260" y="57288"/>
                </a:lnTo>
                <a:lnTo>
                  <a:pt x="94821" y="49160"/>
                </a:lnTo>
                <a:lnTo>
                  <a:pt x="102704" y="45659"/>
                </a:lnTo>
                <a:lnTo>
                  <a:pt x="110817" y="42373"/>
                </a:lnTo>
                <a:lnTo>
                  <a:pt x="127452" y="36181"/>
                </a:lnTo>
                <a:lnTo>
                  <a:pt x="163319" y="23492"/>
                </a:lnTo>
                <a:lnTo>
                  <a:pt x="187616" y="14137"/>
                </a:lnTo>
                <a:lnTo>
                  <a:pt x="198858" y="10881"/>
                </a:lnTo>
                <a:lnTo>
                  <a:pt x="209209" y="8709"/>
                </a:lnTo>
                <a:lnTo>
                  <a:pt x="218969" y="7262"/>
                </a:lnTo>
                <a:lnTo>
                  <a:pt x="227380" y="5344"/>
                </a:lnTo>
                <a:lnTo>
                  <a:pt x="241805" y="674"/>
                </a:lnTo>
                <a:lnTo>
                  <a:pt x="249271" y="0"/>
                </a:lnTo>
                <a:lnTo>
                  <a:pt x="257106" y="503"/>
                </a:lnTo>
                <a:lnTo>
                  <a:pt x="265187" y="1791"/>
                </a:lnTo>
                <a:lnTo>
                  <a:pt x="279246" y="3222"/>
                </a:lnTo>
                <a:lnTo>
                  <a:pt x="291844" y="4811"/>
                </a:lnTo>
                <a:lnTo>
                  <a:pt x="303793" y="8692"/>
                </a:lnTo>
                <a:lnTo>
                  <a:pt x="312914" y="13592"/>
                </a:lnTo>
                <a:lnTo>
                  <a:pt x="326531" y="24498"/>
                </a:lnTo>
                <a:lnTo>
                  <a:pt x="332545" y="35222"/>
                </a:lnTo>
                <a:lnTo>
                  <a:pt x="337440" y="49513"/>
                </a:lnTo>
                <a:lnTo>
                  <a:pt x="339615" y="65389"/>
                </a:lnTo>
                <a:lnTo>
                  <a:pt x="340583" y="79431"/>
                </a:lnTo>
                <a:lnTo>
                  <a:pt x="341012" y="92021"/>
                </a:lnTo>
                <a:lnTo>
                  <a:pt x="341203" y="103967"/>
                </a:lnTo>
                <a:lnTo>
                  <a:pt x="336208" y="118166"/>
                </a:lnTo>
                <a:lnTo>
                  <a:pt x="325733" y="135907"/>
                </a:lnTo>
                <a:lnTo>
                  <a:pt x="317606" y="147305"/>
                </a:lnTo>
                <a:lnTo>
                  <a:pt x="300321" y="170765"/>
                </a:lnTo>
                <a:lnTo>
                  <a:pt x="286288" y="190717"/>
                </a:lnTo>
                <a:lnTo>
                  <a:pt x="267678" y="218014"/>
                </a:lnTo>
                <a:lnTo>
                  <a:pt x="253365" y="232989"/>
                </a:lnTo>
                <a:lnTo>
                  <a:pt x="245548" y="239649"/>
                </a:lnTo>
                <a:lnTo>
                  <a:pt x="236526" y="247899"/>
                </a:lnTo>
                <a:lnTo>
                  <a:pt x="207531" y="275809"/>
                </a:lnTo>
                <a:lnTo>
                  <a:pt x="192661" y="290426"/>
                </a:lnTo>
                <a:lnTo>
                  <a:pt x="179702" y="300732"/>
                </a:lnTo>
                <a:lnTo>
                  <a:pt x="168544" y="307535"/>
                </a:lnTo>
                <a:lnTo>
                  <a:pt x="160411" y="310558"/>
                </a:lnTo>
                <a:lnTo>
                  <a:pt x="157861" y="312317"/>
                </a:lnTo>
                <a:lnTo>
                  <a:pt x="156161" y="314442"/>
                </a:lnTo>
                <a:lnTo>
                  <a:pt x="155028" y="316811"/>
                </a:lnTo>
                <a:lnTo>
                  <a:pt x="153320" y="317438"/>
                </a:lnTo>
                <a:lnTo>
                  <a:pt x="151228" y="316904"/>
                </a:lnTo>
                <a:lnTo>
                  <a:pt x="148882" y="315595"/>
                </a:lnTo>
                <a:lnTo>
                  <a:pt x="148270" y="314722"/>
                </a:lnTo>
                <a:lnTo>
                  <a:pt x="148814" y="314140"/>
                </a:lnTo>
                <a:lnTo>
                  <a:pt x="150130" y="313753"/>
                </a:lnTo>
                <a:lnTo>
                  <a:pt x="164292" y="303162"/>
                </a:lnTo>
                <a:lnTo>
                  <a:pt x="174735" y="295004"/>
                </a:lnTo>
                <a:lnTo>
                  <a:pt x="183603" y="287660"/>
                </a:lnTo>
                <a:lnTo>
                  <a:pt x="191420" y="280859"/>
                </a:lnTo>
                <a:lnTo>
                  <a:pt x="198536" y="274420"/>
                </a:lnTo>
                <a:lnTo>
                  <a:pt x="207091" y="269175"/>
                </a:lnTo>
                <a:lnTo>
                  <a:pt x="216603" y="264726"/>
                </a:lnTo>
                <a:lnTo>
                  <a:pt x="236381" y="257242"/>
                </a:lnTo>
                <a:lnTo>
                  <a:pt x="254695" y="250741"/>
                </a:lnTo>
                <a:lnTo>
                  <a:pt x="329127" y="225641"/>
                </a:lnTo>
                <a:lnTo>
                  <a:pt x="338918" y="224273"/>
                </a:lnTo>
                <a:lnTo>
                  <a:pt x="348303" y="224314"/>
                </a:lnTo>
                <a:lnTo>
                  <a:pt x="357418" y="225293"/>
                </a:lnTo>
                <a:lnTo>
                  <a:pt x="365399" y="225946"/>
                </a:lnTo>
                <a:lnTo>
                  <a:pt x="379347" y="226672"/>
                </a:lnTo>
                <a:lnTo>
                  <a:pt x="386686" y="227818"/>
                </a:lnTo>
                <a:lnTo>
                  <a:pt x="394436" y="229534"/>
                </a:lnTo>
                <a:lnTo>
                  <a:pt x="402460" y="231631"/>
                </a:lnTo>
                <a:lnTo>
                  <a:pt x="416456" y="239041"/>
                </a:lnTo>
                <a:lnTo>
                  <a:pt x="429026" y="247731"/>
                </a:lnTo>
                <a:lnTo>
                  <a:pt x="440963" y="254769"/>
                </a:lnTo>
                <a:lnTo>
                  <a:pt x="452619" y="268692"/>
                </a:lnTo>
                <a:lnTo>
                  <a:pt x="463196" y="286627"/>
                </a:lnTo>
                <a:lnTo>
                  <a:pt x="471072" y="304124"/>
                </a:lnTo>
                <a:lnTo>
                  <a:pt x="475208" y="318885"/>
                </a:lnTo>
                <a:lnTo>
                  <a:pt x="477046" y="331795"/>
                </a:lnTo>
                <a:lnTo>
                  <a:pt x="477862" y="343883"/>
                </a:lnTo>
                <a:lnTo>
                  <a:pt x="475686" y="358146"/>
                </a:lnTo>
                <a:lnTo>
                  <a:pt x="471543" y="373057"/>
                </a:lnTo>
                <a:lnTo>
                  <a:pt x="466527" y="386034"/>
                </a:lnTo>
                <a:lnTo>
                  <a:pt x="458583" y="398152"/>
                </a:lnTo>
                <a:lnTo>
                  <a:pt x="446796" y="413697"/>
                </a:lnTo>
                <a:lnTo>
                  <a:pt x="428858" y="439657"/>
                </a:lnTo>
                <a:lnTo>
                  <a:pt x="419693" y="451723"/>
                </a:lnTo>
                <a:lnTo>
                  <a:pt x="410726" y="462624"/>
                </a:lnTo>
                <a:lnTo>
                  <a:pt x="401890" y="472749"/>
                </a:lnTo>
                <a:lnTo>
                  <a:pt x="392190" y="481404"/>
                </a:lnTo>
                <a:lnTo>
                  <a:pt x="381913" y="489079"/>
                </a:lnTo>
                <a:lnTo>
                  <a:pt x="342594" y="515085"/>
                </a:lnTo>
                <a:lnTo>
                  <a:pt x="332657" y="521058"/>
                </a:lnTo>
                <a:lnTo>
                  <a:pt x="322221" y="526946"/>
                </a:lnTo>
                <a:lnTo>
                  <a:pt x="311455" y="532775"/>
                </a:lnTo>
                <a:lnTo>
                  <a:pt x="300467" y="537614"/>
                </a:lnTo>
                <a:lnTo>
                  <a:pt x="289331" y="541793"/>
                </a:lnTo>
                <a:lnTo>
                  <a:pt x="221808" y="564282"/>
                </a:lnTo>
                <a:lnTo>
                  <a:pt x="212127" y="567192"/>
                </a:lnTo>
                <a:lnTo>
                  <a:pt x="191211" y="572964"/>
                </a:lnTo>
                <a:lnTo>
                  <a:pt x="176489" y="575837"/>
                </a:lnTo>
                <a:lnTo>
                  <a:pt x="159055" y="578704"/>
                </a:lnTo>
                <a:lnTo>
                  <a:pt x="139812" y="581569"/>
                </a:lnTo>
                <a:lnTo>
                  <a:pt x="124126" y="582526"/>
                </a:lnTo>
                <a:lnTo>
                  <a:pt x="110811" y="582211"/>
                </a:lnTo>
                <a:lnTo>
                  <a:pt x="99077" y="581049"/>
                </a:lnTo>
                <a:lnTo>
                  <a:pt x="88397" y="579322"/>
                </a:lnTo>
                <a:lnTo>
                  <a:pt x="78419" y="577218"/>
                </a:lnTo>
                <a:lnTo>
                  <a:pt x="49891" y="57015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597"/>
          <p:cNvSpPr/>
          <p:nvPr/>
        </p:nvSpPr>
        <p:spPr>
          <a:xfrm>
            <a:off x="5634990" y="2022581"/>
            <a:ext cx="38841" cy="51965"/>
          </a:xfrm>
          <a:custGeom>
            <a:avLst/>
            <a:gdLst/>
            <a:ahLst/>
            <a:cxnLst/>
            <a:rect l="0" t="0" r="0" b="0"/>
            <a:pathLst>
              <a:path w="38841" h="51965">
                <a:moveTo>
                  <a:pt x="34289" y="9101"/>
                </a:moveTo>
                <a:lnTo>
                  <a:pt x="38840" y="0"/>
                </a:lnTo>
                <a:lnTo>
                  <a:pt x="38276" y="176"/>
                </a:lnTo>
                <a:lnTo>
                  <a:pt x="35995" y="3151"/>
                </a:lnTo>
                <a:lnTo>
                  <a:pt x="0" y="5196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98"/>
          <p:cNvSpPr/>
          <p:nvPr/>
        </p:nvSpPr>
        <p:spPr>
          <a:xfrm>
            <a:off x="5857952" y="1843087"/>
            <a:ext cx="419976" cy="230233"/>
          </a:xfrm>
          <a:custGeom>
            <a:avLst/>
            <a:gdLst/>
            <a:ahLst/>
            <a:cxnLst/>
            <a:rect l="0" t="0" r="0" b="0"/>
            <a:pathLst>
              <a:path w="419976" h="230233">
                <a:moveTo>
                  <a:pt x="42785" y="0"/>
                </a:moveTo>
                <a:lnTo>
                  <a:pt x="51887" y="4551"/>
                </a:lnTo>
                <a:lnTo>
                  <a:pt x="54568" y="7796"/>
                </a:lnTo>
                <a:lnTo>
                  <a:pt x="56355" y="11865"/>
                </a:lnTo>
                <a:lnTo>
                  <a:pt x="57547" y="16483"/>
                </a:lnTo>
                <a:lnTo>
                  <a:pt x="57389" y="20513"/>
                </a:lnTo>
                <a:lnTo>
                  <a:pt x="56331" y="24153"/>
                </a:lnTo>
                <a:lnTo>
                  <a:pt x="54673" y="27532"/>
                </a:lnTo>
                <a:lnTo>
                  <a:pt x="53568" y="31690"/>
                </a:lnTo>
                <a:lnTo>
                  <a:pt x="52831" y="36367"/>
                </a:lnTo>
                <a:lnTo>
                  <a:pt x="52339" y="41389"/>
                </a:lnTo>
                <a:lnTo>
                  <a:pt x="51060" y="47596"/>
                </a:lnTo>
                <a:lnTo>
                  <a:pt x="49254" y="54590"/>
                </a:lnTo>
                <a:lnTo>
                  <a:pt x="47098" y="62111"/>
                </a:lnTo>
                <a:lnTo>
                  <a:pt x="43755" y="69030"/>
                </a:lnTo>
                <a:lnTo>
                  <a:pt x="39622" y="75547"/>
                </a:lnTo>
                <a:lnTo>
                  <a:pt x="34961" y="81798"/>
                </a:lnTo>
                <a:lnTo>
                  <a:pt x="30902" y="87869"/>
                </a:lnTo>
                <a:lnTo>
                  <a:pt x="27243" y="93822"/>
                </a:lnTo>
                <a:lnTo>
                  <a:pt x="23851" y="99695"/>
                </a:lnTo>
                <a:lnTo>
                  <a:pt x="19684" y="105516"/>
                </a:lnTo>
                <a:lnTo>
                  <a:pt x="15002" y="111302"/>
                </a:lnTo>
                <a:lnTo>
                  <a:pt x="9976" y="117064"/>
                </a:lnTo>
                <a:lnTo>
                  <a:pt x="6625" y="122810"/>
                </a:lnTo>
                <a:lnTo>
                  <a:pt x="4391" y="128546"/>
                </a:lnTo>
                <a:lnTo>
                  <a:pt x="2901" y="134275"/>
                </a:lnTo>
                <a:lnTo>
                  <a:pt x="1908" y="139999"/>
                </a:lnTo>
                <a:lnTo>
                  <a:pt x="1246" y="145720"/>
                </a:lnTo>
                <a:lnTo>
                  <a:pt x="805" y="151439"/>
                </a:lnTo>
                <a:lnTo>
                  <a:pt x="511" y="156205"/>
                </a:lnTo>
                <a:lnTo>
                  <a:pt x="184" y="164039"/>
                </a:lnTo>
                <a:lnTo>
                  <a:pt x="0" y="173805"/>
                </a:lnTo>
                <a:lnTo>
                  <a:pt x="927" y="177783"/>
                </a:lnTo>
                <a:lnTo>
                  <a:pt x="2497" y="182339"/>
                </a:lnTo>
                <a:lnTo>
                  <a:pt x="4497" y="187282"/>
                </a:lnTo>
                <a:lnTo>
                  <a:pt x="6782" y="190577"/>
                </a:lnTo>
                <a:lnTo>
                  <a:pt x="9258" y="192774"/>
                </a:lnTo>
                <a:lnTo>
                  <a:pt x="14549" y="196167"/>
                </a:lnTo>
                <a:lnTo>
                  <a:pt x="20076" y="200851"/>
                </a:lnTo>
                <a:lnTo>
                  <a:pt x="23835" y="202480"/>
                </a:lnTo>
                <a:lnTo>
                  <a:pt x="39181" y="205727"/>
                </a:lnTo>
                <a:lnTo>
                  <a:pt x="46098" y="207636"/>
                </a:lnTo>
                <a:lnTo>
                  <a:pt x="53566" y="209862"/>
                </a:lnTo>
                <a:lnTo>
                  <a:pt x="64260" y="211345"/>
                </a:lnTo>
                <a:lnTo>
                  <a:pt x="77104" y="212334"/>
                </a:lnTo>
                <a:lnTo>
                  <a:pt x="91382" y="212994"/>
                </a:lnTo>
                <a:lnTo>
                  <a:pt x="103758" y="214386"/>
                </a:lnTo>
                <a:lnTo>
                  <a:pt x="114866" y="216266"/>
                </a:lnTo>
                <a:lnTo>
                  <a:pt x="125129" y="218473"/>
                </a:lnTo>
                <a:lnTo>
                  <a:pt x="134829" y="219944"/>
                </a:lnTo>
                <a:lnTo>
                  <a:pt x="144152" y="220924"/>
                </a:lnTo>
                <a:lnTo>
                  <a:pt x="153226" y="221578"/>
                </a:lnTo>
                <a:lnTo>
                  <a:pt x="165942" y="222013"/>
                </a:lnTo>
                <a:lnTo>
                  <a:pt x="197852" y="222498"/>
                </a:lnTo>
                <a:lnTo>
                  <a:pt x="220458" y="223579"/>
                </a:lnTo>
                <a:lnTo>
                  <a:pt x="313466" y="229619"/>
                </a:lnTo>
                <a:lnTo>
                  <a:pt x="326109" y="230232"/>
                </a:lnTo>
                <a:lnTo>
                  <a:pt x="340253" y="229688"/>
                </a:lnTo>
                <a:lnTo>
                  <a:pt x="355397" y="228373"/>
                </a:lnTo>
                <a:lnTo>
                  <a:pt x="382701" y="225324"/>
                </a:lnTo>
                <a:lnTo>
                  <a:pt x="398012" y="223969"/>
                </a:lnTo>
                <a:lnTo>
                  <a:pt x="407991" y="223367"/>
                </a:lnTo>
                <a:lnTo>
                  <a:pt x="419975" y="2228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99"/>
          <p:cNvSpPr/>
          <p:nvPr/>
        </p:nvSpPr>
        <p:spPr>
          <a:xfrm>
            <a:off x="6170130" y="1834514"/>
            <a:ext cx="47791" cy="591504"/>
          </a:xfrm>
          <a:custGeom>
            <a:avLst/>
            <a:gdLst/>
            <a:ahLst/>
            <a:cxnLst/>
            <a:rect l="0" t="0" r="0" b="0"/>
            <a:pathLst>
              <a:path w="47791" h="591504">
                <a:moveTo>
                  <a:pt x="22072" y="0"/>
                </a:moveTo>
                <a:lnTo>
                  <a:pt x="12970" y="9102"/>
                </a:lnTo>
                <a:lnTo>
                  <a:pt x="10289" y="13688"/>
                </a:lnTo>
                <a:lnTo>
                  <a:pt x="8502" y="18651"/>
                </a:lnTo>
                <a:lnTo>
                  <a:pt x="7310" y="23864"/>
                </a:lnTo>
                <a:lnTo>
                  <a:pt x="6516" y="32102"/>
                </a:lnTo>
                <a:lnTo>
                  <a:pt x="5986" y="42357"/>
                </a:lnTo>
                <a:lnTo>
                  <a:pt x="5398" y="64545"/>
                </a:lnTo>
                <a:lnTo>
                  <a:pt x="4989" y="115462"/>
                </a:lnTo>
                <a:lnTo>
                  <a:pt x="4016" y="130315"/>
                </a:lnTo>
                <a:lnTo>
                  <a:pt x="395" y="167138"/>
                </a:lnTo>
                <a:lnTo>
                  <a:pt x="0" y="183816"/>
                </a:lnTo>
                <a:lnTo>
                  <a:pt x="690" y="198744"/>
                </a:lnTo>
                <a:lnTo>
                  <a:pt x="2103" y="212506"/>
                </a:lnTo>
                <a:lnTo>
                  <a:pt x="3044" y="225491"/>
                </a:lnTo>
                <a:lnTo>
                  <a:pt x="3672" y="237957"/>
                </a:lnTo>
                <a:lnTo>
                  <a:pt x="4090" y="250079"/>
                </a:lnTo>
                <a:lnTo>
                  <a:pt x="5322" y="266732"/>
                </a:lnTo>
                <a:lnTo>
                  <a:pt x="9230" y="308095"/>
                </a:lnTo>
                <a:lnTo>
                  <a:pt x="14142" y="349974"/>
                </a:lnTo>
                <a:lnTo>
                  <a:pt x="25056" y="431187"/>
                </a:lnTo>
                <a:lnTo>
                  <a:pt x="27871" y="447478"/>
                </a:lnTo>
                <a:lnTo>
                  <a:pt x="30701" y="461197"/>
                </a:lnTo>
                <a:lnTo>
                  <a:pt x="33540" y="473199"/>
                </a:lnTo>
                <a:lnTo>
                  <a:pt x="35432" y="484059"/>
                </a:lnTo>
                <a:lnTo>
                  <a:pt x="36694" y="494156"/>
                </a:lnTo>
                <a:lnTo>
                  <a:pt x="37535" y="503745"/>
                </a:lnTo>
                <a:lnTo>
                  <a:pt x="39048" y="513948"/>
                </a:lnTo>
                <a:lnTo>
                  <a:pt x="41010" y="524560"/>
                </a:lnTo>
                <a:lnTo>
                  <a:pt x="43269" y="535444"/>
                </a:lnTo>
                <a:lnTo>
                  <a:pt x="44776" y="544605"/>
                </a:lnTo>
                <a:lnTo>
                  <a:pt x="45781" y="552618"/>
                </a:lnTo>
                <a:lnTo>
                  <a:pt x="47790" y="5915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00"/>
          <p:cNvSpPr/>
          <p:nvPr/>
        </p:nvSpPr>
        <p:spPr>
          <a:xfrm>
            <a:off x="6415087" y="2207001"/>
            <a:ext cx="25718" cy="30422"/>
          </a:xfrm>
          <a:custGeom>
            <a:avLst/>
            <a:gdLst/>
            <a:ahLst/>
            <a:cxnLst/>
            <a:rect l="0" t="0" r="0" b="0"/>
            <a:pathLst>
              <a:path w="25718" h="30422">
                <a:moveTo>
                  <a:pt x="25717" y="13276"/>
                </a:moveTo>
                <a:lnTo>
                  <a:pt x="25717" y="0"/>
                </a:lnTo>
                <a:lnTo>
                  <a:pt x="25717" y="3896"/>
                </a:lnTo>
                <a:lnTo>
                  <a:pt x="23813" y="6070"/>
                </a:lnTo>
                <a:lnTo>
                  <a:pt x="12147" y="18167"/>
                </a:lnTo>
                <a:lnTo>
                  <a:pt x="0" y="3042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01"/>
          <p:cNvSpPr/>
          <p:nvPr/>
        </p:nvSpPr>
        <p:spPr>
          <a:xfrm>
            <a:off x="6629400" y="1869278"/>
            <a:ext cx="548641" cy="582066"/>
          </a:xfrm>
          <a:custGeom>
            <a:avLst/>
            <a:gdLst/>
            <a:ahLst/>
            <a:cxnLst/>
            <a:rect l="0" t="0" r="0" b="0"/>
            <a:pathLst>
              <a:path w="548641" h="582066">
                <a:moveTo>
                  <a:pt x="0" y="68107"/>
                </a:moveTo>
                <a:lnTo>
                  <a:pt x="6843" y="55371"/>
                </a:lnTo>
                <a:lnTo>
                  <a:pt x="19908" y="40156"/>
                </a:lnTo>
                <a:lnTo>
                  <a:pt x="36000" y="23639"/>
                </a:lnTo>
                <a:lnTo>
                  <a:pt x="41145" y="21316"/>
                </a:lnTo>
                <a:lnTo>
                  <a:pt x="61086" y="17095"/>
                </a:lnTo>
                <a:lnTo>
                  <a:pt x="73504" y="12732"/>
                </a:lnTo>
                <a:lnTo>
                  <a:pt x="87914" y="7618"/>
                </a:lnTo>
                <a:lnTo>
                  <a:pt x="103842" y="3123"/>
                </a:lnTo>
                <a:lnTo>
                  <a:pt x="120446" y="1125"/>
                </a:lnTo>
                <a:lnTo>
                  <a:pt x="131733" y="592"/>
                </a:lnTo>
                <a:lnTo>
                  <a:pt x="159513" y="0"/>
                </a:lnTo>
                <a:lnTo>
                  <a:pt x="172064" y="795"/>
                </a:lnTo>
                <a:lnTo>
                  <a:pt x="183290" y="2277"/>
                </a:lnTo>
                <a:lnTo>
                  <a:pt x="193630" y="4218"/>
                </a:lnTo>
                <a:lnTo>
                  <a:pt x="203382" y="6464"/>
                </a:lnTo>
                <a:lnTo>
                  <a:pt x="212740" y="8914"/>
                </a:lnTo>
                <a:lnTo>
                  <a:pt x="229806" y="14176"/>
                </a:lnTo>
                <a:lnTo>
                  <a:pt x="243740" y="19690"/>
                </a:lnTo>
                <a:lnTo>
                  <a:pt x="256284" y="27856"/>
                </a:lnTo>
                <a:lnTo>
                  <a:pt x="268209" y="36882"/>
                </a:lnTo>
                <a:lnTo>
                  <a:pt x="279858" y="44069"/>
                </a:lnTo>
                <a:lnTo>
                  <a:pt x="288846" y="52978"/>
                </a:lnTo>
                <a:lnTo>
                  <a:pt x="296016" y="64240"/>
                </a:lnTo>
                <a:lnTo>
                  <a:pt x="302377" y="78771"/>
                </a:lnTo>
                <a:lnTo>
                  <a:pt x="308380" y="94754"/>
                </a:lnTo>
                <a:lnTo>
                  <a:pt x="313270" y="111382"/>
                </a:lnTo>
                <a:lnTo>
                  <a:pt x="315443" y="128298"/>
                </a:lnTo>
                <a:lnTo>
                  <a:pt x="318950" y="152961"/>
                </a:lnTo>
                <a:lnTo>
                  <a:pt x="321218" y="167538"/>
                </a:lnTo>
                <a:lnTo>
                  <a:pt x="321778" y="181067"/>
                </a:lnTo>
                <a:lnTo>
                  <a:pt x="321198" y="193896"/>
                </a:lnTo>
                <a:lnTo>
                  <a:pt x="319860" y="206259"/>
                </a:lnTo>
                <a:lnTo>
                  <a:pt x="318968" y="217358"/>
                </a:lnTo>
                <a:lnTo>
                  <a:pt x="318372" y="227615"/>
                </a:lnTo>
                <a:lnTo>
                  <a:pt x="317975" y="237311"/>
                </a:lnTo>
                <a:lnTo>
                  <a:pt x="315806" y="250442"/>
                </a:lnTo>
                <a:lnTo>
                  <a:pt x="312455" y="265863"/>
                </a:lnTo>
                <a:lnTo>
                  <a:pt x="308316" y="282812"/>
                </a:lnTo>
                <a:lnTo>
                  <a:pt x="304603" y="296969"/>
                </a:lnTo>
                <a:lnTo>
                  <a:pt x="297939" y="320318"/>
                </a:lnTo>
                <a:lnTo>
                  <a:pt x="292923" y="333403"/>
                </a:lnTo>
                <a:lnTo>
                  <a:pt x="286722" y="347841"/>
                </a:lnTo>
                <a:lnTo>
                  <a:pt x="279730" y="363181"/>
                </a:lnTo>
                <a:lnTo>
                  <a:pt x="274117" y="376265"/>
                </a:lnTo>
                <a:lnTo>
                  <a:pt x="269422" y="387846"/>
                </a:lnTo>
                <a:lnTo>
                  <a:pt x="265339" y="398424"/>
                </a:lnTo>
                <a:lnTo>
                  <a:pt x="260713" y="408333"/>
                </a:lnTo>
                <a:lnTo>
                  <a:pt x="255723" y="417797"/>
                </a:lnTo>
                <a:lnTo>
                  <a:pt x="250493" y="426963"/>
                </a:lnTo>
                <a:lnTo>
                  <a:pt x="243195" y="437837"/>
                </a:lnTo>
                <a:lnTo>
                  <a:pt x="234519" y="449848"/>
                </a:lnTo>
                <a:lnTo>
                  <a:pt x="224926" y="462619"/>
                </a:lnTo>
                <a:lnTo>
                  <a:pt x="213769" y="474942"/>
                </a:lnTo>
                <a:lnTo>
                  <a:pt x="201567" y="486968"/>
                </a:lnTo>
                <a:lnTo>
                  <a:pt x="188670" y="498795"/>
                </a:lnTo>
                <a:lnTo>
                  <a:pt x="177216" y="508585"/>
                </a:lnTo>
                <a:lnTo>
                  <a:pt x="166721" y="517016"/>
                </a:lnTo>
                <a:lnTo>
                  <a:pt x="156867" y="524542"/>
                </a:lnTo>
                <a:lnTo>
                  <a:pt x="140839" y="535444"/>
                </a:lnTo>
                <a:lnTo>
                  <a:pt x="125460" y="544417"/>
                </a:lnTo>
                <a:lnTo>
                  <a:pt x="105925" y="554755"/>
                </a:lnTo>
                <a:lnTo>
                  <a:pt x="89623" y="560620"/>
                </a:lnTo>
                <a:lnTo>
                  <a:pt x="82608" y="562184"/>
                </a:lnTo>
                <a:lnTo>
                  <a:pt x="77932" y="564179"/>
                </a:lnTo>
                <a:lnTo>
                  <a:pt x="74815" y="566461"/>
                </a:lnTo>
                <a:lnTo>
                  <a:pt x="69812" y="572418"/>
                </a:lnTo>
                <a:lnTo>
                  <a:pt x="70353" y="573859"/>
                </a:lnTo>
                <a:lnTo>
                  <a:pt x="73495" y="578000"/>
                </a:lnTo>
                <a:lnTo>
                  <a:pt x="75666" y="579486"/>
                </a:lnTo>
                <a:lnTo>
                  <a:pt x="80619" y="581136"/>
                </a:lnTo>
                <a:lnTo>
                  <a:pt x="88763" y="582065"/>
                </a:lnTo>
                <a:lnTo>
                  <a:pt x="101997" y="579743"/>
                </a:lnTo>
                <a:lnTo>
                  <a:pt x="118674" y="576488"/>
                </a:lnTo>
                <a:lnTo>
                  <a:pt x="132436" y="575041"/>
                </a:lnTo>
                <a:lnTo>
                  <a:pt x="147443" y="571858"/>
                </a:lnTo>
                <a:lnTo>
                  <a:pt x="155445" y="569676"/>
                </a:lnTo>
                <a:lnTo>
                  <a:pt x="166495" y="567269"/>
                </a:lnTo>
                <a:lnTo>
                  <a:pt x="194012" y="562054"/>
                </a:lnTo>
                <a:lnTo>
                  <a:pt x="227833" y="556561"/>
                </a:lnTo>
                <a:lnTo>
                  <a:pt x="303872" y="545274"/>
                </a:lnTo>
                <a:lnTo>
                  <a:pt x="320692" y="542428"/>
                </a:lnTo>
                <a:lnTo>
                  <a:pt x="335714" y="539578"/>
                </a:lnTo>
                <a:lnTo>
                  <a:pt x="349539" y="536726"/>
                </a:lnTo>
                <a:lnTo>
                  <a:pt x="361614" y="534825"/>
                </a:lnTo>
                <a:lnTo>
                  <a:pt x="372521" y="533557"/>
                </a:lnTo>
                <a:lnTo>
                  <a:pt x="451515" y="526972"/>
                </a:lnTo>
                <a:lnTo>
                  <a:pt x="473412" y="525464"/>
                </a:lnTo>
                <a:lnTo>
                  <a:pt x="491821" y="524459"/>
                </a:lnTo>
                <a:lnTo>
                  <a:pt x="548640" y="52244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02"/>
          <p:cNvSpPr/>
          <p:nvPr/>
        </p:nvSpPr>
        <p:spPr>
          <a:xfrm>
            <a:off x="7306627" y="2100262"/>
            <a:ext cx="342901" cy="17146"/>
          </a:xfrm>
          <a:custGeom>
            <a:avLst/>
            <a:gdLst/>
            <a:ahLst/>
            <a:cxnLst/>
            <a:rect l="0" t="0" r="0" b="0"/>
            <a:pathLst>
              <a:path w="342901" h="17146">
                <a:moveTo>
                  <a:pt x="0" y="17145"/>
                </a:moveTo>
                <a:lnTo>
                  <a:pt x="35796" y="17145"/>
                </a:lnTo>
                <a:lnTo>
                  <a:pt x="45771" y="16192"/>
                </a:lnTo>
                <a:lnTo>
                  <a:pt x="57184" y="14605"/>
                </a:lnTo>
                <a:lnTo>
                  <a:pt x="69556" y="12594"/>
                </a:lnTo>
                <a:lnTo>
                  <a:pt x="100663" y="10301"/>
                </a:lnTo>
                <a:lnTo>
                  <a:pt x="273818" y="1545"/>
                </a:lnTo>
                <a:lnTo>
                  <a:pt x="300767" y="687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03"/>
          <p:cNvSpPr/>
          <p:nvPr/>
        </p:nvSpPr>
        <p:spPr>
          <a:xfrm>
            <a:off x="7315200" y="2228850"/>
            <a:ext cx="368618" cy="42832"/>
          </a:xfrm>
          <a:custGeom>
            <a:avLst/>
            <a:gdLst/>
            <a:ahLst/>
            <a:cxnLst/>
            <a:rect l="0" t="0" r="0" b="0"/>
            <a:pathLst>
              <a:path w="368618" h="42832">
                <a:moveTo>
                  <a:pt x="0" y="34289"/>
                </a:moveTo>
                <a:lnTo>
                  <a:pt x="9101" y="38841"/>
                </a:lnTo>
                <a:lnTo>
                  <a:pt x="12735" y="40181"/>
                </a:lnTo>
                <a:lnTo>
                  <a:pt x="16109" y="41075"/>
                </a:lnTo>
                <a:lnTo>
                  <a:pt x="23352" y="42068"/>
                </a:lnTo>
                <a:lnTo>
                  <a:pt x="32921" y="42509"/>
                </a:lnTo>
                <a:lnTo>
                  <a:pt x="49017" y="42757"/>
                </a:lnTo>
                <a:lnTo>
                  <a:pt x="70404" y="42831"/>
                </a:lnTo>
                <a:lnTo>
                  <a:pt x="78368" y="41889"/>
                </a:lnTo>
                <a:lnTo>
                  <a:pt x="86535" y="40308"/>
                </a:lnTo>
                <a:lnTo>
                  <a:pt x="94837" y="38302"/>
                </a:lnTo>
                <a:lnTo>
                  <a:pt x="103230" y="36012"/>
                </a:lnTo>
                <a:lnTo>
                  <a:pt x="120174" y="30928"/>
                </a:lnTo>
                <a:lnTo>
                  <a:pt x="129646" y="29191"/>
                </a:lnTo>
                <a:lnTo>
                  <a:pt x="139771" y="28033"/>
                </a:lnTo>
                <a:lnTo>
                  <a:pt x="150330" y="27261"/>
                </a:lnTo>
                <a:lnTo>
                  <a:pt x="175467" y="22936"/>
                </a:lnTo>
                <a:lnTo>
                  <a:pt x="251659" y="7971"/>
                </a:lnTo>
                <a:lnTo>
                  <a:pt x="280167" y="3409"/>
                </a:lnTo>
                <a:lnTo>
                  <a:pt x="300125" y="1320"/>
                </a:lnTo>
                <a:lnTo>
                  <a:pt x="339001" y="260"/>
                </a:lnTo>
                <a:lnTo>
                  <a:pt x="36861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04"/>
          <p:cNvSpPr/>
          <p:nvPr/>
        </p:nvSpPr>
        <p:spPr>
          <a:xfrm>
            <a:off x="7710113" y="1947267"/>
            <a:ext cx="462338" cy="494159"/>
          </a:xfrm>
          <a:custGeom>
            <a:avLst/>
            <a:gdLst/>
            <a:ahLst/>
            <a:cxnLst/>
            <a:rect l="0" t="0" r="0" b="0"/>
            <a:pathLst>
              <a:path w="462338" h="494159">
                <a:moveTo>
                  <a:pt x="179444" y="50125"/>
                </a:moveTo>
                <a:lnTo>
                  <a:pt x="179444" y="30813"/>
                </a:lnTo>
                <a:lnTo>
                  <a:pt x="180396" y="27725"/>
                </a:lnTo>
                <a:lnTo>
                  <a:pt x="183995" y="21755"/>
                </a:lnTo>
                <a:lnTo>
                  <a:pt x="186287" y="19781"/>
                </a:lnTo>
                <a:lnTo>
                  <a:pt x="188769" y="18466"/>
                </a:lnTo>
                <a:lnTo>
                  <a:pt x="199352" y="14075"/>
                </a:lnTo>
                <a:lnTo>
                  <a:pt x="204145" y="11804"/>
                </a:lnTo>
                <a:lnTo>
                  <a:pt x="214552" y="9281"/>
                </a:lnTo>
                <a:lnTo>
                  <a:pt x="225528" y="7207"/>
                </a:lnTo>
                <a:lnTo>
                  <a:pt x="236756" y="3110"/>
                </a:lnTo>
                <a:lnTo>
                  <a:pt x="250636" y="655"/>
                </a:lnTo>
                <a:lnTo>
                  <a:pt x="258338" y="0"/>
                </a:lnTo>
                <a:lnTo>
                  <a:pt x="266330" y="516"/>
                </a:lnTo>
                <a:lnTo>
                  <a:pt x="274516" y="1812"/>
                </a:lnTo>
                <a:lnTo>
                  <a:pt x="282830" y="3629"/>
                </a:lnTo>
                <a:lnTo>
                  <a:pt x="291231" y="4840"/>
                </a:lnTo>
                <a:lnTo>
                  <a:pt x="299688" y="5648"/>
                </a:lnTo>
                <a:lnTo>
                  <a:pt x="308185" y="6186"/>
                </a:lnTo>
                <a:lnTo>
                  <a:pt x="316707" y="7497"/>
                </a:lnTo>
                <a:lnTo>
                  <a:pt x="325245" y="9324"/>
                </a:lnTo>
                <a:lnTo>
                  <a:pt x="333794" y="11494"/>
                </a:lnTo>
                <a:lnTo>
                  <a:pt x="342352" y="13894"/>
                </a:lnTo>
                <a:lnTo>
                  <a:pt x="359480" y="19100"/>
                </a:lnTo>
                <a:lnTo>
                  <a:pt x="367096" y="22774"/>
                </a:lnTo>
                <a:lnTo>
                  <a:pt x="380637" y="31937"/>
                </a:lnTo>
                <a:lnTo>
                  <a:pt x="393006" y="42359"/>
                </a:lnTo>
                <a:lnTo>
                  <a:pt x="404853" y="53341"/>
                </a:lnTo>
                <a:lnTo>
                  <a:pt x="416469" y="64572"/>
                </a:lnTo>
                <a:lnTo>
                  <a:pt x="425441" y="78453"/>
                </a:lnTo>
                <a:lnTo>
                  <a:pt x="429167" y="86155"/>
                </a:lnTo>
                <a:lnTo>
                  <a:pt x="432603" y="97005"/>
                </a:lnTo>
                <a:lnTo>
                  <a:pt x="435847" y="109954"/>
                </a:lnTo>
                <a:lnTo>
                  <a:pt x="438962" y="124301"/>
                </a:lnTo>
                <a:lnTo>
                  <a:pt x="441038" y="136723"/>
                </a:lnTo>
                <a:lnTo>
                  <a:pt x="442423" y="147862"/>
                </a:lnTo>
                <a:lnTo>
                  <a:pt x="443345" y="158146"/>
                </a:lnTo>
                <a:lnTo>
                  <a:pt x="442056" y="171669"/>
                </a:lnTo>
                <a:lnTo>
                  <a:pt x="439291" y="187352"/>
                </a:lnTo>
                <a:lnTo>
                  <a:pt x="428839" y="233660"/>
                </a:lnTo>
                <a:lnTo>
                  <a:pt x="425717" y="246777"/>
                </a:lnTo>
                <a:lnTo>
                  <a:pt x="420778" y="258379"/>
                </a:lnTo>
                <a:lnTo>
                  <a:pt x="414629" y="268971"/>
                </a:lnTo>
                <a:lnTo>
                  <a:pt x="407671" y="278890"/>
                </a:lnTo>
                <a:lnTo>
                  <a:pt x="401128" y="289312"/>
                </a:lnTo>
                <a:lnTo>
                  <a:pt x="394861" y="300071"/>
                </a:lnTo>
                <a:lnTo>
                  <a:pt x="388777" y="311053"/>
                </a:lnTo>
                <a:lnTo>
                  <a:pt x="381865" y="321232"/>
                </a:lnTo>
                <a:lnTo>
                  <a:pt x="374398" y="330875"/>
                </a:lnTo>
                <a:lnTo>
                  <a:pt x="366563" y="340162"/>
                </a:lnTo>
                <a:lnTo>
                  <a:pt x="358483" y="349211"/>
                </a:lnTo>
                <a:lnTo>
                  <a:pt x="341884" y="366884"/>
                </a:lnTo>
                <a:lnTo>
                  <a:pt x="333458" y="374645"/>
                </a:lnTo>
                <a:lnTo>
                  <a:pt x="324982" y="381724"/>
                </a:lnTo>
                <a:lnTo>
                  <a:pt x="316474" y="388349"/>
                </a:lnTo>
                <a:lnTo>
                  <a:pt x="307944" y="394670"/>
                </a:lnTo>
                <a:lnTo>
                  <a:pt x="290848" y="406774"/>
                </a:lnTo>
                <a:lnTo>
                  <a:pt x="265158" y="424298"/>
                </a:lnTo>
                <a:lnTo>
                  <a:pt x="255637" y="430066"/>
                </a:lnTo>
                <a:lnTo>
                  <a:pt x="245479" y="435817"/>
                </a:lnTo>
                <a:lnTo>
                  <a:pt x="234898" y="441555"/>
                </a:lnTo>
                <a:lnTo>
                  <a:pt x="224985" y="447286"/>
                </a:lnTo>
                <a:lnTo>
                  <a:pt x="206352" y="458734"/>
                </a:lnTo>
                <a:lnTo>
                  <a:pt x="197383" y="463501"/>
                </a:lnTo>
                <a:lnTo>
                  <a:pt x="188546" y="467631"/>
                </a:lnTo>
                <a:lnTo>
                  <a:pt x="179796" y="471338"/>
                </a:lnTo>
                <a:lnTo>
                  <a:pt x="170154" y="474761"/>
                </a:lnTo>
                <a:lnTo>
                  <a:pt x="159916" y="477996"/>
                </a:lnTo>
                <a:lnTo>
                  <a:pt x="139333" y="484130"/>
                </a:lnTo>
                <a:lnTo>
                  <a:pt x="120660" y="490031"/>
                </a:lnTo>
                <a:lnTo>
                  <a:pt x="111679" y="491986"/>
                </a:lnTo>
                <a:lnTo>
                  <a:pt x="102835" y="493289"/>
                </a:lnTo>
                <a:lnTo>
                  <a:pt x="94081" y="494158"/>
                </a:lnTo>
                <a:lnTo>
                  <a:pt x="86341" y="493784"/>
                </a:lnTo>
                <a:lnTo>
                  <a:pt x="72660" y="490829"/>
                </a:lnTo>
                <a:lnTo>
                  <a:pt x="60229" y="488881"/>
                </a:lnTo>
                <a:lnTo>
                  <a:pt x="47403" y="487063"/>
                </a:lnTo>
                <a:lnTo>
                  <a:pt x="39982" y="485244"/>
                </a:lnTo>
                <a:lnTo>
                  <a:pt x="26020" y="480684"/>
                </a:lnTo>
                <a:lnTo>
                  <a:pt x="16640" y="475482"/>
                </a:lnTo>
                <a:lnTo>
                  <a:pt x="6005" y="467198"/>
                </a:lnTo>
                <a:lnTo>
                  <a:pt x="3811" y="464382"/>
                </a:lnTo>
                <a:lnTo>
                  <a:pt x="1372" y="458711"/>
                </a:lnTo>
                <a:lnTo>
                  <a:pt x="0" y="450164"/>
                </a:lnTo>
                <a:lnTo>
                  <a:pt x="2219" y="441915"/>
                </a:lnTo>
                <a:lnTo>
                  <a:pt x="6380" y="432852"/>
                </a:lnTo>
                <a:lnTo>
                  <a:pt x="11404" y="425648"/>
                </a:lnTo>
                <a:lnTo>
                  <a:pt x="19352" y="419272"/>
                </a:lnTo>
                <a:lnTo>
                  <a:pt x="24138" y="416238"/>
                </a:lnTo>
                <a:lnTo>
                  <a:pt x="34537" y="412867"/>
                </a:lnTo>
                <a:lnTo>
                  <a:pt x="45508" y="410416"/>
                </a:lnTo>
                <a:lnTo>
                  <a:pt x="56734" y="406152"/>
                </a:lnTo>
                <a:lnTo>
                  <a:pt x="70614" y="403622"/>
                </a:lnTo>
                <a:lnTo>
                  <a:pt x="78316" y="402947"/>
                </a:lnTo>
                <a:lnTo>
                  <a:pt x="86308" y="401545"/>
                </a:lnTo>
                <a:lnTo>
                  <a:pt x="94493" y="399657"/>
                </a:lnTo>
                <a:lnTo>
                  <a:pt x="102807" y="397447"/>
                </a:lnTo>
                <a:lnTo>
                  <a:pt x="110256" y="396925"/>
                </a:lnTo>
                <a:lnTo>
                  <a:pt x="123611" y="398886"/>
                </a:lnTo>
                <a:lnTo>
                  <a:pt x="130792" y="399790"/>
                </a:lnTo>
                <a:lnTo>
                  <a:pt x="138437" y="400392"/>
                </a:lnTo>
                <a:lnTo>
                  <a:pt x="146391" y="400794"/>
                </a:lnTo>
                <a:lnTo>
                  <a:pt x="154551" y="402014"/>
                </a:lnTo>
                <a:lnTo>
                  <a:pt x="162849" y="403780"/>
                </a:lnTo>
                <a:lnTo>
                  <a:pt x="234691" y="422064"/>
                </a:lnTo>
                <a:lnTo>
                  <a:pt x="259243" y="429109"/>
                </a:lnTo>
                <a:lnTo>
                  <a:pt x="267886" y="432321"/>
                </a:lnTo>
                <a:lnTo>
                  <a:pt x="286506" y="441392"/>
                </a:lnTo>
                <a:lnTo>
                  <a:pt x="293681" y="444320"/>
                </a:lnTo>
                <a:lnTo>
                  <a:pt x="301322" y="447224"/>
                </a:lnTo>
                <a:lnTo>
                  <a:pt x="317431" y="452991"/>
                </a:lnTo>
                <a:lnTo>
                  <a:pt x="325728" y="455862"/>
                </a:lnTo>
                <a:lnTo>
                  <a:pt x="340027" y="459053"/>
                </a:lnTo>
                <a:lnTo>
                  <a:pt x="352732" y="461423"/>
                </a:lnTo>
                <a:lnTo>
                  <a:pt x="364728" y="465652"/>
                </a:lnTo>
                <a:lnTo>
                  <a:pt x="376411" y="468166"/>
                </a:lnTo>
                <a:lnTo>
                  <a:pt x="382193" y="468837"/>
                </a:lnTo>
                <a:lnTo>
                  <a:pt x="393697" y="467042"/>
                </a:lnTo>
                <a:lnTo>
                  <a:pt x="404207" y="464021"/>
                </a:lnTo>
                <a:lnTo>
                  <a:pt x="418338" y="461369"/>
                </a:lnTo>
                <a:lnTo>
                  <a:pt x="435478" y="457372"/>
                </a:lnTo>
                <a:lnTo>
                  <a:pt x="448177" y="452421"/>
                </a:lnTo>
                <a:lnTo>
                  <a:pt x="462337" y="4444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05"/>
          <p:cNvSpPr/>
          <p:nvPr/>
        </p:nvSpPr>
        <p:spPr>
          <a:xfrm>
            <a:off x="8267248" y="1911667"/>
            <a:ext cx="359545" cy="231448"/>
          </a:xfrm>
          <a:custGeom>
            <a:avLst/>
            <a:gdLst/>
            <a:ahLst/>
            <a:cxnLst/>
            <a:rect l="0" t="0" r="0" b="0"/>
            <a:pathLst>
              <a:path w="359545" h="231448">
                <a:moveTo>
                  <a:pt x="59507" y="0"/>
                </a:moveTo>
                <a:lnTo>
                  <a:pt x="59507" y="19313"/>
                </a:lnTo>
                <a:lnTo>
                  <a:pt x="58554" y="25258"/>
                </a:lnTo>
                <a:lnTo>
                  <a:pt x="56967" y="33031"/>
                </a:lnTo>
                <a:lnTo>
                  <a:pt x="54955" y="42023"/>
                </a:lnTo>
                <a:lnTo>
                  <a:pt x="53615" y="49923"/>
                </a:lnTo>
                <a:lnTo>
                  <a:pt x="52721" y="57094"/>
                </a:lnTo>
                <a:lnTo>
                  <a:pt x="52126" y="63781"/>
                </a:lnTo>
                <a:lnTo>
                  <a:pt x="51728" y="69190"/>
                </a:lnTo>
                <a:lnTo>
                  <a:pt x="51288" y="77741"/>
                </a:lnTo>
                <a:lnTo>
                  <a:pt x="50217" y="82308"/>
                </a:lnTo>
                <a:lnTo>
                  <a:pt x="48551" y="87257"/>
                </a:lnTo>
                <a:lnTo>
                  <a:pt x="46487" y="92461"/>
                </a:lnTo>
                <a:lnTo>
                  <a:pt x="44160" y="97836"/>
                </a:lnTo>
                <a:lnTo>
                  <a:pt x="39034" y="108888"/>
                </a:lnTo>
                <a:lnTo>
                  <a:pt x="36333" y="115454"/>
                </a:lnTo>
                <a:lnTo>
                  <a:pt x="33580" y="122690"/>
                </a:lnTo>
                <a:lnTo>
                  <a:pt x="30792" y="130371"/>
                </a:lnTo>
                <a:lnTo>
                  <a:pt x="27982" y="136444"/>
                </a:lnTo>
                <a:lnTo>
                  <a:pt x="25155" y="141445"/>
                </a:lnTo>
                <a:lnTo>
                  <a:pt x="22318" y="145732"/>
                </a:lnTo>
                <a:lnTo>
                  <a:pt x="19474" y="149542"/>
                </a:lnTo>
                <a:lnTo>
                  <a:pt x="13775" y="156316"/>
                </a:lnTo>
                <a:lnTo>
                  <a:pt x="8067" y="162501"/>
                </a:lnTo>
                <a:lnTo>
                  <a:pt x="5211" y="165484"/>
                </a:lnTo>
                <a:lnTo>
                  <a:pt x="3307" y="169378"/>
                </a:lnTo>
                <a:lnTo>
                  <a:pt x="2037" y="173879"/>
                </a:lnTo>
                <a:lnTo>
                  <a:pt x="1191" y="178784"/>
                </a:lnTo>
                <a:lnTo>
                  <a:pt x="627" y="183007"/>
                </a:lnTo>
                <a:lnTo>
                  <a:pt x="0" y="190239"/>
                </a:lnTo>
                <a:lnTo>
                  <a:pt x="786" y="193501"/>
                </a:lnTo>
                <a:lnTo>
                  <a:pt x="4199" y="199665"/>
                </a:lnTo>
                <a:lnTo>
                  <a:pt x="8890" y="205580"/>
                </a:lnTo>
                <a:lnTo>
                  <a:pt x="14151" y="211384"/>
                </a:lnTo>
                <a:lnTo>
                  <a:pt x="19663" y="217139"/>
                </a:lnTo>
                <a:lnTo>
                  <a:pt x="23420" y="219054"/>
                </a:lnTo>
                <a:lnTo>
                  <a:pt x="32673" y="221182"/>
                </a:lnTo>
                <a:lnTo>
                  <a:pt x="62245" y="226932"/>
                </a:lnTo>
                <a:lnTo>
                  <a:pt x="71810" y="228440"/>
                </a:lnTo>
                <a:lnTo>
                  <a:pt x="80091" y="229446"/>
                </a:lnTo>
                <a:lnTo>
                  <a:pt x="87517" y="230116"/>
                </a:lnTo>
                <a:lnTo>
                  <a:pt x="94373" y="230564"/>
                </a:lnTo>
                <a:lnTo>
                  <a:pt x="107071" y="231060"/>
                </a:lnTo>
                <a:lnTo>
                  <a:pt x="137587" y="231379"/>
                </a:lnTo>
                <a:lnTo>
                  <a:pt x="179644" y="231447"/>
                </a:lnTo>
                <a:lnTo>
                  <a:pt x="191986" y="230498"/>
                </a:lnTo>
                <a:lnTo>
                  <a:pt x="206881" y="228913"/>
                </a:lnTo>
                <a:lnTo>
                  <a:pt x="223479" y="226904"/>
                </a:lnTo>
                <a:lnTo>
                  <a:pt x="244068" y="225564"/>
                </a:lnTo>
                <a:lnTo>
                  <a:pt x="267320" y="224671"/>
                </a:lnTo>
                <a:lnTo>
                  <a:pt x="325234" y="223414"/>
                </a:lnTo>
                <a:lnTo>
                  <a:pt x="359544" y="21431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06"/>
          <p:cNvSpPr/>
          <p:nvPr/>
        </p:nvSpPr>
        <p:spPr>
          <a:xfrm>
            <a:off x="8558565" y="1906728"/>
            <a:ext cx="47428" cy="605015"/>
          </a:xfrm>
          <a:custGeom>
            <a:avLst/>
            <a:gdLst/>
            <a:ahLst/>
            <a:cxnLst/>
            <a:rect l="0" t="0" r="0" b="0"/>
            <a:pathLst>
              <a:path w="47428" h="605015">
                <a:moveTo>
                  <a:pt x="8219" y="4939"/>
                </a:moveTo>
                <a:lnTo>
                  <a:pt x="3668" y="388"/>
                </a:lnTo>
                <a:lnTo>
                  <a:pt x="2328" y="0"/>
                </a:lnTo>
                <a:lnTo>
                  <a:pt x="1434" y="694"/>
                </a:lnTo>
                <a:lnTo>
                  <a:pt x="839" y="2109"/>
                </a:lnTo>
                <a:lnTo>
                  <a:pt x="0" y="17753"/>
                </a:lnTo>
                <a:lnTo>
                  <a:pt x="835" y="29674"/>
                </a:lnTo>
                <a:lnTo>
                  <a:pt x="5609" y="78096"/>
                </a:lnTo>
                <a:lnTo>
                  <a:pt x="6479" y="90858"/>
                </a:lnTo>
                <a:lnTo>
                  <a:pt x="7447" y="112658"/>
                </a:lnTo>
                <a:lnTo>
                  <a:pt x="7876" y="131871"/>
                </a:lnTo>
                <a:lnTo>
                  <a:pt x="8118" y="163304"/>
                </a:lnTo>
                <a:lnTo>
                  <a:pt x="9104" y="178143"/>
                </a:lnTo>
                <a:lnTo>
                  <a:pt x="14091" y="231625"/>
                </a:lnTo>
                <a:lnTo>
                  <a:pt x="14991" y="246550"/>
                </a:lnTo>
                <a:lnTo>
                  <a:pt x="15592" y="260311"/>
                </a:lnTo>
                <a:lnTo>
                  <a:pt x="16944" y="273294"/>
                </a:lnTo>
                <a:lnTo>
                  <a:pt x="18799" y="285760"/>
                </a:lnTo>
                <a:lnTo>
                  <a:pt x="20988" y="297881"/>
                </a:lnTo>
                <a:lnTo>
                  <a:pt x="22446" y="309771"/>
                </a:lnTo>
                <a:lnTo>
                  <a:pt x="23419" y="321508"/>
                </a:lnTo>
                <a:lnTo>
                  <a:pt x="24068" y="333143"/>
                </a:lnTo>
                <a:lnTo>
                  <a:pt x="30999" y="429180"/>
                </a:lnTo>
                <a:lnTo>
                  <a:pt x="32632" y="474795"/>
                </a:lnTo>
                <a:lnTo>
                  <a:pt x="33550" y="515207"/>
                </a:lnTo>
                <a:lnTo>
                  <a:pt x="34632" y="524188"/>
                </a:lnTo>
                <a:lnTo>
                  <a:pt x="36305" y="532080"/>
                </a:lnTo>
                <a:lnTo>
                  <a:pt x="38373" y="539246"/>
                </a:lnTo>
                <a:lnTo>
                  <a:pt x="39752" y="545929"/>
                </a:lnTo>
                <a:lnTo>
                  <a:pt x="40671" y="552289"/>
                </a:lnTo>
                <a:lnTo>
                  <a:pt x="41965" y="567802"/>
                </a:lnTo>
                <a:lnTo>
                  <a:pt x="42403" y="581577"/>
                </a:lnTo>
                <a:lnTo>
                  <a:pt x="43391" y="584627"/>
                </a:lnTo>
                <a:lnTo>
                  <a:pt x="45002" y="587613"/>
                </a:lnTo>
                <a:lnTo>
                  <a:pt x="47028" y="590556"/>
                </a:lnTo>
                <a:lnTo>
                  <a:pt x="47427" y="592518"/>
                </a:lnTo>
                <a:lnTo>
                  <a:pt x="46740" y="593826"/>
                </a:lnTo>
                <a:lnTo>
                  <a:pt x="45331" y="594698"/>
                </a:lnTo>
                <a:lnTo>
                  <a:pt x="44390" y="596232"/>
                </a:lnTo>
                <a:lnTo>
                  <a:pt x="43763" y="598206"/>
                </a:lnTo>
                <a:lnTo>
                  <a:pt x="42510" y="60501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71700" y="2614613"/>
            <a:ext cx="4800600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586"/>
          <p:cNvSpPr/>
          <p:nvPr/>
        </p:nvSpPr>
        <p:spPr>
          <a:xfrm>
            <a:off x="4881005" y="1774610"/>
            <a:ext cx="449262" cy="642836"/>
          </a:xfrm>
          <a:custGeom>
            <a:avLst/>
            <a:gdLst/>
            <a:ahLst/>
            <a:cxnLst/>
            <a:rect l="0" t="0" r="0" b="0"/>
            <a:pathLst>
              <a:path w="449262" h="642836">
                <a:moveTo>
                  <a:pt x="42467" y="291362"/>
                </a:moveTo>
                <a:lnTo>
                  <a:pt x="42467" y="275762"/>
                </a:lnTo>
                <a:lnTo>
                  <a:pt x="39927" y="272364"/>
                </a:lnTo>
                <a:lnTo>
                  <a:pt x="37916" y="270124"/>
                </a:lnTo>
                <a:lnTo>
                  <a:pt x="36575" y="267678"/>
                </a:lnTo>
                <a:lnTo>
                  <a:pt x="33736" y="259685"/>
                </a:lnTo>
                <a:lnTo>
                  <a:pt x="27286" y="249380"/>
                </a:lnTo>
                <a:lnTo>
                  <a:pt x="19342" y="230028"/>
                </a:lnTo>
                <a:lnTo>
                  <a:pt x="13774" y="217748"/>
                </a:lnTo>
                <a:lnTo>
                  <a:pt x="11909" y="207996"/>
                </a:lnTo>
                <a:lnTo>
                  <a:pt x="10665" y="195780"/>
                </a:lnTo>
                <a:lnTo>
                  <a:pt x="9836" y="181920"/>
                </a:lnTo>
                <a:lnTo>
                  <a:pt x="6374" y="163981"/>
                </a:lnTo>
                <a:lnTo>
                  <a:pt x="4118" y="157864"/>
                </a:lnTo>
                <a:lnTo>
                  <a:pt x="1610" y="138367"/>
                </a:lnTo>
                <a:lnTo>
                  <a:pt x="942" y="126500"/>
                </a:lnTo>
                <a:lnTo>
                  <a:pt x="199" y="103155"/>
                </a:lnTo>
                <a:lnTo>
                  <a:pt x="0" y="91596"/>
                </a:lnTo>
                <a:lnTo>
                  <a:pt x="2320" y="76212"/>
                </a:lnTo>
                <a:lnTo>
                  <a:pt x="4273" y="70776"/>
                </a:lnTo>
                <a:lnTo>
                  <a:pt x="6527" y="67152"/>
                </a:lnTo>
                <a:lnTo>
                  <a:pt x="8982" y="64736"/>
                </a:lnTo>
                <a:lnTo>
                  <a:pt x="11571" y="63126"/>
                </a:lnTo>
                <a:lnTo>
                  <a:pt x="16988" y="61336"/>
                </a:lnTo>
                <a:lnTo>
                  <a:pt x="19766" y="60859"/>
                </a:lnTo>
                <a:lnTo>
                  <a:pt x="25393" y="57789"/>
                </a:lnTo>
                <a:lnTo>
                  <a:pt x="28226" y="55637"/>
                </a:lnTo>
                <a:lnTo>
                  <a:pt x="33915" y="53245"/>
                </a:lnTo>
                <a:lnTo>
                  <a:pt x="40571" y="52182"/>
                </a:lnTo>
                <a:lnTo>
                  <a:pt x="49880" y="51710"/>
                </a:lnTo>
                <a:lnTo>
                  <a:pt x="60367" y="51500"/>
                </a:lnTo>
                <a:lnTo>
                  <a:pt x="65830" y="51444"/>
                </a:lnTo>
                <a:lnTo>
                  <a:pt x="99840" y="48842"/>
                </a:lnTo>
                <a:lnTo>
                  <a:pt x="123579" y="46814"/>
                </a:lnTo>
                <a:lnTo>
                  <a:pt x="142262" y="44510"/>
                </a:lnTo>
                <a:lnTo>
                  <a:pt x="157574" y="42022"/>
                </a:lnTo>
                <a:lnTo>
                  <a:pt x="170640" y="39410"/>
                </a:lnTo>
                <a:lnTo>
                  <a:pt x="182209" y="37669"/>
                </a:lnTo>
                <a:lnTo>
                  <a:pt x="192778" y="36508"/>
                </a:lnTo>
                <a:lnTo>
                  <a:pt x="202682" y="35735"/>
                </a:lnTo>
                <a:lnTo>
                  <a:pt x="215000" y="34266"/>
                </a:lnTo>
                <a:lnTo>
                  <a:pt x="243926" y="30095"/>
                </a:lnTo>
                <a:lnTo>
                  <a:pt x="263451" y="25744"/>
                </a:lnTo>
                <a:lnTo>
                  <a:pt x="285992" y="19986"/>
                </a:lnTo>
                <a:lnTo>
                  <a:pt x="310544" y="13289"/>
                </a:lnTo>
                <a:lnTo>
                  <a:pt x="328818" y="8825"/>
                </a:lnTo>
                <a:lnTo>
                  <a:pt x="342905" y="5849"/>
                </a:lnTo>
                <a:lnTo>
                  <a:pt x="354202" y="3865"/>
                </a:lnTo>
                <a:lnTo>
                  <a:pt x="364590" y="2542"/>
                </a:lnTo>
                <a:lnTo>
                  <a:pt x="374373" y="1661"/>
                </a:lnTo>
                <a:lnTo>
                  <a:pt x="390959" y="681"/>
                </a:lnTo>
                <a:lnTo>
                  <a:pt x="401505" y="245"/>
                </a:lnTo>
                <a:lnTo>
                  <a:pt x="421898" y="0"/>
                </a:lnTo>
                <a:lnTo>
                  <a:pt x="426867" y="918"/>
                </a:lnTo>
                <a:lnTo>
                  <a:pt x="430178" y="2483"/>
                </a:lnTo>
                <a:lnTo>
                  <a:pt x="432386" y="4479"/>
                </a:lnTo>
                <a:lnTo>
                  <a:pt x="440045" y="16389"/>
                </a:lnTo>
                <a:lnTo>
                  <a:pt x="445546" y="29134"/>
                </a:lnTo>
                <a:lnTo>
                  <a:pt x="448346" y="36533"/>
                </a:lnTo>
                <a:lnTo>
                  <a:pt x="449261" y="42419"/>
                </a:lnTo>
                <a:lnTo>
                  <a:pt x="448918" y="47295"/>
                </a:lnTo>
                <a:lnTo>
                  <a:pt x="445996" y="60968"/>
                </a:lnTo>
                <a:lnTo>
                  <a:pt x="441523" y="89270"/>
                </a:lnTo>
                <a:lnTo>
                  <a:pt x="438045" y="105199"/>
                </a:lnTo>
                <a:lnTo>
                  <a:pt x="433820" y="121533"/>
                </a:lnTo>
                <a:lnTo>
                  <a:pt x="429099" y="138138"/>
                </a:lnTo>
                <a:lnTo>
                  <a:pt x="424999" y="158733"/>
                </a:lnTo>
                <a:lnTo>
                  <a:pt x="421313" y="181988"/>
                </a:lnTo>
                <a:lnTo>
                  <a:pt x="417904" y="207016"/>
                </a:lnTo>
                <a:lnTo>
                  <a:pt x="413726" y="230368"/>
                </a:lnTo>
                <a:lnTo>
                  <a:pt x="409036" y="252605"/>
                </a:lnTo>
                <a:lnTo>
                  <a:pt x="404003" y="274096"/>
                </a:lnTo>
                <a:lnTo>
                  <a:pt x="400649" y="291282"/>
                </a:lnTo>
                <a:lnTo>
                  <a:pt x="398413" y="305596"/>
                </a:lnTo>
                <a:lnTo>
                  <a:pt x="394975" y="332931"/>
                </a:lnTo>
                <a:lnTo>
                  <a:pt x="390272" y="367304"/>
                </a:lnTo>
                <a:lnTo>
                  <a:pt x="387685" y="381995"/>
                </a:lnTo>
                <a:lnTo>
                  <a:pt x="385007" y="394647"/>
                </a:lnTo>
                <a:lnTo>
                  <a:pt x="382269" y="405939"/>
                </a:lnTo>
                <a:lnTo>
                  <a:pt x="374148" y="448965"/>
                </a:lnTo>
                <a:lnTo>
                  <a:pt x="369315" y="476441"/>
                </a:lnTo>
                <a:lnTo>
                  <a:pt x="365141" y="497615"/>
                </a:lnTo>
                <a:lnTo>
                  <a:pt x="361406" y="514589"/>
                </a:lnTo>
                <a:lnTo>
                  <a:pt x="357963" y="528763"/>
                </a:lnTo>
                <a:lnTo>
                  <a:pt x="354715" y="540117"/>
                </a:lnTo>
                <a:lnTo>
                  <a:pt x="345593" y="567103"/>
                </a:lnTo>
                <a:lnTo>
                  <a:pt x="342659" y="577107"/>
                </a:lnTo>
                <a:lnTo>
                  <a:pt x="336859" y="596477"/>
                </a:lnTo>
                <a:lnTo>
                  <a:pt x="331105" y="611436"/>
                </a:lnTo>
                <a:lnTo>
                  <a:pt x="322511" y="626017"/>
                </a:lnTo>
                <a:lnTo>
                  <a:pt x="316791" y="633138"/>
                </a:lnTo>
                <a:lnTo>
                  <a:pt x="308215" y="6428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587"/>
          <p:cNvSpPr/>
          <p:nvPr/>
        </p:nvSpPr>
        <p:spPr>
          <a:xfrm>
            <a:off x="5575357" y="2185987"/>
            <a:ext cx="18714" cy="45839"/>
          </a:xfrm>
          <a:custGeom>
            <a:avLst/>
            <a:gdLst/>
            <a:ahLst/>
            <a:cxnLst/>
            <a:rect l="0" t="0" r="0" b="0"/>
            <a:pathLst>
              <a:path w="18714" h="45839">
                <a:moveTo>
                  <a:pt x="8197" y="0"/>
                </a:moveTo>
                <a:lnTo>
                  <a:pt x="12748" y="9102"/>
                </a:lnTo>
                <a:lnTo>
                  <a:pt x="13136" y="12735"/>
                </a:lnTo>
                <a:lnTo>
                  <a:pt x="12443" y="16110"/>
                </a:lnTo>
                <a:lnTo>
                  <a:pt x="11027" y="19313"/>
                </a:lnTo>
                <a:lnTo>
                  <a:pt x="10084" y="23353"/>
                </a:lnTo>
                <a:lnTo>
                  <a:pt x="9455" y="27951"/>
                </a:lnTo>
                <a:lnTo>
                  <a:pt x="9036" y="32922"/>
                </a:lnTo>
                <a:lnTo>
                  <a:pt x="7804" y="37188"/>
                </a:lnTo>
                <a:lnTo>
                  <a:pt x="6030" y="40985"/>
                </a:lnTo>
                <a:lnTo>
                  <a:pt x="3895" y="44468"/>
                </a:lnTo>
                <a:lnTo>
                  <a:pt x="2472" y="45838"/>
                </a:lnTo>
                <a:lnTo>
                  <a:pt x="1523" y="45799"/>
                </a:lnTo>
                <a:lnTo>
                  <a:pt x="890" y="44820"/>
                </a:lnTo>
                <a:lnTo>
                  <a:pt x="468" y="42262"/>
                </a:lnTo>
                <a:lnTo>
                  <a:pt x="187" y="38652"/>
                </a:lnTo>
                <a:lnTo>
                  <a:pt x="0" y="34341"/>
                </a:lnTo>
                <a:lnTo>
                  <a:pt x="827" y="29561"/>
                </a:lnTo>
                <a:lnTo>
                  <a:pt x="2332" y="24470"/>
                </a:lnTo>
                <a:lnTo>
                  <a:pt x="4287" y="19171"/>
                </a:lnTo>
                <a:lnTo>
                  <a:pt x="7495" y="15638"/>
                </a:lnTo>
                <a:lnTo>
                  <a:pt x="11540" y="13283"/>
                </a:lnTo>
                <a:lnTo>
                  <a:pt x="16141" y="11713"/>
                </a:lnTo>
                <a:lnTo>
                  <a:pt x="18255" y="10666"/>
                </a:lnTo>
                <a:lnTo>
                  <a:pt x="18713" y="9968"/>
                </a:lnTo>
                <a:lnTo>
                  <a:pt x="17154" y="8848"/>
                </a:lnTo>
                <a:lnTo>
                  <a:pt x="16074" y="9709"/>
                </a:lnTo>
                <a:lnTo>
                  <a:pt x="14401" y="11235"/>
                </a:lnTo>
                <a:lnTo>
                  <a:pt x="12333" y="13205"/>
                </a:lnTo>
                <a:lnTo>
                  <a:pt x="10954" y="15471"/>
                </a:lnTo>
                <a:lnTo>
                  <a:pt x="10036" y="17934"/>
                </a:lnTo>
                <a:lnTo>
                  <a:pt x="8197" y="428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88"/>
          <p:cNvSpPr/>
          <p:nvPr/>
        </p:nvSpPr>
        <p:spPr>
          <a:xfrm>
            <a:off x="5815012" y="1903708"/>
            <a:ext cx="452886" cy="552631"/>
          </a:xfrm>
          <a:custGeom>
            <a:avLst/>
            <a:gdLst/>
            <a:ahLst/>
            <a:cxnLst/>
            <a:rect l="0" t="0" r="0" b="0"/>
            <a:pathLst>
              <a:path w="452886" h="552631">
                <a:moveTo>
                  <a:pt x="0" y="67967"/>
                </a:moveTo>
                <a:lnTo>
                  <a:pt x="4551" y="58865"/>
                </a:lnTo>
                <a:lnTo>
                  <a:pt x="6844" y="56184"/>
                </a:lnTo>
                <a:lnTo>
                  <a:pt x="9325" y="54396"/>
                </a:lnTo>
                <a:lnTo>
                  <a:pt x="11931" y="53205"/>
                </a:lnTo>
                <a:lnTo>
                  <a:pt x="17368" y="46801"/>
                </a:lnTo>
                <a:lnTo>
                  <a:pt x="20151" y="42426"/>
                </a:lnTo>
                <a:lnTo>
                  <a:pt x="28324" y="35025"/>
                </a:lnTo>
                <a:lnTo>
                  <a:pt x="41164" y="27608"/>
                </a:lnTo>
                <a:lnTo>
                  <a:pt x="51255" y="22964"/>
                </a:lnTo>
                <a:lnTo>
                  <a:pt x="62745" y="17962"/>
                </a:lnTo>
                <a:lnTo>
                  <a:pt x="74215" y="13675"/>
                </a:lnTo>
                <a:lnTo>
                  <a:pt x="85672" y="9865"/>
                </a:lnTo>
                <a:lnTo>
                  <a:pt x="97119" y="6372"/>
                </a:lnTo>
                <a:lnTo>
                  <a:pt x="106656" y="4044"/>
                </a:lnTo>
                <a:lnTo>
                  <a:pt x="114919" y="2491"/>
                </a:lnTo>
                <a:lnTo>
                  <a:pt x="122333" y="1456"/>
                </a:lnTo>
                <a:lnTo>
                  <a:pt x="131085" y="766"/>
                </a:lnTo>
                <a:lnTo>
                  <a:pt x="140730" y="306"/>
                </a:lnTo>
                <a:lnTo>
                  <a:pt x="150970" y="0"/>
                </a:lnTo>
                <a:lnTo>
                  <a:pt x="160654" y="748"/>
                </a:lnTo>
                <a:lnTo>
                  <a:pt x="169968" y="2199"/>
                </a:lnTo>
                <a:lnTo>
                  <a:pt x="179035" y="4119"/>
                </a:lnTo>
                <a:lnTo>
                  <a:pt x="191648" y="8792"/>
                </a:lnTo>
                <a:lnTo>
                  <a:pt x="204105" y="16779"/>
                </a:lnTo>
                <a:lnTo>
                  <a:pt x="216847" y="28010"/>
                </a:lnTo>
                <a:lnTo>
                  <a:pt x="225281" y="38778"/>
                </a:lnTo>
                <a:lnTo>
                  <a:pt x="238200" y="55826"/>
                </a:lnTo>
                <a:lnTo>
                  <a:pt x="241668" y="59873"/>
                </a:lnTo>
                <a:lnTo>
                  <a:pt x="243979" y="64476"/>
                </a:lnTo>
                <a:lnTo>
                  <a:pt x="246548" y="74670"/>
                </a:lnTo>
                <a:lnTo>
                  <a:pt x="245149" y="90631"/>
                </a:lnTo>
                <a:lnTo>
                  <a:pt x="243443" y="100221"/>
                </a:lnTo>
                <a:lnTo>
                  <a:pt x="241547" y="115957"/>
                </a:lnTo>
                <a:lnTo>
                  <a:pt x="241041" y="122820"/>
                </a:lnTo>
                <a:lnTo>
                  <a:pt x="238799" y="129301"/>
                </a:lnTo>
                <a:lnTo>
                  <a:pt x="231228" y="141581"/>
                </a:lnTo>
                <a:lnTo>
                  <a:pt x="221513" y="153389"/>
                </a:lnTo>
                <a:lnTo>
                  <a:pt x="210845" y="164987"/>
                </a:lnTo>
                <a:lnTo>
                  <a:pt x="199754" y="176492"/>
                </a:lnTo>
                <a:lnTo>
                  <a:pt x="188475" y="190495"/>
                </a:lnTo>
                <a:lnTo>
                  <a:pt x="182800" y="198230"/>
                </a:lnTo>
                <a:lnTo>
                  <a:pt x="174254" y="206244"/>
                </a:lnTo>
                <a:lnTo>
                  <a:pt x="163794" y="214444"/>
                </a:lnTo>
                <a:lnTo>
                  <a:pt x="152059" y="222768"/>
                </a:lnTo>
                <a:lnTo>
                  <a:pt x="143282" y="229270"/>
                </a:lnTo>
                <a:lnTo>
                  <a:pt x="130991" y="239035"/>
                </a:lnTo>
                <a:lnTo>
                  <a:pt x="123523" y="243924"/>
                </a:lnTo>
                <a:lnTo>
                  <a:pt x="114734" y="249089"/>
                </a:lnTo>
                <a:lnTo>
                  <a:pt x="105064" y="254437"/>
                </a:lnTo>
                <a:lnTo>
                  <a:pt x="98618" y="257051"/>
                </a:lnTo>
                <a:lnTo>
                  <a:pt x="94320" y="257840"/>
                </a:lnTo>
                <a:lnTo>
                  <a:pt x="87423" y="256814"/>
                </a:lnTo>
                <a:lnTo>
                  <a:pt x="91560" y="254134"/>
                </a:lnTo>
                <a:lnTo>
                  <a:pt x="98796" y="249768"/>
                </a:lnTo>
                <a:lnTo>
                  <a:pt x="109177" y="241955"/>
                </a:lnTo>
                <a:lnTo>
                  <a:pt x="118691" y="236417"/>
                </a:lnTo>
                <a:lnTo>
                  <a:pt x="129610" y="231702"/>
                </a:lnTo>
                <a:lnTo>
                  <a:pt x="162062" y="218843"/>
                </a:lnTo>
                <a:lnTo>
                  <a:pt x="176621" y="214271"/>
                </a:lnTo>
                <a:lnTo>
                  <a:pt x="189185" y="211223"/>
                </a:lnTo>
                <a:lnTo>
                  <a:pt x="200418" y="209191"/>
                </a:lnTo>
                <a:lnTo>
                  <a:pt x="210765" y="206883"/>
                </a:lnTo>
                <a:lnTo>
                  <a:pt x="220520" y="204393"/>
                </a:lnTo>
                <a:lnTo>
                  <a:pt x="229881" y="201780"/>
                </a:lnTo>
                <a:lnTo>
                  <a:pt x="238027" y="200038"/>
                </a:lnTo>
                <a:lnTo>
                  <a:pt x="252157" y="198103"/>
                </a:lnTo>
                <a:lnTo>
                  <a:pt x="259545" y="197586"/>
                </a:lnTo>
                <a:lnTo>
                  <a:pt x="267327" y="197242"/>
                </a:lnTo>
                <a:lnTo>
                  <a:pt x="289393" y="196758"/>
                </a:lnTo>
                <a:lnTo>
                  <a:pt x="295799" y="196690"/>
                </a:lnTo>
                <a:lnTo>
                  <a:pt x="307996" y="199154"/>
                </a:lnTo>
                <a:lnTo>
                  <a:pt x="320720" y="202472"/>
                </a:lnTo>
                <a:lnTo>
                  <a:pt x="328113" y="203357"/>
                </a:lnTo>
                <a:lnTo>
                  <a:pt x="335900" y="203947"/>
                </a:lnTo>
                <a:lnTo>
                  <a:pt x="349631" y="207142"/>
                </a:lnTo>
                <a:lnTo>
                  <a:pt x="362084" y="211737"/>
                </a:lnTo>
                <a:lnTo>
                  <a:pt x="373969" y="216955"/>
                </a:lnTo>
                <a:lnTo>
                  <a:pt x="385601" y="224989"/>
                </a:lnTo>
                <a:lnTo>
                  <a:pt x="397121" y="233957"/>
                </a:lnTo>
                <a:lnTo>
                  <a:pt x="408591" y="241117"/>
                </a:lnTo>
                <a:lnTo>
                  <a:pt x="417499" y="250015"/>
                </a:lnTo>
                <a:lnTo>
                  <a:pt x="421207" y="255055"/>
                </a:lnTo>
                <a:lnTo>
                  <a:pt x="430408" y="263194"/>
                </a:lnTo>
                <a:lnTo>
                  <a:pt x="435529" y="266699"/>
                </a:lnTo>
                <a:lnTo>
                  <a:pt x="438943" y="270939"/>
                </a:lnTo>
                <a:lnTo>
                  <a:pt x="441218" y="275672"/>
                </a:lnTo>
                <a:lnTo>
                  <a:pt x="444700" y="288868"/>
                </a:lnTo>
                <a:lnTo>
                  <a:pt x="449422" y="310607"/>
                </a:lnTo>
                <a:lnTo>
                  <a:pt x="451062" y="320215"/>
                </a:lnTo>
                <a:lnTo>
                  <a:pt x="452885" y="335969"/>
                </a:lnTo>
                <a:lnTo>
                  <a:pt x="451155" y="349321"/>
                </a:lnTo>
                <a:lnTo>
                  <a:pt x="447211" y="362558"/>
                </a:lnTo>
                <a:lnTo>
                  <a:pt x="442283" y="377966"/>
                </a:lnTo>
                <a:lnTo>
                  <a:pt x="434378" y="391799"/>
                </a:lnTo>
                <a:lnTo>
                  <a:pt x="423562" y="405250"/>
                </a:lnTo>
                <a:lnTo>
                  <a:pt x="416677" y="412837"/>
                </a:lnTo>
                <a:lnTo>
                  <a:pt x="409230" y="420753"/>
                </a:lnTo>
                <a:lnTo>
                  <a:pt x="399502" y="429840"/>
                </a:lnTo>
                <a:lnTo>
                  <a:pt x="388255" y="439708"/>
                </a:lnTo>
                <a:lnTo>
                  <a:pt x="375994" y="450096"/>
                </a:lnTo>
                <a:lnTo>
                  <a:pt x="364963" y="458927"/>
                </a:lnTo>
                <a:lnTo>
                  <a:pt x="354751" y="466720"/>
                </a:lnTo>
                <a:lnTo>
                  <a:pt x="335785" y="480458"/>
                </a:lnTo>
                <a:lnTo>
                  <a:pt x="317830" y="492914"/>
                </a:lnTo>
                <a:lnTo>
                  <a:pt x="309042" y="497950"/>
                </a:lnTo>
                <a:lnTo>
                  <a:pt x="300325" y="502259"/>
                </a:lnTo>
                <a:lnTo>
                  <a:pt x="291657" y="506085"/>
                </a:lnTo>
                <a:lnTo>
                  <a:pt x="283021" y="509588"/>
                </a:lnTo>
                <a:lnTo>
                  <a:pt x="265805" y="516020"/>
                </a:lnTo>
                <a:lnTo>
                  <a:pt x="240047" y="524997"/>
                </a:lnTo>
                <a:lnTo>
                  <a:pt x="230516" y="527911"/>
                </a:lnTo>
                <a:lnTo>
                  <a:pt x="209767" y="533689"/>
                </a:lnTo>
                <a:lnTo>
                  <a:pt x="200804" y="536563"/>
                </a:lnTo>
                <a:lnTo>
                  <a:pt x="192925" y="539432"/>
                </a:lnTo>
                <a:lnTo>
                  <a:pt x="179089" y="544207"/>
                </a:lnTo>
                <a:lnTo>
                  <a:pt x="158685" y="547847"/>
                </a:lnTo>
                <a:lnTo>
                  <a:pt x="139742" y="552075"/>
                </a:lnTo>
                <a:lnTo>
                  <a:pt x="131261" y="552630"/>
                </a:lnTo>
                <a:lnTo>
                  <a:pt x="123703" y="552048"/>
                </a:lnTo>
                <a:lnTo>
                  <a:pt x="111177" y="549814"/>
                </a:lnTo>
                <a:lnTo>
                  <a:pt x="102435" y="548821"/>
                </a:lnTo>
                <a:lnTo>
                  <a:pt x="90294" y="548380"/>
                </a:lnTo>
                <a:lnTo>
                  <a:pt x="42863" y="54802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89"/>
          <p:cNvSpPr/>
          <p:nvPr/>
        </p:nvSpPr>
        <p:spPr>
          <a:xfrm>
            <a:off x="6457950" y="2228850"/>
            <a:ext cx="8573" cy="1"/>
          </a:xfrm>
          <a:custGeom>
            <a:avLst/>
            <a:gdLst/>
            <a:ahLst/>
            <a:cxnLst/>
            <a:rect l="0" t="0" r="0" b="0"/>
            <a:pathLst>
              <a:path w="8573" h="1">
                <a:moveTo>
                  <a:pt x="0" y="0"/>
                </a:moveTo>
                <a:lnTo>
                  <a:pt x="857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90"/>
          <p:cNvSpPr/>
          <p:nvPr/>
        </p:nvSpPr>
        <p:spPr>
          <a:xfrm>
            <a:off x="6664121" y="1949904"/>
            <a:ext cx="513920" cy="596129"/>
          </a:xfrm>
          <a:custGeom>
            <a:avLst/>
            <a:gdLst/>
            <a:ahLst/>
            <a:cxnLst/>
            <a:rect l="0" t="0" r="0" b="0"/>
            <a:pathLst>
              <a:path w="513920" h="596129">
                <a:moveTo>
                  <a:pt x="42431" y="64633"/>
                </a:moveTo>
                <a:lnTo>
                  <a:pt x="20288" y="57252"/>
                </a:lnTo>
                <a:lnTo>
                  <a:pt x="19097" y="55902"/>
                </a:lnTo>
                <a:lnTo>
                  <a:pt x="18302" y="54050"/>
                </a:lnTo>
                <a:lnTo>
                  <a:pt x="17185" y="46892"/>
                </a:lnTo>
                <a:lnTo>
                  <a:pt x="17027" y="44234"/>
                </a:lnTo>
                <a:lnTo>
                  <a:pt x="17875" y="41508"/>
                </a:lnTo>
                <a:lnTo>
                  <a:pt x="21357" y="35940"/>
                </a:lnTo>
                <a:lnTo>
                  <a:pt x="28673" y="27451"/>
                </a:lnTo>
                <a:lnTo>
                  <a:pt x="32307" y="25557"/>
                </a:lnTo>
                <a:lnTo>
                  <a:pt x="61818" y="17718"/>
                </a:lnTo>
                <a:lnTo>
                  <a:pt x="85957" y="9987"/>
                </a:lnTo>
                <a:lnTo>
                  <a:pt x="100194" y="7008"/>
                </a:lnTo>
                <a:lnTo>
                  <a:pt x="112870" y="4732"/>
                </a:lnTo>
                <a:lnTo>
                  <a:pt x="124855" y="545"/>
                </a:lnTo>
                <a:lnTo>
                  <a:pt x="130718" y="0"/>
                </a:lnTo>
                <a:lnTo>
                  <a:pt x="142313" y="1935"/>
                </a:lnTo>
                <a:lnTo>
                  <a:pt x="152834" y="3784"/>
                </a:lnTo>
                <a:lnTo>
                  <a:pt x="182304" y="8379"/>
                </a:lnTo>
                <a:lnTo>
                  <a:pt x="194735" y="10938"/>
                </a:lnTo>
                <a:lnTo>
                  <a:pt x="204927" y="13596"/>
                </a:lnTo>
                <a:lnTo>
                  <a:pt x="213627" y="16321"/>
                </a:lnTo>
                <a:lnTo>
                  <a:pt x="228373" y="21889"/>
                </a:lnTo>
                <a:lnTo>
                  <a:pt x="241277" y="27538"/>
                </a:lnTo>
                <a:lnTo>
                  <a:pt x="253362" y="33224"/>
                </a:lnTo>
                <a:lnTo>
                  <a:pt x="261157" y="37979"/>
                </a:lnTo>
                <a:lnTo>
                  <a:pt x="270163" y="44006"/>
                </a:lnTo>
                <a:lnTo>
                  <a:pt x="279977" y="50882"/>
                </a:lnTo>
                <a:lnTo>
                  <a:pt x="293423" y="63601"/>
                </a:lnTo>
                <a:lnTo>
                  <a:pt x="306346" y="81472"/>
                </a:lnTo>
                <a:lnTo>
                  <a:pt x="313079" y="94025"/>
                </a:lnTo>
                <a:lnTo>
                  <a:pt x="322224" y="116204"/>
                </a:lnTo>
                <a:lnTo>
                  <a:pt x="328073" y="129146"/>
                </a:lnTo>
                <a:lnTo>
                  <a:pt x="333848" y="143788"/>
                </a:lnTo>
                <a:lnTo>
                  <a:pt x="339590" y="159821"/>
                </a:lnTo>
                <a:lnTo>
                  <a:pt x="345317" y="176471"/>
                </a:lnTo>
                <a:lnTo>
                  <a:pt x="348497" y="190856"/>
                </a:lnTo>
                <a:lnTo>
                  <a:pt x="349910" y="204552"/>
                </a:lnTo>
                <a:lnTo>
                  <a:pt x="350539" y="220164"/>
                </a:lnTo>
                <a:lnTo>
                  <a:pt x="349754" y="231186"/>
                </a:lnTo>
                <a:lnTo>
                  <a:pt x="348278" y="244248"/>
                </a:lnTo>
                <a:lnTo>
                  <a:pt x="346341" y="258671"/>
                </a:lnTo>
                <a:lnTo>
                  <a:pt x="341241" y="276859"/>
                </a:lnTo>
                <a:lnTo>
                  <a:pt x="334030" y="297557"/>
                </a:lnTo>
                <a:lnTo>
                  <a:pt x="318716" y="337700"/>
                </a:lnTo>
                <a:lnTo>
                  <a:pt x="308734" y="365066"/>
                </a:lnTo>
                <a:lnTo>
                  <a:pt x="302834" y="378269"/>
                </a:lnTo>
                <a:lnTo>
                  <a:pt x="296043" y="391834"/>
                </a:lnTo>
                <a:lnTo>
                  <a:pt x="288659" y="405640"/>
                </a:lnTo>
                <a:lnTo>
                  <a:pt x="282783" y="417701"/>
                </a:lnTo>
                <a:lnTo>
                  <a:pt x="277913" y="428599"/>
                </a:lnTo>
                <a:lnTo>
                  <a:pt x="273714" y="438722"/>
                </a:lnTo>
                <a:lnTo>
                  <a:pt x="263969" y="455050"/>
                </a:lnTo>
                <a:lnTo>
                  <a:pt x="252335" y="469609"/>
                </a:lnTo>
                <a:lnTo>
                  <a:pt x="237639" y="485605"/>
                </a:lnTo>
                <a:lnTo>
                  <a:pt x="217851" y="506125"/>
                </a:lnTo>
                <a:lnTo>
                  <a:pt x="205803" y="515804"/>
                </a:lnTo>
                <a:lnTo>
                  <a:pt x="199924" y="519719"/>
                </a:lnTo>
                <a:lnTo>
                  <a:pt x="190850" y="529148"/>
                </a:lnTo>
                <a:lnTo>
                  <a:pt x="187098" y="534330"/>
                </a:lnTo>
                <a:lnTo>
                  <a:pt x="182690" y="537784"/>
                </a:lnTo>
                <a:lnTo>
                  <a:pt x="177847" y="540087"/>
                </a:lnTo>
                <a:lnTo>
                  <a:pt x="165481" y="544551"/>
                </a:lnTo>
                <a:lnTo>
                  <a:pt x="156850" y="548409"/>
                </a:lnTo>
                <a:lnTo>
                  <a:pt x="131578" y="560399"/>
                </a:lnTo>
                <a:lnTo>
                  <a:pt x="118247" y="565961"/>
                </a:lnTo>
                <a:lnTo>
                  <a:pt x="105971" y="568433"/>
                </a:lnTo>
                <a:lnTo>
                  <a:pt x="94166" y="572072"/>
                </a:lnTo>
                <a:lnTo>
                  <a:pt x="88352" y="574376"/>
                </a:lnTo>
                <a:lnTo>
                  <a:pt x="82570" y="574959"/>
                </a:lnTo>
                <a:lnTo>
                  <a:pt x="71066" y="573067"/>
                </a:lnTo>
                <a:lnTo>
                  <a:pt x="58429" y="571198"/>
                </a:lnTo>
                <a:lnTo>
                  <a:pt x="44102" y="566093"/>
                </a:lnTo>
                <a:lnTo>
                  <a:pt x="28086" y="556787"/>
                </a:lnTo>
                <a:lnTo>
                  <a:pt x="18275" y="554831"/>
                </a:lnTo>
                <a:lnTo>
                  <a:pt x="14897" y="553357"/>
                </a:lnTo>
                <a:lnTo>
                  <a:pt x="12645" y="551421"/>
                </a:lnTo>
                <a:lnTo>
                  <a:pt x="6936" y="544147"/>
                </a:lnTo>
                <a:lnTo>
                  <a:pt x="4480" y="541471"/>
                </a:lnTo>
                <a:lnTo>
                  <a:pt x="2843" y="538735"/>
                </a:lnTo>
                <a:lnTo>
                  <a:pt x="1024" y="533155"/>
                </a:lnTo>
                <a:lnTo>
                  <a:pt x="0" y="520108"/>
                </a:lnTo>
                <a:lnTo>
                  <a:pt x="2300" y="507096"/>
                </a:lnTo>
                <a:lnTo>
                  <a:pt x="6498" y="492741"/>
                </a:lnTo>
                <a:lnTo>
                  <a:pt x="11538" y="480011"/>
                </a:lnTo>
                <a:lnTo>
                  <a:pt x="15168" y="474902"/>
                </a:lnTo>
                <a:lnTo>
                  <a:pt x="24282" y="466685"/>
                </a:lnTo>
                <a:lnTo>
                  <a:pt x="37222" y="457318"/>
                </a:lnTo>
                <a:lnTo>
                  <a:pt x="52498" y="447757"/>
                </a:lnTo>
                <a:lnTo>
                  <a:pt x="60573" y="443874"/>
                </a:lnTo>
                <a:lnTo>
                  <a:pt x="76211" y="437972"/>
                </a:lnTo>
                <a:lnTo>
                  <a:pt x="89512" y="435349"/>
                </a:lnTo>
                <a:lnTo>
                  <a:pt x="98584" y="434650"/>
                </a:lnTo>
                <a:lnTo>
                  <a:pt x="109394" y="434183"/>
                </a:lnTo>
                <a:lnTo>
                  <a:pt x="121363" y="433872"/>
                </a:lnTo>
                <a:lnTo>
                  <a:pt x="134105" y="435570"/>
                </a:lnTo>
                <a:lnTo>
                  <a:pt x="147362" y="438607"/>
                </a:lnTo>
                <a:lnTo>
                  <a:pt x="172887" y="446109"/>
                </a:lnTo>
                <a:lnTo>
                  <a:pt x="193756" y="452618"/>
                </a:lnTo>
                <a:lnTo>
                  <a:pt x="202369" y="456639"/>
                </a:lnTo>
                <a:lnTo>
                  <a:pt x="217020" y="466188"/>
                </a:lnTo>
                <a:lnTo>
                  <a:pt x="232421" y="474242"/>
                </a:lnTo>
                <a:lnTo>
                  <a:pt x="247839" y="481949"/>
                </a:lnTo>
                <a:lnTo>
                  <a:pt x="261041" y="491725"/>
                </a:lnTo>
                <a:lnTo>
                  <a:pt x="275799" y="502419"/>
                </a:lnTo>
                <a:lnTo>
                  <a:pt x="283734" y="507938"/>
                </a:lnTo>
                <a:lnTo>
                  <a:pt x="296644" y="515427"/>
                </a:lnTo>
                <a:lnTo>
                  <a:pt x="331310" y="533908"/>
                </a:lnTo>
                <a:lnTo>
                  <a:pt x="395272" y="566755"/>
                </a:lnTo>
                <a:lnTo>
                  <a:pt x="425140" y="581736"/>
                </a:lnTo>
                <a:lnTo>
                  <a:pt x="436679" y="584969"/>
                </a:lnTo>
                <a:lnTo>
                  <a:pt x="449110" y="587358"/>
                </a:lnTo>
                <a:lnTo>
                  <a:pt x="456425" y="589329"/>
                </a:lnTo>
                <a:lnTo>
                  <a:pt x="513919" y="5961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91"/>
          <p:cNvSpPr/>
          <p:nvPr/>
        </p:nvSpPr>
        <p:spPr>
          <a:xfrm>
            <a:off x="7220902" y="2178606"/>
            <a:ext cx="308611" cy="7382"/>
          </a:xfrm>
          <a:custGeom>
            <a:avLst/>
            <a:gdLst/>
            <a:ahLst/>
            <a:cxnLst/>
            <a:rect l="0" t="0" r="0" b="0"/>
            <a:pathLst>
              <a:path w="308611" h="7382">
                <a:moveTo>
                  <a:pt x="0" y="7381"/>
                </a:moveTo>
                <a:lnTo>
                  <a:pt x="43787" y="7381"/>
                </a:lnTo>
                <a:lnTo>
                  <a:pt x="66340" y="6429"/>
                </a:lnTo>
                <a:lnTo>
                  <a:pt x="164340" y="596"/>
                </a:lnTo>
                <a:lnTo>
                  <a:pt x="180998" y="0"/>
                </a:lnTo>
                <a:lnTo>
                  <a:pt x="201627" y="555"/>
                </a:lnTo>
                <a:lnTo>
                  <a:pt x="224906" y="1878"/>
                </a:lnTo>
                <a:lnTo>
                  <a:pt x="280316" y="5750"/>
                </a:lnTo>
                <a:lnTo>
                  <a:pt x="308610" y="73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92"/>
          <p:cNvSpPr/>
          <p:nvPr/>
        </p:nvSpPr>
        <p:spPr>
          <a:xfrm>
            <a:off x="7220902" y="2271712"/>
            <a:ext cx="317183" cy="68581"/>
          </a:xfrm>
          <a:custGeom>
            <a:avLst/>
            <a:gdLst/>
            <a:ahLst/>
            <a:cxnLst/>
            <a:rect l="0" t="0" r="0" b="0"/>
            <a:pathLst>
              <a:path w="317183" h="68581">
                <a:moveTo>
                  <a:pt x="0" y="68580"/>
                </a:moveTo>
                <a:lnTo>
                  <a:pt x="9101" y="68580"/>
                </a:lnTo>
                <a:lnTo>
                  <a:pt x="13688" y="67627"/>
                </a:lnTo>
                <a:lnTo>
                  <a:pt x="18650" y="66040"/>
                </a:lnTo>
                <a:lnTo>
                  <a:pt x="23863" y="64029"/>
                </a:lnTo>
                <a:lnTo>
                  <a:pt x="29244" y="62689"/>
                </a:lnTo>
                <a:lnTo>
                  <a:pt x="34736" y="61795"/>
                </a:lnTo>
                <a:lnTo>
                  <a:pt x="40302" y="61199"/>
                </a:lnTo>
                <a:lnTo>
                  <a:pt x="46870" y="59849"/>
                </a:lnTo>
                <a:lnTo>
                  <a:pt x="54107" y="57997"/>
                </a:lnTo>
                <a:lnTo>
                  <a:pt x="61789" y="55810"/>
                </a:lnTo>
                <a:lnTo>
                  <a:pt x="77945" y="50839"/>
                </a:lnTo>
                <a:lnTo>
                  <a:pt x="86253" y="48181"/>
                </a:lnTo>
                <a:lnTo>
                  <a:pt x="102269" y="44503"/>
                </a:lnTo>
                <a:lnTo>
                  <a:pt x="148006" y="35337"/>
                </a:lnTo>
                <a:lnTo>
                  <a:pt x="167250" y="32130"/>
                </a:lnTo>
                <a:lnTo>
                  <a:pt x="182938" y="29993"/>
                </a:lnTo>
                <a:lnTo>
                  <a:pt x="196253" y="28568"/>
                </a:lnTo>
                <a:lnTo>
                  <a:pt x="209894" y="25713"/>
                </a:lnTo>
                <a:lnTo>
                  <a:pt x="223749" y="21904"/>
                </a:lnTo>
                <a:lnTo>
                  <a:pt x="237748" y="17460"/>
                </a:lnTo>
                <a:lnTo>
                  <a:pt x="252796" y="13545"/>
                </a:lnTo>
                <a:lnTo>
                  <a:pt x="268543" y="9983"/>
                </a:lnTo>
                <a:lnTo>
                  <a:pt x="31718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93"/>
          <p:cNvSpPr/>
          <p:nvPr/>
        </p:nvSpPr>
        <p:spPr>
          <a:xfrm>
            <a:off x="7824680" y="1846721"/>
            <a:ext cx="330626" cy="292157"/>
          </a:xfrm>
          <a:custGeom>
            <a:avLst/>
            <a:gdLst/>
            <a:ahLst/>
            <a:cxnLst/>
            <a:rect l="0" t="0" r="0" b="0"/>
            <a:pathLst>
              <a:path w="330626" h="292157">
                <a:moveTo>
                  <a:pt x="13442" y="4939"/>
                </a:moveTo>
                <a:lnTo>
                  <a:pt x="13442" y="0"/>
                </a:lnTo>
                <a:lnTo>
                  <a:pt x="13442" y="16622"/>
                </a:lnTo>
                <a:lnTo>
                  <a:pt x="15982" y="24736"/>
                </a:lnTo>
                <a:lnTo>
                  <a:pt x="19334" y="33740"/>
                </a:lnTo>
                <a:lnTo>
                  <a:pt x="20823" y="40917"/>
                </a:lnTo>
                <a:lnTo>
                  <a:pt x="21485" y="47281"/>
                </a:lnTo>
                <a:lnTo>
                  <a:pt x="21779" y="55190"/>
                </a:lnTo>
                <a:lnTo>
                  <a:pt x="21910" y="68230"/>
                </a:lnTo>
                <a:lnTo>
                  <a:pt x="20992" y="73803"/>
                </a:lnTo>
                <a:lnTo>
                  <a:pt x="17432" y="82535"/>
                </a:lnTo>
                <a:lnTo>
                  <a:pt x="15215" y="89591"/>
                </a:lnTo>
                <a:lnTo>
                  <a:pt x="14230" y="95902"/>
                </a:lnTo>
                <a:lnTo>
                  <a:pt x="13792" y="101882"/>
                </a:lnTo>
                <a:lnTo>
                  <a:pt x="11057" y="110254"/>
                </a:lnTo>
                <a:lnTo>
                  <a:pt x="6092" y="122050"/>
                </a:lnTo>
                <a:lnTo>
                  <a:pt x="5111" y="130271"/>
                </a:lnTo>
                <a:lnTo>
                  <a:pt x="4901" y="137648"/>
                </a:lnTo>
                <a:lnTo>
                  <a:pt x="5843" y="140084"/>
                </a:lnTo>
                <a:lnTo>
                  <a:pt x="9430" y="145331"/>
                </a:lnTo>
                <a:lnTo>
                  <a:pt x="11659" y="153378"/>
                </a:lnTo>
                <a:lnTo>
                  <a:pt x="12650" y="162351"/>
                </a:lnTo>
                <a:lnTo>
                  <a:pt x="13090" y="169515"/>
                </a:lnTo>
                <a:lnTo>
                  <a:pt x="13411" y="217241"/>
                </a:lnTo>
                <a:lnTo>
                  <a:pt x="12469" y="221721"/>
                </a:lnTo>
                <a:lnTo>
                  <a:pt x="8882" y="229239"/>
                </a:lnTo>
                <a:lnTo>
                  <a:pt x="7545" y="234482"/>
                </a:lnTo>
                <a:lnTo>
                  <a:pt x="6653" y="240835"/>
                </a:lnTo>
                <a:lnTo>
                  <a:pt x="5662" y="253609"/>
                </a:lnTo>
                <a:lnTo>
                  <a:pt x="5221" y="262461"/>
                </a:lnTo>
                <a:lnTo>
                  <a:pt x="4152" y="267108"/>
                </a:lnTo>
                <a:lnTo>
                  <a:pt x="2486" y="272111"/>
                </a:lnTo>
                <a:lnTo>
                  <a:pt x="423" y="277351"/>
                </a:lnTo>
                <a:lnTo>
                  <a:pt x="0" y="280844"/>
                </a:lnTo>
                <a:lnTo>
                  <a:pt x="671" y="283173"/>
                </a:lnTo>
                <a:lnTo>
                  <a:pt x="2070" y="284726"/>
                </a:lnTo>
                <a:lnTo>
                  <a:pt x="3004" y="286713"/>
                </a:lnTo>
                <a:lnTo>
                  <a:pt x="4041" y="291462"/>
                </a:lnTo>
                <a:lnTo>
                  <a:pt x="6222" y="292156"/>
                </a:lnTo>
                <a:lnTo>
                  <a:pt x="9581" y="291667"/>
                </a:lnTo>
                <a:lnTo>
                  <a:pt x="13726" y="290389"/>
                </a:lnTo>
                <a:lnTo>
                  <a:pt x="19346" y="289536"/>
                </a:lnTo>
                <a:lnTo>
                  <a:pt x="25950" y="288968"/>
                </a:lnTo>
                <a:lnTo>
                  <a:pt x="33211" y="288589"/>
                </a:lnTo>
                <a:lnTo>
                  <a:pt x="39956" y="287384"/>
                </a:lnTo>
                <a:lnTo>
                  <a:pt x="46358" y="285628"/>
                </a:lnTo>
                <a:lnTo>
                  <a:pt x="52531" y="283505"/>
                </a:lnTo>
                <a:lnTo>
                  <a:pt x="59503" y="282089"/>
                </a:lnTo>
                <a:lnTo>
                  <a:pt x="67010" y="281146"/>
                </a:lnTo>
                <a:lnTo>
                  <a:pt x="74871" y="280517"/>
                </a:lnTo>
                <a:lnTo>
                  <a:pt x="89637" y="278192"/>
                </a:lnTo>
                <a:lnTo>
                  <a:pt x="154023" y="266772"/>
                </a:lnTo>
                <a:lnTo>
                  <a:pt x="199430" y="260056"/>
                </a:lnTo>
                <a:lnTo>
                  <a:pt x="216491" y="257885"/>
                </a:lnTo>
                <a:lnTo>
                  <a:pt x="229771" y="256437"/>
                </a:lnTo>
                <a:lnTo>
                  <a:pt x="240529" y="255472"/>
                </a:lnTo>
                <a:lnTo>
                  <a:pt x="255321" y="254828"/>
                </a:lnTo>
                <a:lnTo>
                  <a:pt x="330625" y="2535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94"/>
          <p:cNvSpPr/>
          <p:nvPr/>
        </p:nvSpPr>
        <p:spPr>
          <a:xfrm>
            <a:off x="8035321" y="1892064"/>
            <a:ext cx="17114" cy="598451"/>
          </a:xfrm>
          <a:custGeom>
            <a:avLst/>
            <a:gdLst/>
            <a:ahLst/>
            <a:cxnLst/>
            <a:rect l="0" t="0" r="0" b="0"/>
            <a:pathLst>
              <a:path w="17114" h="598451">
                <a:moveTo>
                  <a:pt x="17113" y="11031"/>
                </a:moveTo>
                <a:lnTo>
                  <a:pt x="12562" y="1929"/>
                </a:lnTo>
                <a:lnTo>
                  <a:pt x="11222" y="200"/>
                </a:lnTo>
                <a:lnTo>
                  <a:pt x="10328" y="0"/>
                </a:lnTo>
                <a:lnTo>
                  <a:pt x="9733" y="820"/>
                </a:lnTo>
                <a:lnTo>
                  <a:pt x="9336" y="2318"/>
                </a:lnTo>
                <a:lnTo>
                  <a:pt x="8894" y="6523"/>
                </a:lnTo>
                <a:lnTo>
                  <a:pt x="8573" y="164525"/>
                </a:lnTo>
                <a:lnTo>
                  <a:pt x="7610" y="183845"/>
                </a:lnTo>
                <a:lnTo>
                  <a:pt x="6015" y="204345"/>
                </a:lnTo>
                <a:lnTo>
                  <a:pt x="3999" y="225632"/>
                </a:lnTo>
                <a:lnTo>
                  <a:pt x="2656" y="247443"/>
                </a:lnTo>
                <a:lnTo>
                  <a:pt x="1162" y="291998"/>
                </a:lnTo>
                <a:lnTo>
                  <a:pt x="127" y="372433"/>
                </a:lnTo>
                <a:lnTo>
                  <a:pt x="0" y="462572"/>
                </a:lnTo>
                <a:lnTo>
                  <a:pt x="941" y="485413"/>
                </a:lnTo>
                <a:lnTo>
                  <a:pt x="2523" y="502546"/>
                </a:lnTo>
                <a:lnTo>
                  <a:pt x="4529" y="515872"/>
                </a:lnTo>
                <a:lnTo>
                  <a:pt x="5866" y="526662"/>
                </a:lnTo>
                <a:lnTo>
                  <a:pt x="6758" y="535760"/>
                </a:lnTo>
                <a:lnTo>
                  <a:pt x="7352" y="543730"/>
                </a:lnTo>
                <a:lnTo>
                  <a:pt x="7749" y="550948"/>
                </a:lnTo>
                <a:lnTo>
                  <a:pt x="8188" y="564049"/>
                </a:lnTo>
                <a:lnTo>
                  <a:pt x="8520" y="598450"/>
                </a:lnTo>
                <a:lnTo>
                  <a:pt x="8541" y="58538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95"/>
          <p:cNvSpPr/>
          <p:nvPr/>
        </p:nvSpPr>
        <p:spPr>
          <a:xfrm>
            <a:off x="8181022" y="1877901"/>
            <a:ext cx="582931" cy="582373"/>
          </a:xfrm>
          <a:custGeom>
            <a:avLst/>
            <a:gdLst/>
            <a:ahLst/>
            <a:cxnLst/>
            <a:rect l="0" t="0" r="0" b="0"/>
            <a:pathLst>
              <a:path w="582931" h="582373">
                <a:moveTo>
                  <a:pt x="0" y="162354"/>
                </a:moveTo>
                <a:lnTo>
                  <a:pt x="0" y="148701"/>
                </a:lnTo>
                <a:lnTo>
                  <a:pt x="953" y="143727"/>
                </a:lnTo>
                <a:lnTo>
                  <a:pt x="6785" y="128900"/>
                </a:lnTo>
                <a:lnTo>
                  <a:pt x="7382" y="125764"/>
                </a:lnTo>
                <a:lnTo>
                  <a:pt x="13124" y="117199"/>
                </a:lnTo>
                <a:lnTo>
                  <a:pt x="24525" y="101667"/>
                </a:lnTo>
                <a:lnTo>
                  <a:pt x="31856" y="90614"/>
                </a:lnTo>
                <a:lnTo>
                  <a:pt x="46692" y="73682"/>
                </a:lnTo>
                <a:lnTo>
                  <a:pt x="57582" y="62301"/>
                </a:lnTo>
                <a:lnTo>
                  <a:pt x="66963" y="55647"/>
                </a:lnTo>
                <a:lnTo>
                  <a:pt x="78932" y="48353"/>
                </a:lnTo>
                <a:lnTo>
                  <a:pt x="103661" y="34534"/>
                </a:lnTo>
                <a:lnTo>
                  <a:pt x="121002" y="25217"/>
                </a:lnTo>
                <a:lnTo>
                  <a:pt x="137598" y="17902"/>
                </a:lnTo>
                <a:lnTo>
                  <a:pt x="146024" y="14617"/>
                </a:lnTo>
                <a:lnTo>
                  <a:pt x="156405" y="11475"/>
                </a:lnTo>
                <a:lnTo>
                  <a:pt x="168088" y="8428"/>
                </a:lnTo>
                <a:lnTo>
                  <a:pt x="180639" y="5444"/>
                </a:lnTo>
                <a:lnTo>
                  <a:pt x="191863" y="3455"/>
                </a:lnTo>
                <a:lnTo>
                  <a:pt x="202204" y="2129"/>
                </a:lnTo>
                <a:lnTo>
                  <a:pt x="220361" y="655"/>
                </a:lnTo>
                <a:lnTo>
                  <a:pt x="234781" y="0"/>
                </a:lnTo>
                <a:lnTo>
                  <a:pt x="244151" y="1730"/>
                </a:lnTo>
                <a:lnTo>
                  <a:pt x="255159" y="4789"/>
                </a:lnTo>
                <a:lnTo>
                  <a:pt x="267262" y="8733"/>
                </a:lnTo>
                <a:lnTo>
                  <a:pt x="276282" y="13267"/>
                </a:lnTo>
                <a:lnTo>
                  <a:pt x="294481" y="28751"/>
                </a:lnTo>
                <a:lnTo>
                  <a:pt x="318368" y="52168"/>
                </a:lnTo>
                <a:lnTo>
                  <a:pt x="320831" y="57464"/>
                </a:lnTo>
                <a:lnTo>
                  <a:pt x="325248" y="77618"/>
                </a:lnTo>
                <a:lnTo>
                  <a:pt x="329657" y="90086"/>
                </a:lnTo>
                <a:lnTo>
                  <a:pt x="332252" y="104517"/>
                </a:lnTo>
                <a:lnTo>
                  <a:pt x="333406" y="120456"/>
                </a:lnTo>
                <a:lnTo>
                  <a:pt x="333917" y="137065"/>
                </a:lnTo>
                <a:lnTo>
                  <a:pt x="334206" y="185235"/>
                </a:lnTo>
                <a:lnTo>
                  <a:pt x="332342" y="203325"/>
                </a:lnTo>
                <a:lnTo>
                  <a:pt x="329194" y="221100"/>
                </a:lnTo>
                <a:lnTo>
                  <a:pt x="325190" y="238666"/>
                </a:lnTo>
                <a:lnTo>
                  <a:pt x="319664" y="256091"/>
                </a:lnTo>
                <a:lnTo>
                  <a:pt x="313121" y="273423"/>
                </a:lnTo>
                <a:lnTo>
                  <a:pt x="305903" y="290692"/>
                </a:lnTo>
                <a:lnTo>
                  <a:pt x="299185" y="305063"/>
                </a:lnTo>
                <a:lnTo>
                  <a:pt x="292801" y="317500"/>
                </a:lnTo>
                <a:lnTo>
                  <a:pt x="286641" y="328650"/>
                </a:lnTo>
                <a:lnTo>
                  <a:pt x="280629" y="338940"/>
                </a:lnTo>
                <a:lnTo>
                  <a:pt x="268869" y="357994"/>
                </a:lnTo>
                <a:lnTo>
                  <a:pt x="251538" y="384786"/>
                </a:lnTo>
                <a:lnTo>
                  <a:pt x="243893" y="394462"/>
                </a:lnTo>
                <a:lnTo>
                  <a:pt x="234986" y="404723"/>
                </a:lnTo>
                <a:lnTo>
                  <a:pt x="216832" y="424378"/>
                </a:lnTo>
                <a:lnTo>
                  <a:pt x="195903" y="446154"/>
                </a:lnTo>
                <a:lnTo>
                  <a:pt x="183588" y="458667"/>
                </a:lnTo>
                <a:lnTo>
                  <a:pt x="165945" y="471871"/>
                </a:lnTo>
                <a:lnTo>
                  <a:pt x="142917" y="490757"/>
                </a:lnTo>
                <a:lnTo>
                  <a:pt x="126694" y="502440"/>
                </a:lnTo>
                <a:lnTo>
                  <a:pt x="113528" y="517543"/>
                </a:lnTo>
                <a:lnTo>
                  <a:pt x="99987" y="528496"/>
                </a:lnTo>
                <a:lnTo>
                  <a:pt x="85401" y="540821"/>
                </a:lnTo>
                <a:lnTo>
                  <a:pt x="72890" y="558458"/>
                </a:lnTo>
                <a:lnTo>
                  <a:pt x="69148" y="564365"/>
                </a:lnTo>
                <a:lnTo>
                  <a:pt x="71372" y="567403"/>
                </a:lnTo>
                <a:lnTo>
                  <a:pt x="76011" y="572563"/>
                </a:lnTo>
                <a:lnTo>
                  <a:pt x="85916" y="578008"/>
                </a:lnTo>
                <a:lnTo>
                  <a:pt x="93113" y="580451"/>
                </a:lnTo>
                <a:lnTo>
                  <a:pt x="105059" y="581827"/>
                </a:lnTo>
                <a:lnTo>
                  <a:pt x="123203" y="582234"/>
                </a:lnTo>
                <a:lnTo>
                  <a:pt x="154935" y="582372"/>
                </a:lnTo>
                <a:lnTo>
                  <a:pt x="194590" y="579851"/>
                </a:lnTo>
                <a:lnTo>
                  <a:pt x="247457" y="575556"/>
                </a:lnTo>
                <a:lnTo>
                  <a:pt x="299529" y="570472"/>
                </a:lnTo>
                <a:lnTo>
                  <a:pt x="325416" y="566830"/>
                </a:lnTo>
                <a:lnTo>
                  <a:pt x="351247" y="562497"/>
                </a:lnTo>
                <a:lnTo>
                  <a:pt x="377040" y="557703"/>
                </a:lnTo>
                <a:lnTo>
                  <a:pt x="426018" y="549837"/>
                </a:lnTo>
                <a:lnTo>
                  <a:pt x="449747" y="546406"/>
                </a:lnTo>
                <a:lnTo>
                  <a:pt x="501512" y="540053"/>
                </a:lnTo>
                <a:lnTo>
                  <a:pt x="582930" y="53097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71700" y="2466975"/>
            <a:ext cx="480060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577"/>
          <p:cNvSpPr/>
          <p:nvPr/>
        </p:nvSpPr>
        <p:spPr>
          <a:xfrm>
            <a:off x="5583554" y="1671815"/>
            <a:ext cx="531471" cy="581347"/>
          </a:xfrm>
          <a:custGeom>
            <a:avLst/>
            <a:gdLst/>
            <a:ahLst/>
            <a:cxnLst/>
            <a:rect l="0" t="0" r="0" b="0"/>
            <a:pathLst>
              <a:path w="531471" h="581347">
                <a:moveTo>
                  <a:pt x="94298" y="68402"/>
                </a:moveTo>
                <a:lnTo>
                  <a:pt x="94298" y="63851"/>
                </a:lnTo>
                <a:lnTo>
                  <a:pt x="95251" y="61558"/>
                </a:lnTo>
                <a:lnTo>
                  <a:pt x="98849" y="56470"/>
                </a:lnTo>
                <a:lnTo>
                  <a:pt x="115332" y="43700"/>
                </a:lnTo>
                <a:lnTo>
                  <a:pt x="127776" y="38374"/>
                </a:lnTo>
                <a:lnTo>
                  <a:pt x="139657" y="35053"/>
                </a:lnTo>
                <a:lnTo>
                  <a:pt x="151288" y="30403"/>
                </a:lnTo>
                <a:lnTo>
                  <a:pt x="182198" y="17879"/>
                </a:lnTo>
                <a:lnTo>
                  <a:pt x="193856" y="13765"/>
                </a:lnTo>
                <a:lnTo>
                  <a:pt x="205437" y="10070"/>
                </a:lnTo>
                <a:lnTo>
                  <a:pt x="216968" y="6654"/>
                </a:lnTo>
                <a:lnTo>
                  <a:pt x="227513" y="4377"/>
                </a:lnTo>
                <a:lnTo>
                  <a:pt x="237401" y="2858"/>
                </a:lnTo>
                <a:lnTo>
                  <a:pt x="246850" y="1846"/>
                </a:lnTo>
                <a:lnTo>
                  <a:pt x="256960" y="1172"/>
                </a:lnTo>
                <a:lnTo>
                  <a:pt x="267509" y="722"/>
                </a:lnTo>
                <a:lnTo>
                  <a:pt x="295480" y="89"/>
                </a:lnTo>
                <a:lnTo>
                  <a:pt x="302714" y="0"/>
                </a:lnTo>
                <a:lnTo>
                  <a:pt x="308490" y="893"/>
                </a:lnTo>
                <a:lnTo>
                  <a:pt x="317447" y="4426"/>
                </a:lnTo>
                <a:lnTo>
                  <a:pt x="327845" y="11769"/>
                </a:lnTo>
                <a:lnTo>
                  <a:pt x="341509" y="24529"/>
                </a:lnTo>
                <a:lnTo>
                  <a:pt x="349585" y="37473"/>
                </a:lnTo>
                <a:lnTo>
                  <a:pt x="353072" y="44925"/>
                </a:lnTo>
                <a:lnTo>
                  <a:pt x="354444" y="51798"/>
                </a:lnTo>
                <a:lnTo>
                  <a:pt x="354406" y="58285"/>
                </a:lnTo>
                <a:lnTo>
                  <a:pt x="351824" y="70573"/>
                </a:lnTo>
                <a:lnTo>
                  <a:pt x="345015" y="88201"/>
                </a:lnTo>
                <a:lnTo>
                  <a:pt x="339713" y="99744"/>
                </a:lnTo>
                <a:lnTo>
                  <a:pt x="326822" y="116953"/>
                </a:lnTo>
                <a:lnTo>
                  <a:pt x="310938" y="134117"/>
                </a:lnTo>
                <a:lnTo>
                  <a:pt x="299803" y="148091"/>
                </a:lnTo>
                <a:lnTo>
                  <a:pt x="285646" y="164779"/>
                </a:lnTo>
                <a:lnTo>
                  <a:pt x="275203" y="174564"/>
                </a:lnTo>
                <a:lnTo>
                  <a:pt x="263479" y="184896"/>
                </a:lnTo>
                <a:lnTo>
                  <a:pt x="252806" y="193690"/>
                </a:lnTo>
                <a:lnTo>
                  <a:pt x="242832" y="201457"/>
                </a:lnTo>
                <a:lnTo>
                  <a:pt x="233326" y="208540"/>
                </a:lnTo>
                <a:lnTo>
                  <a:pt x="224131" y="214215"/>
                </a:lnTo>
                <a:lnTo>
                  <a:pt x="215143" y="218951"/>
                </a:lnTo>
                <a:lnTo>
                  <a:pt x="206294" y="223061"/>
                </a:lnTo>
                <a:lnTo>
                  <a:pt x="197537" y="227705"/>
                </a:lnTo>
                <a:lnTo>
                  <a:pt x="188841" y="232707"/>
                </a:lnTo>
                <a:lnTo>
                  <a:pt x="172513" y="241439"/>
                </a:lnTo>
                <a:lnTo>
                  <a:pt x="158905" y="245320"/>
                </a:lnTo>
                <a:lnTo>
                  <a:pt x="146507" y="249585"/>
                </a:lnTo>
                <a:lnTo>
                  <a:pt x="138457" y="252750"/>
                </a:lnTo>
                <a:lnTo>
                  <a:pt x="138978" y="252261"/>
                </a:lnTo>
                <a:lnTo>
                  <a:pt x="143683" y="249177"/>
                </a:lnTo>
                <a:lnTo>
                  <a:pt x="148950" y="244631"/>
                </a:lnTo>
                <a:lnTo>
                  <a:pt x="159545" y="239436"/>
                </a:lnTo>
                <a:lnTo>
                  <a:pt x="172827" y="233952"/>
                </a:lnTo>
                <a:lnTo>
                  <a:pt x="185080" y="228340"/>
                </a:lnTo>
                <a:lnTo>
                  <a:pt x="195777" y="225510"/>
                </a:lnTo>
                <a:lnTo>
                  <a:pt x="209576" y="222671"/>
                </a:lnTo>
                <a:lnTo>
                  <a:pt x="225442" y="219825"/>
                </a:lnTo>
                <a:lnTo>
                  <a:pt x="238877" y="216976"/>
                </a:lnTo>
                <a:lnTo>
                  <a:pt x="250692" y="214124"/>
                </a:lnTo>
                <a:lnTo>
                  <a:pt x="261426" y="211270"/>
                </a:lnTo>
                <a:lnTo>
                  <a:pt x="272392" y="209367"/>
                </a:lnTo>
                <a:lnTo>
                  <a:pt x="283512" y="208099"/>
                </a:lnTo>
                <a:lnTo>
                  <a:pt x="294736" y="207253"/>
                </a:lnTo>
                <a:lnTo>
                  <a:pt x="306028" y="206690"/>
                </a:lnTo>
                <a:lnTo>
                  <a:pt x="328735" y="206063"/>
                </a:lnTo>
                <a:lnTo>
                  <a:pt x="339172" y="206849"/>
                </a:lnTo>
                <a:lnTo>
                  <a:pt x="348987" y="208325"/>
                </a:lnTo>
                <a:lnTo>
                  <a:pt x="358389" y="210261"/>
                </a:lnTo>
                <a:lnTo>
                  <a:pt x="367514" y="212505"/>
                </a:lnTo>
                <a:lnTo>
                  <a:pt x="376454" y="214953"/>
                </a:lnTo>
                <a:lnTo>
                  <a:pt x="394009" y="220213"/>
                </a:lnTo>
                <a:lnTo>
                  <a:pt x="411335" y="225726"/>
                </a:lnTo>
                <a:lnTo>
                  <a:pt x="426021" y="231351"/>
                </a:lnTo>
                <a:lnTo>
                  <a:pt x="439851" y="237979"/>
                </a:lnTo>
                <a:lnTo>
                  <a:pt x="455522" y="247275"/>
                </a:lnTo>
                <a:lnTo>
                  <a:pt x="464654" y="254325"/>
                </a:lnTo>
                <a:lnTo>
                  <a:pt x="474552" y="262836"/>
                </a:lnTo>
                <a:lnTo>
                  <a:pt x="484960" y="272320"/>
                </a:lnTo>
                <a:lnTo>
                  <a:pt x="499066" y="287937"/>
                </a:lnTo>
                <a:lnTo>
                  <a:pt x="509462" y="301228"/>
                </a:lnTo>
                <a:lnTo>
                  <a:pt x="520433" y="313485"/>
                </a:lnTo>
                <a:lnTo>
                  <a:pt x="524121" y="319421"/>
                </a:lnTo>
                <a:lnTo>
                  <a:pt x="528218" y="331096"/>
                </a:lnTo>
                <a:lnTo>
                  <a:pt x="530524" y="348379"/>
                </a:lnTo>
                <a:lnTo>
                  <a:pt x="531064" y="362381"/>
                </a:lnTo>
                <a:lnTo>
                  <a:pt x="531439" y="396217"/>
                </a:lnTo>
                <a:lnTo>
                  <a:pt x="531470" y="408090"/>
                </a:lnTo>
                <a:lnTo>
                  <a:pt x="529574" y="413923"/>
                </a:lnTo>
                <a:lnTo>
                  <a:pt x="522386" y="425484"/>
                </a:lnTo>
                <a:lnTo>
                  <a:pt x="507630" y="447254"/>
                </a:lnTo>
                <a:lnTo>
                  <a:pt x="496758" y="460936"/>
                </a:lnTo>
                <a:lnTo>
                  <a:pt x="485577" y="473367"/>
                </a:lnTo>
                <a:lnTo>
                  <a:pt x="474258" y="485241"/>
                </a:lnTo>
                <a:lnTo>
                  <a:pt x="460337" y="496869"/>
                </a:lnTo>
                <a:lnTo>
                  <a:pt x="452624" y="502637"/>
                </a:lnTo>
                <a:lnTo>
                  <a:pt x="443672" y="508387"/>
                </a:lnTo>
                <a:lnTo>
                  <a:pt x="433894" y="514125"/>
                </a:lnTo>
                <a:lnTo>
                  <a:pt x="423565" y="519856"/>
                </a:lnTo>
                <a:lnTo>
                  <a:pt x="412870" y="524629"/>
                </a:lnTo>
                <a:lnTo>
                  <a:pt x="401929" y="528763"/>
                </a:lnTo>
                <a:lnTo>
                  <a:pt x="390825" y="532472"/>
                </a:lnTo>
                <a:lnTo>
                  <a:pt x="376755" y="537802"/>
                </a:lnTo>
                <a:lnTo>
                  <a:pt x="343342" y="551344"/>
                </a:lnTo>
                <a:lnTo>
                  <a:pt x="327955" y="557051"/>
                </a:lnTo>
                <a:lnTo>
                  <a:pt x="313887" y="561808"/>
                </a:lnTo>
                <a:lnTo>
                  <a:pt x="300698" y="565932"/>
                </a:lnTo>
                <a:lnTo>
                  <a:pt x="289048" y="568681"/>
                </a:lnTo>
                <a:lnTo>
                  <a:pt x="278424" y="570514"/>
                </a:lnTo>
                <a:lnTo>
                  <a:pt x="268484" y="571736"/>
                </a:lnTo>
                <a:lnTo>
                  <a:pt x="258999" y="573503"/>
                </a:lnTo>
                <a:lnTo>
                  <a:pt x="249819" y="575634"/>
                </a:lnTo>
                <a:lnTo>
                  <a:pt x="240841" y="578006"/>
                </a:lnTo>
                <a:lnTo>
                  <a:pt x="231046" y="579588"/>
                </a:lnTo>
                <a:lnTo>
                  <a:pt x="220706" y="580643"/>
                </a:lnTo>
                <a:lnTo>
                  <a:pt x="210002" y="581346"/>
                </a:lnTo>
                <a:lnTo>
                  <a:pt x="199057" y="580862"/>
                </a:lnTo>
                <a:lnTo>
                  <a:pt x="187950" y="579587"/>
                </a:lnTo>
                <a:lnTo>
                  <a:pt x="176735" y="577785"/>
                </a:lnTo>
                <a:lnTo>
                  <a:pt x="166401" y="576583"/>
                </a:lnTo>
                <a:lnTo>
                  <a:pt x="156654" y="575782"/>
                </a:lnTo>
                <a:lnTo>
                  <a:pt x="147299" y="575248"/>
                </a:lnTo>
                <a:lnTo>
                  <a:pt x="138204" y="573939"/>
                </a:lnTo>
                <a:lnTo>
                  <a:pt x="129284" y="572114"/>
                </a:lnTo>
                <a:lnTo>
                  <a:pt x="112705" y="568499"/>
                </a:lnTo>
                <a:lnTo>
                  <a:pt x="98987" y="566892"/>
                </a:lnTo>
                <a:lnTo>
                  <a:pt x="86539" y="563638"/>
                </a:lnTo>
                <a:lnTo>
                  <a:pt x="74657" y="559970"/>
                </a:lnTo>
                <a:lnTo>
                  <a:pt x="63026" y="558339"/>
                </a:lnTo>
                <a:lnTo>
                  <a:pt x="48967" y="552534"/>
                </a:lnTo>
                <a:lnTo>
                  <a:pt x="35098" y="545509"/>
                </a:lnTo>
                <a:lnTo>
                  <a:pt x="25760" y="542387"/>
                </a:lnTo>
                <a:lnTo>
                  <a:pt x="22889" y="540602"/>
                </a:lnTo>
                <a:lnTo>
                  <a:pt x="20974" y="538460"/>
                </a:lnTo>
                <a:lnTo>
                  <a:pt x="19698" y="536079"/>
                </a:lnTo>
                <a:lnTo>
                  <a:pt x="13200" y="530893"/>
                </a:lnTo>
                <a:lnTo>
                  <a:pt x="0" y="5227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578"/>
          <p:cNvSpPr/>
          <p:nvPr/>
        </p:nvSpPr>
        <p:spPr>
          <a:xfrm>
            <a:off x="6312752" y="1971675"/>
            <a:ext cx="68046" cy="42706"/>
          </a:xfrm>
          <a:custGeom>
            <a:avLst/>
            <a:gdLst/>
            <a:ahLst/>
            <a:cxnLst/>
            <a:rect l="0" t="0" r="0" b="0"/>
            <a:pathLst>
              <a:path w="68046" h="42706">
                <a:moveTo>
                  <a:pt x="68045" y="0"/>
                </a:moveTo>
                <a:lnTo>
                  <a:pt x="68045" y="4550"/>
                </a:lnTo>
                <a:lnTo>
                  <a:pt x="67093" y="7796"/>
                </a:lnTo>
                <a:lnTo>
                  <a:pt x="65505" y="11865"/>
                </a:lnTo>
                <a:lnTo>
                  <a:pt x="63494" y="16482"/>
                </a:lnTo>
                <a:lnTo>
                  <a:pt x="60249" y="20513"/>
                </a:lnTo>
                <a:lnTo>
                  <a:pt x="56180" y="24153"/>
                </a:lnTo>
                <a:lnTo>
                  <a:pt x="51563" y="27532"/>
                </a:lnTo>
                <a:lnTo>
                  <a:pt x="47532" y="30737"/>
                </a:lnTo>
                <a:lnTo>
                  <a:pt x="43892" y="33826"/>
                </a:lnTo>
                <a:lnTo>
                  <a:pt x="40513" y="36838"/>
                </a:lnTo>
                <a:lnTo>
                  <a:pt x="36355" y="38846"/>
                </a:lnTo>
                <a:lnTo>
                  <a:pt x="31679" y="40185"/>
                </a:lnTo>
                <a:lnTo>
                  <a:pt x="26656" y="41077"/>
                </a:lnTo>
                <a:lnTo>
                  <a:pt x="22355" y="41672"/>
                </a:lnTo>
                <a:lnTo>
                  <a:pt x="18535" y="42069"/>
                </a:lnTo>
                <a:lnTo>
                  <a:pt x="15036" y="42333"/>
                </a:lnTo>
                <a:lnTo>
                  <a:pt x="11751" y="42510"/>
                </a:lnTo>
                <a:lnTo>
                  <a:pt x="5560" y="42705"/>
                </a:lnTo>
                <a:lnTo>
                  <a:pt x="3528" y="41805"/>
                </a:lnTo>
                <a:lnTo>
                  <a:pt x="2174" y="40252"/>
                </a:lnTo>
                <a:lnTo>
                  <a:pt x="1271" y="38265"/>
                </a:lnTo>
                <a:lnTo>
                  <a:pt x="669" y="35987"/>
                </a:lnTo>
                <a:lnTo>
                  <a:pt x="268" y="33516"/>
                </a:lnTo>
                <a:lnTo>
                  <a:pt x="0" y="30917"/>
                </a:lnTo>
                <a:lnTo>
                  <a:pt x="774" y="28231"/>
                </a:lnTo>
                <a:lnTo>
                  <a:pt x="2243" y="25488"/>
                </a:lnTo>
                <a:lnTo>
                  <a:pt x="4175" y="22707"/>
                </a:lnTo>
                <a:lnTo>
                  <a:pt x="6414" y="20853"/>
                </a:lnTo>
                <a:lnTo>
                  <a:pt x="8860" y="19617"/>
                </a:lnTo>
                <a:lnTo>
                  <a:pt x="11444" y="18793"/>
                </a:lnTo>
                <a:lnTo>
                  <a:pt x="13166" y="19196"/>
                </a:lnTo>
                <a:lnTo>
                  <a:pt x="14314" y="20417"/>
                </a:lnTo>
                <a:lnTo>
                  <a:pt x="16610" y="257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79"/>
          <p:cNvSpPr/>
          <p:nvPr/>
        </p:nvSpPr>
        <p:spPr>
          <a:xfrm>
            <a:off x="6500812" y="1706077"/>
            <a:ext cx="512381" cy="556911"/>
          </a:xfrm>
          <a:custGeom>
            <a:avLst/>
            <a:gdLst/>
            <a:ahLst/>
            <a:cxnLst/>
            <a:rect l="0" t="0" r="0" b="0"/>
            <a:pathLst>
              <a:path w="512381" h="556911">
                <a:moveTo>
                  <a:pt x="0" y="77003"/>
                </a:moveTo>
                <a:lnTo>
                  <a:pt x="4551" y="67901"/>
                </a:lnTo>
                <a:lnTo>
                  <a:pt x="7796" y="64267"/>
                </a:lnTo>
                <a:lnTo>
                  <a:pt x="22419" y="53650"/>
                </a:lnTo>
                <a:lnTo>
                  <a:pt x="36634" y="44081"/>
                </a:lnTo>
                <a:lnTo>
                  <a:pt x="52477" y="36018"/>
                </a:lnTo>
                <a:lnTo>
                  <a:pt x="60702" y="32535"/>
                </a:lnTo>
                <a:lnTo>
                  <a:pt x="69995" y="29260"/>
                </a:lnTo>
                <a:lnTo>
                  <a:pt x="80001" y="26124"/>
                </a:lnTo>
                <a:lnTo>
                  <a:pt x="101279" y="20100"/>
                </a:lnTo>
                <a:lnTo>
                  <a:pt x="157329" y="5598"/>
                </a:lnTo>
                <a:lnTo>
                  <a:pt x="169656" y="3682"/>
                </a:lnTo>
                <a:lnTo>
                  <a:pt x="182637" y="2404"/>
                </a:lnTo>
                <a:lnTo>
                  <a:pt x="196053" y="1553"/>
                </a:lnTo>
                <a:lnTo>
                  <a:pt x="221120" y="607"/>
                </a:lnTo>
                <a:lnTo>
                  <a:pt x="263706" y="0"/>
                </a:lnTo>
                <a:lnTo>
                  <a:pt x="272959" y="902"/>
                </a:lnTo>
                <a:lnTo>
                  <a:pt x="281985" y="2456"/>
                </a:lnTo>
                <a:lnTo>
                  <a:pt x="290861" y="4445"/>
                </a:lnTo>
                <a:lnTo>
                  <a:pt x="299634" y="6724"/>
                </a:lnTo>
                <a:lnTo>
                  <a:pt x="308341" y="9195"/>
                </a:lnTo>
                <a:lnTo>
                  <a:pt x="317004" y="11795"/>
                </a:lnTo>
                <a:lnTo>
                  <a:pt x="331708" y="17224"/>
                </a:lnTo>
                <a:lnTo>
                  <a:pt x="343641" y="22812"/>
                </a:lnTo>
                <a:lnTo>
                  <a:pt x="356666" y="32265"/>
                </a:lnTo>
                <a:lnTo>
                  <a:pt x="366799" y="41562"/>
                </a:lnTo>
                <a:lnTo>
                  <a:pt x="372572" y="49504"/>
                </a:lnTo>
                <a:lnTo>
                  <a:pt x="374111" y="52955"/>
                </a:lnTo>
                <a:lnTo>
                  <a:pt x="375822" y="61870"/>
                </a:lnTo>
                <a:lnTo>
                  <a:pt x="376785" y="77599"/>
                </a:lnTo>
                <a:lnTo>
                  <a:pt x="376920" y="83115"/>
                </a:lnTo>
                <a:lnTo>
                  <a:pt x="371990" y="96864"/>
                </a:lnTo>
                <a:lnTo>
                  <a:pt x="357854" y="124423"/>
                </a:lnTo>
                <a:lnTo>
                  <a:pt x="349229" y="136496"/>
                </a:lnTo>
                <a:lnTo>
                  <a:pt x="338093" y="148212"/>
                </a:lnTo>
                <a:lnTo>
                  <a:pt x="323619" y="159768"/>
                </a:lnTo>
                <a:lnTo>
                  <a:pt x="290303" y="186087"/>
                </a:lnTo>
                <a:lnTo>
                  <a:pt x="274498" y="197350"/>
                </a:lnTo>
                <a:lnTo>
                  <a:pt x="236617" y="222565"/>
                </a:lnTo>
                <a:lnTo>
                  <a:pt x="220610" y="232147"/>
                </a:lnTo>
                <a:lnTo>
                  <a:pt x="207080" y="239487"/>
                </a:lnTo>
                <a:lnTo>
                  <a:pt x="178488" y="253561"/>
                </a:lnTo>
                <a:lnTo>
                  <a:pt x="177095" y="253763"/>
                </a:lnTo>
                <a:lnTo>
                  <a:pt x="177118" y="252945"/>
                </a:lnTo>
                <a:lnTo>
                  <a:pt x="178086" y="251448"/>
                </a:lnTo>
                <a:lnTo>
                  <a:pt x="180637" y="250449"/>
                </a:lnTo>
                <a:lnTo>
                  <a:pt x="194280" y="248092"/>
                </a:lnTo>
                <a:lnTo>
                  <a:pt x="208266" y="244165"/>
                </a:lnTo>
                <a:lnTo>
                  <a:pt x="219807" y="241784"/>
                </a:lnTo>
                <a:lnTo>
                  <a:pt x="250410" y="236599"/>
                </a:lnTo>
                <a:lnTo>
                  <a:pt x="305124" y="228325"/>
                </a:lnTo>
                <a:lnTo>
                  <a:pt x="321526" y="226461"/>
                </a:lnTo>
                <a:lnTo>
                  <a:pt x="336271" y="225219"/>
                </a:lnTo>
                <a:lnTo>
                  <a:pt x="349910" y="224391"/>
                </a:lnTo>
                <a:lnTo>
                  <a:pt x="364719" y="224792"/>
                </a:lnTo>
                <a:lnTo>
                  <a:pt x="380305" y="226011"/>
                </a:lnTo>
                <a:lnTo>
                  <a:pt x="396412" y="227777"/>
                </a:lnTo>
                <a:lnTo>
                  <a:pt x="410007" y="229906"/>
                </a:lnTo>
                <a:lnTo>
                  <a:pt x="421929" y="232278"/>
                </a:lnTo>
                <a:lnTo>
                  <a:pt x="432733" y="234812"/>
                </a:lnTo>
                <a:lnTo>
                  <a:pt x="441842" y="238407"/>
                </a:lnTo>
                <a:lnTo>
                  <a:pt x="457041" y="247480"/>
                </a:lnTo>
                <a:lnTo>
                  <a:pt x="480860" y="263299"/>
                </a:lnTo>
                <a:lnTo>
                  <a:pt x="492481" y="274418"/>
                </a:lnTo>
                <a:lnTo>
                  <a:pt x="504378" y="291389"/>
                </a:lnTo>
                <a:lnTo>
                  <a:pt x="507702" y="297079"/>
                </a:lnTo>
                <a:lnTo>
                  <a:pt x="509918" y="305635"/>
                </a:lnTo>
                <a:lnTo>
                  <a:pt x="511395" y="316102"/>
                </a:lnTo>
                <a:lnTo>
                  <a:pt x="512380" y="327842"/>
                </a:lnTo>
                <a:lnTo>
                  <a:pt x="512084" y="337574"/>
                </a:lnTo>
                <a:lnTo>
                  <a:pt x="509215" y="353467"/>
                </a:lnTo>
                <a:lnTo>
                  <a:pt x="504765" y="369421"/>
                </a:lnTo>
                <a:lnTo>
                  <a:pt x="502245" y="377676"/>
                </a:lnTo>
                <a:lnTo>
                  <a:pt x="491825" y="394468"/>
                </a:lnTo>
                <a:lnTo>
                  <a:pt x="478621" y="410503"/>
                </a:lnTo>
                <a:lnTo>
                  <a:pt x="466403" y="423980"/>
                </a:lnTo>
                <a:lnTo>
                  <a:pt x="456668" y="433098"/>
                </a:lnTo>
                <a:lnTo>
                  <a:pt x="430611" y="455930"/>
                </a:lnTo>
                <a:lnTo>
                  <a:pt x="418519" y="465828"/>
                </a:lnTo>
                <a:lnTo>
                  <a:pt x="407600" y="474332"/>
                </a:lnTo>
                <a:lnTo>
                  <a:pt x="397463" y="481907"/>
                </a:lnTo>
                <a:lnTo>
                  <a:pt x="386896" y="488861"/>
                </a:lnTo>
                <a:lnTo>
                  <a:pt x="376041" y="495402"/>
                </a:lnTo>
                <a:lnTo>
                  <a:pt x="364994" y="501668"/>
                </a:lnTo>
                <a:lnTo>
                  <a:pt x="342560" y="513710"/>
                </a:lnTo>
                <a:lnTo>
                  <a:pt x="331243" y="519588"/>
                </a:lnTo>
                <a:lnTo>
                  <a:pt x="320842" y="524460"/>
                </a:lnTo>
                <a:lnTo>
                  <a:pt x="311049" y="528660"/>
                </a:lnTo>
                <a:lnTo>
                  <a:pt x="301664" y="532412"/>
                </a:lnTo>
                <a:lnTo>
                  <a:pt x="283615" y="539122"/>
                </a:lnTo>
                <a:lnTo>
                  <a:pt x="274802" y="542245"/>
                </a:lnTo>
                <a:lnTo>
                  <a:pt x="265116" y="545279"/>
                </a:lnTo>
                <a:lnTo>
                  <a:pt x="244194" y="551190"/>
                </a:lnTo>
                <a:lnTo>
                  <a:pt x="235186" y="553148"/>
                </a:lnTo>
                <a:lnTo>
                  <a:pt x="220097" y="555323"/>
                </a:lnTo>
                <a:lnTo>
                  <a:pt x="204501" y="556289"/>
                </a:lnTo>
                <a:lnTo>
                  <a:pt x="188044" y="556719"/>
                </a:lnTo>
                <a:lnTo>
                  <a:pt x="171206" y="556910"/>
                </a:lnTo>
                <a:lnTo>
                  <a:pt x="156736" y="554455"/>
                </a:lnTo>
                <a:lnTo>
                  <a:pt x="144908" y="551141"/>
                </a:lnTo>
                <a:lnTo>
                  <a:pt x="136476" y="549668"/>
                </a:lnTo>
                <a:lnTo>
                  <a:pt x="129553" y="546474"/>
                </a:lnTo>
                <a:lnTo>
                  <a:pt x="117762" y="539320"/>
                </a:lnTo>
                <a:lnTo>
                  <a:pt x="108536" y="534890"/>
                </a:lnTo>
                <a:lnTo>
                  <a:pt x="97987" y="531443"/>
                </a:lnTo>
                <a:lnTo>
                  <a:pt x="91810" y="527261"/>
                </a:lnTo>
                <a:lnTo>
                  <a:pt x="89781" y="524812"/>
                </a:lnTo>
                <a:lnTo>
                  <a:pt x="88429" y="522227"/>
                </a:lnTo>
                <a:lnTo>
                  <a:pt x="85725" y="5142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80"/>
          <p:cNvSpPr/>
          <p:nvPr/>
        </p:nvSpPr>
        <p:spPr>
          <a:xfrm>
            <a:off x="4400703" y="1697758"/>
            <a:ext cx="557060" cy="555073"/>
          </a:xfrm>
          <a:custGeom>
            <a:avLst/>
            <a:gdLst/>
            <a:ahLst/>
            <a:cxnLst/>
            <a:rect l="0" t="0" r="0" b="0"/>
            <a:pathLst>
              <a:path w="557060" h="555073">
                <a:moveTo>
                  <a:pt x="59854" y="162474"/>
                </a:moveTo>
                <a:lnTo>
                  <a:pt x="55304" y="153372"/>
                </a:lnTo>
                <a:lnTo>
                  <a:pt x="53069" y="143824"/>
                </a:lnTo>
                <a:lnTo>
                  <a:pt x="51811" y="127738"/>
                </a:lnTo>
                <a:lnTo>
                  <a:pt x="51635" y="122172"/>
                </a:lnTo>
                <a:lnTo>
                  <a:pt x="53979" y="110907"/>
                </a:lnTo>
                <a:lnTo>
                  <a:pt x="55937" y="105236"/>
                </a:lnTo>
                <a:lnTo>
                  <a:pt x="65733" y="91315"/>
                </a:lnTo>
                <a:lnTo>
                  <a:pt x="78660" y="76555"/>
                </a:lnTo>
                <a:lnTo>
                  <a:pt x="90755" y="63645"/>
                </a:lnTo>
                <a:lnTo>
                  <a:pt x="100457" y="56583"/>
                </a:lnTo>
                <a:lnTo>
                  <a:pt x="112640" y="49018"/>
                </a:lnTo>
                <a:lnTo>
                  <a:pt x="126477" y="41116"/>
                </a:lnTo>
                <a:lnTo>
                  <a:pt x="138559" y="34896"/>
                </a:lnTo>
                <a:lnTo>
                  <a:pt x="149472" y="29797"/>
                </a:lnTo>
                <a:lnTo>
                  <a:pt x="159604" y="25445"/>
                </a:lnTo>
                <a:lnTo>
                  <a:pt x="169217" y="21592"/>
                </a:lnTo>
                <a:lnTo>
                  <a:pt x="187518" y="14770"/>
                </a:lnTo>
                <a:lnTo>
                  <a:pt x="196398" y="12569"/>
                </a:lnTo>
                <a:lnTo>
                  <a:pt x="205176" y="11103"/>
                </a:lnTo>
                <a:lnTo>
                  <a:pt x="213885" y="10125"/>
                </a:lnTo>
                <a:lnTo>
                  <a:pt x="223502" y="8520"/>
                </a:lnTo>
                <a:lnTo>
                  <a:pt x="233722" y="6498"/>
                </a:lnTo>
                <a:lnTo>
                  <a:pt x="244346" y="4198"/>
                </a:lnTo>
                <a:lnTo>
                  <a:pt x="254286" y="2664"/>
                </a:lnTo>
                <a:lnTo>
                  <a:pt x="263771" y="1642"/>
                </a:lnTo>
                <a:lnTo>
                  <a:pt x="272951" y="960"/>
                </a:lnTo>
                <a:lnTo>
                  <a:pt x="281929" y="505"/>
                </a:lnTo>
                <a:lnTo>
                  <a:pt x="299524" y="0"/>
                </a:lnTo>
                <a:lnTo>
                  <a:pt x="314329" y="2316"/>
                </a:lnTo>
                <a:lnTo>
                  <a:pt x="328211" y="6520"/>
                </a:lnTo>
                <a:lnTo>
                  <a:pt x="343907" y="11564"/>
                </a:lnTo>
                <a:lnTo>
                  <a:pt x="357867" y="14440"/>
                </a:lnTo>
                <a:lnTo>
                  <a:pt x="364257" y="15207"/>
                </a:lnTo>
                <a:lnTo>
                  <a:pt x="370422" y="17624"/>
                </a:lnTo>
                <a:lnTo>
                  <a:pt x="382351" y="25389"/>
                </a:lnTo>
                <a:lnTo>
                  <a:pt x="394003" y="35190"/>
                </a:lnTo>
                <a:lnTo>
                  <a:pt x="411274" y="48878"/>
                </a:lnTo>
                <a:lnTo>
                  <a:pt x="417007" y="52453"/>
                </a:lnTo>
                <a:lnTo>
                  <a:pt x="428456" y="64046"/>
                </a:lnTo>
                <a:lnTo>
                  <a:pt x="439894" y="79676"/>
                </a:lnTo>
                <a:lnTo>
                  <a:pt x="445612" y="89178"/>
                </a:lnTo>
                <a:lnTo>
                  <a:pt x="451329" y="99322"/>
                </a:lnTo>
                <a:lnTo>
                  <a:pt x="456092" y="109895"/>
                </a:lnTo>
                <a:lnTo>
                  <a:pt x="460220" y="120754"/>
                </a:lnTo>
                <a:lnTo>
                  <a:pt x="463925" y="131803"/>
                </a:lnTo>
                <a:lnTo>
                  <a:pt x="466395" y="141074"/>
                </a:lnTo>
                <a:lnTo>
                  <a:pt x="470823" y="164177"/>
                </a:lnTo>
                <a:lnTo>
                  <a:pt x="475235" y="180376"/>
                </a:lnTo>
                <a:lnTo>
                  <a:pt x="477831" y="197100"/>
                </a:lnTo>
                <a:lnTo>
                  <a:pt x="478984" y="214059"/>
                </a:lnTo>
                <a:lnTo>
                  <a:pt x="479496" y="231120"/>
                </a:lnTo>
                <a:lnTo>
                  <a:pt x="479785" y="270444"/>
                </a:lnTo>
                <a:lnTo>
                  <a:pt x="478873" y="283031"/>
                </a:lnTo>
                <a:lnTo>
                  <a:pt x="477312" y="294281"/>
                </a:lnTo>
                <a:lnTo>
                  <a:pt x="475320" y="304638"/>
                </a:lnTo>
                <a:lnTo>
                  <a:pt x="471134" y="317257"/>
                </a:lnTo>
                <a:lnTo>
                  <a:pt x="465486" y="331385"/>
                </a:lnTo>
                <a:lnTo>
                  <a:pt x="458862" y="346519"/>
                </a:lnTo>
                <a:lnTo>
                  <a:pt x="451589" y="361371"/>
                </a:lnTo>
                <a:lnTo>
                  <a:pt x="443884" y="376034"/>
                </a:lnTo>
                <a:lnTo>
                  <a:pt x="435889" y="390573"/>
                </a:lnTo>
                <a:lnTo>
                  <a:pt x="428654" y="402170"/>
                </a:lnTo>
                <a:lnTo>
                  <a:pt x="421925" y="411806"/>
                </a:lnTo>
                <a:lnTo>
                  <a:pt x="409370" y="427593"/>
                </a:lnTo>
                <a:lnTo>
                  <a:pt x="397439" y="440960"/>
                </a:lnTo>
                <a:lnTo>
                  <a:pt x="385787" y="453251"/>
                </a:lnTo>
                <a:lnTo>
                  <a:pt x="380012" y="459195"/>
                </a:lnTo>
                <a:lnTo>
                  <a:pt x="365977" y="468340"/>
                </a:lnTo>
                <a:lnTo>
                  <a:pt x="329132" y="486523"/>
                </a:lnTo>
                <a:lnTo>
                  <a:pt x="316525" y="491854"/>
                </a:lnTo>
                <a:lnTo>
                  <a:pt x="302406" y="497313"/>
                </a:lnTo>
                <a:lnTo>
                  <a:pt x="287277" y="502858"/>
                </a:lnTo>
                <a:lnTo>
                  <a:pt x="270525" y="508459"/>
                </a:lnTo>
                <a:lnTo>
                  <a:pt x="234130" y="519763"/>
                </a:lnTo>
                <a:lnTo>
                  <a:pt x="203350" y="528596"/>
                </a:lnTo>
                <a:lnTo>
                  <a:pt x="152546" y="542029"/>
                </a:lnTo>
                <a:lnTo>
                  <a:pt x="117375" y="550948"/>
                </a:lnTo>
                <a:lnTo>
                  <a:pt x="106774" y="552902"/>
                </a:lnTo>
                <a:lnTo>
                  <a:pt x="96849" y="554204"/>
                </a:lnTo>
                <a:lnTo>
                  <a:pt x="87375" y="555072"/>
                </a:lnTo>
                <a:lnTo>
                  <a:pt x="78201" y="554699"/>
                </a:lnTo>
                <a:lnTo>
                  <a:pt x="69228" y="553497"/>
                </a:lnTo>
                <a:lnTo>
                  <a:pt x="52590" y="550575"/>
                </a:lnTo>
                <a:lnTo>
                  <a:pt x="38846" y="549276"/>
                </a:lnTo>
                <a:lnTo>
                  <a:pt x="28927" y="546158"/>
                </a:lnTo>
                <a:lnTo>
                  <a:pt x="21344" y="541598"/>
                </a:lnTo>
                <a:lnTo>
                  <a:pt x="5759" y="528112"/>
                </a:lnTo>
                <a:lnTo>
                  <a:pt x="3788" y="525296"/>
                </a:lnTo>
                <a:lnTo>
                  <a:pt x="1598" y="519625"/>
                </a:lnTo>
                <a:lnTo>
                  <a:pt x="192" y="508224"/>
                </a:lnTo>
                <a:lnTo>
                  <a:pt x="0" y="502514"/>
                </a:lnTo>
                <a:lnTo>
                  <a:pt x="10075" y="491720"/>
                </a:lnTo>
                <a:lnTo>
                  <a:pt x="25347" y="478351"/>
                </a:lnTo>
                <a:lnTo>
                  <a:pt x="38486" y="466059"/>
                </a:lnTo>
                <a:lnTo>
                  <a:pt x="53214" y="456786"/>
                </a:lnTo>
                <a:lnTo>
                  <a:pt x="70238" y="449489"/>
                </a:lnTo>
                <a:lnTo>
                  <a:pt x="80112" y="446210"/>
                </a:lnTo>
                <a:lnTo>
                  <a:pt x="90505" y="443071"/>
                </a:lnTo>
                <a:lnTo>
                  <a:pt x="112211" y="437044"/>
                </a:lnTo>
                <a:lnTo>
                  <a:pt x="123334" y="434103"/>
                </a:lnTo>
                <a:lnTo>
                  <a:pt x="134559" y="432143"/>
                </a:lnTo>
                <a:lnTo>
                  <a:pt x="145852" y="430836"/>
                </a:lnTo>
                <a:lnTo>
                  <a:pt x="157192" y="429964"/>
                </a:lnTo>
                <a:lnTo>
                  <a:pt x="168561" y="429383"/>
                </a:lnTo>
                <a:lnTo>
                  <a:pt x="191353" y="428738"/>
                </a:lnTo>
                <a:lnTo>
                  <a:pt x="202765" y="429518"/>
                </a:lnTo>
                <a:lnTo>
                  <a:pt x="214183" y="430991"/>
                </a:lnTo>
                <a:lnTo>
                  <a:pt x="225605" y="432925"/>
                </a:lnTo>
                <a:lnTo>
                  <a:pt x="237030" y="435168"/>
                </a:lnTo>
                <a:lnTo>
                  <a:pt x="259883" y="440199"/>
                </a:lnTo>
                <a:lnTo>
                  <a:pt x="270359" y="442874"/>
                </a:lnTo>
                <a:lnTo>
                  <a:pt x="280201" y="445610"/>
                </a:lnTo>
                <a:lnTo>
                  <a:pt x="289620" y="448386"/>
                </a:lnTo>
                <a:lnTo>
                  <a:pt x="298756" y="452142"/>
                </a:lnTo>
                <a:lnTo>
                  <a:pt x="307704" y="456551"/>
                </a:lnTo>
                <a:lnTo>
                  <a:pt x="316528" y="461396"/>
                </a:lnTo>
                <a:lnTo>
                  <a:pt x="325267" y="465577"/>
                </a:lnTo>
                <a:lnTo>
                  <a:pt x="342598" y="472764"/>
                </a:lnTo>
                <a:lnTo>
                  <a:pt x="359826" y="481673"/>
                </a:lnTo>
                <a:lnTo>
                  <a:pt x="368420" y="486716"/>
                </a:lnTo>
                <a:lnTo>
                  <a:pt x="378912" y="491983"/>
                </a:lnTo>
                <a:lnTo>
                  <a:pt x="390670" y="497399"/>
                </a:lnTo>
                <a:lnTo>
                  <a:pt x="403270" y="502915"/>
                </a:lnTo>
                <a:lnTo>
                  <a:pt x="414528" y="507545"/>
                </a:lnTo>
                <a:lnTo>
                  <a:pt x="424891" y="511584"/>
                </a:lnTo>
                <a:lnTo>
                  <a:pt x="434657" y="515229"/>
                </a:lnTo>
                <a:lnTo>
                  <a:pt x="450588" y="521819"/>
                </a:lnTo>
                <a:lnTo>
                  <a:pt x="457503" y="524910"/>
                </a:lnTo>
                <a:lnTo>
                  <a:pt x="468781" y="527923"/>
                </a:lnTo>
                <a:lnTo>
                  <a:pt x="482967" y="530884"/>
                </a:lnTo>
                <a:lnTo>
                  <a:pt x="557059" y="53966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81"/>
          <p:cNvSpPr/>
          <p:nvPr/>
        </p:nvSpPr>
        <p:spPr>
          <a:xfrm>
            <a:off x="5103495" y="1967841"/>
            <a:ext cx="60008" cy="46697"/>
          </a:xfrm>
          <a:custGeom>
            <a:avLst/>
            <a:gdLst/>
            <a:ahLst/>
            <a:cxnLst/>
            <a:rect l="0" t="0" r="0" b="0"/>
            <a:pathLst>
              <a:path w="60008" h="46697">
                <a:moveTo>
                  <a:pt x="60007" y="38123"/>
                </a:moveTo>
                <a:lnTo>
                  <a:pt x="46355" y="33573"/>
                </a:lnTo>
                <a:lnTo>
                  <a:pt x="43285" y="32232"/>
                </a:lnTo>
                <a:lnTo>
                  <a:pt x="42192" y="31338"/>
                </a:lnTo>
                <a:lnTo>
                  <a:pt x="42415" y="30743"/>
                </a:lnTo>
                <a:lnTo>
                  <a:pt x="42564" y="29393"/>
                </a:lnTo>
                <a:lnTo>
                  <a:pt x="42664" y="27541"/>
                </a:lnTo>
                <a:lnTo>
                  <a:pt x="42774" y="22943"/>
                </a:lnTo>
                <a:lnTo>
                  <a:pt x="42823" y="17724"/>
                </a:lnTo>
                <a:lnTo>
                  <a:pt x="43789" y="14999"/>
                </a:lnTo>
                <a:lnTo>
                  <a:pt x="45385" y="12229"/>
                </a:lnTo>
                <a:lnTo>
                  <a:pt x="47401" y="9431"/>
                </a:lnTo>
                <a:lnTo>
                  <a:pt x="48746" y="6613"/>
                </a:lnTo>
                <a:lnTo>
                  <a:pt x="49642" y="3781"/>
                </a:lnTo>
                <a:lnTo>
                  <a:pt x="50240" y="941"/>
                </a:lnTo>
                <a:lnTo>
                  <a:pt x="49685" y="0"/>
                </a:lnTo>
                <a:lnTo>
                  <a:pt x="48364" y="326"/>
                </a:lnTo>
                <a:lnTo>
                  <a:pt x="43949" y="3141"/>
                </a:lnTo>
                <a:lnTo>
                  <a:pt x="42634" y="4324"/>
                </a:lnTo>
                <a:lnTo>
                  <a:pt x="38633" y="8179"/>
                </a:lnTo>
                <a:lnTo>
                  <a:pt x="0" y="4669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82"/>
          <p:cNvSpPr/>
          <p:nvPr/>
        </p:nvSpPr>
        <p:spPr>
          <a:xfrm>
            <a:off x="7349490" y="1983881"/>
            <a:ext cx="360045" cy="4940"/>
          </a:xfrm>
          <a:custGeom>
            <a:avLst/>
            <a:gdLst/>
            <a:ahLst/>
            <a:cxnLst/>
            <a:rect l="0" t="0" r="0" b="0"/>
            <a:pathLst>
              <a:path w="360045" h="4940">
                <a:moveTo>
                  <a:pt x="0" y="4939"/>
                </a:moveTo>
                <a:lnTo>
                  <a:pt x="66541" y="4939"/>
                </a:lnTo>
                <a:lnTo>
                  <a:pt x="95795" y="3986"/>
                </a:lnTo>
                <a:lnTo>
                  <a:pt x="158781" y="388"/>
                </a:lnTo>
                <a:lnTo>
                  <a:pt x="189673" y="0"/>
                </a:lnTo>
                <a:lnTo>
                  <a:pt x="219794" y="693"/>
                </a:lnTo>
                <a:lnTo>
                  <a:pt x="287374" y="3681"/>
                </a:lnTo>
                <a:lnTo>
                  <a:pt x="312506" y="4380"/>
                </a:lnTo>
                <a:lnTo>
                  <a:pt x="360044" y="49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83"/>
          <p:cNvSpPr/>
          <p:nvPr/>
        </p:nvSpPr>
        <p:spPr>
          <a:xfrm>
            <a:off x="7358062" y="2091720"/>
            <a:ext cx="385764" cy="8543"/>
          </a:xfrm>
          <a:custGeom>
            <a:avLst/>
            <a:gdLst/>
            <a:ahLst/>
            <a:cxnLst/>
            <a:rect l="0" t="0" r="0" b="0"/>
            <a:pathLst>
              <a:path w="385764" h="8543">
                <a:moveTo>
                  <a:pt x="0" y="8542"/>
                </a:moveTo>
                <a:lnTo>
                  <a:pt x="46006" y="8542"/>
                </a:lnTo>
                <a:lnTo>
                  <a:pt x="53531" y="7590"/>
                </a:lnTo>
                <a:lnTo>
                  <a:pt x="61405" y="6002"/>
                </a:lnTo>
                <a:lnTo>
                  <a:pt x="69511" y="3991"/>
                </a:lnTo>
                <a:lnTo>
                  <a:pt x="84441" y="2651"/>
                </a:lnTo>
                <a:lnTo>
                  <a:pt x="103919" y="1757"/>
                </a:lnTo>
                <a:lnTo>
                  <a:pt x="161601" y="499"/>
                </a:lnTo>
                <a:lnTo>
                  <a:pt x="342285" y="0"/>
                </a:lnTo>
                <a:lnTo>
                  <a:pt x="354872" y="943"/>
                </a:lnTo>
                <a:lnTo>
                  <a:pt x="364217" y="2523"/>
                </a:lnTo>
                <a:lnTo>
                  <a:pt x="385763" y="854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84"/>
          <p:cNvSpPr/>
          <p:nvPr/>
        </p:nvSpPr>
        <p:spPr>
          <a:xfrm>
            <a:off x="8018144" y="1705927"/>
            <a:ext cx="51437" cy="642938"/>
          </a:xfrm>
          <a:custGeom>
            <a:avLst/>
            <a:gdLst/>
            <a:ahLst/>
            <a:cxnLst/>
            <a:rect l="0" t="0" r="0" b="0"/>
            <a:pathLst>
              <a:path w="51437" h="642938">
                <a:moveTo>
                  <a:pt x="0" y="0"/>
                </a:moveTo>
                <a:lnTo>
                  <a:pt x="4552" y="9102"/>
                </a:lnTo>
                <a:lnTo>
                  <a:pt x="5892" y="13688"/>
                </a:lnTo>
                <a:lnTo>
                  <a:pt x="7382" y="23863"/>
                </a:lnTo>
                <a:lnTo>
                  <a:pt x="8221" y="40302"/>
                </a:lnTo>
                <a:lnTo>
                  <a:pt x="8469" y="57238"/>
                </a:lnTo>
                <a:lnTo>
                  <a:pt x="8571" y="172526"/>
                </a:lnTo>
                <a:lnTo>
                  <a:pt x="9524" y="193122"/>
                </a:lnTo>
                <a:lnTo>
                  <a:pt x="11112" y="210663"/>
                </a:lnTo>
                <a:lnTo>
                  <a:pt x="20504" y="284394"/>
                </a:lnTo>
                <a:lnTo>
                  <a:pt x="22243" y="301991"/>
                </a:lnTo>
                <a:lnTo>
                  <a:pt x="23401" y="317533"/>
                </a:lnTo>
                <a:lnTo>
                  <a:pt x="24173" y="331703"/>
                </a:lnTo>
                <a:lnTo>
                  <a:pt x="25640" y="344961"/>
                </a:lnTo>
                <a:lnTo>
                  <a:pt x="27571" y="357609"/>
                </a:lnTo>
                <a:lnTo>
                  <a:pt x="29812" y="369851"/>
                </a:lnTo>
                <a:lnTo>
                  <a:pt x="31305" y="381822"/>
                </a:lnTo>
                <a:lnTo>
                  <a:pt x="32301" y="393613"/>
                </a:lnTo>
                <a:lnTo>
                  <a:pt x="32963" y="405284"/>
                </a:lnTo>
                <a:lnTo>
                  <a:pt x="33701" y="428411"/>
                </a:lnTo>
                <a:lnTo>
                  <a:pt x="34213" y="484794"/>
                </a:lnTo>
                <a:lnTo>
                  <a:pt x="34256" y="504072"/>
                </a:lnTo>
                <a:lnTo>
                  <a:pt x="35220" y="516070"/>
                </a:lnTo>
                <a:lnTo>
                  <a:pt x="36816" y="529784"/>
                </a:lnTo>
                <a:lnTo>
                  <a:pt x="38831" y="544642"/>
                </a:lnTo>
                <a:lnTo>
                  <a:pt x="40174" y="556452"/>
                </a:lnTo>
                <a:lnTo>
                  <a:pt x="41669" y="574655"/>
                </a:lnTo>
                <a:lnTo>
                  <a:pt x="42332" y="589095"/>
                </a:lnTo>
                <a:lnTo>
                  <a:pt x="42758" y="609336"/>
                </a:lnTo>
                <a:lnTo>
                  <a:pt x="43746" y="613869"/>
                </a:lnTo>
                <a:lnTo>
                  <a:pt x="45356" y="618796"/>
                </a:lnTo>
                <a:lnTo>
                  <a:pt x="49634" y="629752"/>
                </a:lnTo>
                <a:lnTo>
                  <a:pt x="51436" y="6429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85"/>
          <p:cNvSpPr/>
          <p:nvPr/>
        </p:nvSpPr>
        <p:spPr>
          <a:xfrm>
            <a:off x="8234754" y="1732312"/>
            <a:ext cx="354538" cy="564958"/>
          </a:xfrm>
          <a:custGeom>
            <a:avLst/>
            <a:gdLst/>
            <a:ahLst/>
            <a:cxnLst/>
            <a:rect l="0" t="0" r="0" b="0"/>
            <a:pathLst>
              <a:path w="354538" h="564958">
                <a:moveTo>
                  <a:pt x="194871" y="33623"/>
                </a:moveTo>
                <a:lnTo>
                  <a:pt x="194871" y="19970"/>
                </a:lnTo>
                <a:lnTo>
                  <a:pt x="193919" y="14996"/>
                </a:lnTo>
                <a:lnTo>
                  <a:pt x="190320" y="6929"/>
                </a:lnTo>
                <a:lnTo>
                  <a:pt x="187075" y="4397"/>
                </a:lnTo>
                <a:lnTo>
                  <a:pt x="183006" y="2709"/>
                </a:lnTo>
                <a:lnTo>
                  <a:pt x="174357" y="833"/>
                </a:lnTo>
                <a:lnTo>
                  <a:pt x="167339" y="0"/>
                </a:lnTo>
                <a:lnTo>
                  <a:pt x="158505" y="2169"/>
                </a:lnTo>
                <a:lnTo>
                  <a:pt x="148228" y="6308"/>
                </a:lnTo>
                <a:lnTo>
                  <a:pt x="137310" y="11323"/>
                </a:lnTo>
                <a:lnTo>
                  <a:pt x="131732" y="14946"/>
                </a:lnTo>
                <a:lnTo>
                  <a:pt x="126109" y="19267"/>
                </a:lnTo>
                <a:lnTo>
                  <a:pt x="120454" y="24052"/>
                </a:lnTo>
                <a:lnTo>
                  <a:pt x="113827" y="29147"/>
                </a:lnTo>
                <a:lnTo>
                  <a:pt x="106551" y="34449"/>
                </a:lnTo>
                <a:lnTo>
                  <a:pt x="98843" y="39888"/>
                </a:lnTo>
                <a:lnTo>
                  <a:pt x="88943" y="48277"/>
                </a:lnTo>
                <a:lnTo>
                  <a:pt x="77579" y="58632"/>
                </a:lnTo>
                <a:lnTo>
                  <a:pt x="46453" y="88340"/>
                </a:lnTo>
                <a:lnTo>
                  <a:pt x="38775" y="95819"/>
                </a:lnTo>
                <a:lnTo>
                  <a:pt x="31753" y="104614"/>
                </a:lnTo>
                <a:lnTo>
                  <a:pt x="25165" y="114288"/>
                </a:lnTo>
                <a:lnTo>
                  <a:pt x="18869" y="124547"/>
                </a:lnTo>
                <a:lnTo>
                  <a:pt x="9332" y="141026"/>
                </a:lnTo>
                <a:lnTo>
                  <a:pt x="2871" y="154700"/>
                </a:lnTo>
                <a:lnTo>
                  <a:pt x="0" y="167127"/>
                </a:lnTo>
                <a:lnTo>
                  <a:pt x="187" y="173108"/>
                </a:lnTo>
                <a:lnTo>
                  <a:pt x="2934" y="184834"/>
                </a:lnTo>
                <a:lnTo>
                  <a:pt x="9871" y="196395"/>
                </a:lnTo>
                <a:lnTo>
                  <a:pt x="14388" y="202145"/>
                </a:lnTo>
                <a:lnTo>
                  <a:pt x="21208" y="208836"/>
                </a:lnTo>
                <a:lnTo>
                  <a:pt x="29567" y="216154"/>
                </a:lnTo>
                <a:lnTo>
                  <a:pt x="38947" y="223890"/>
                </a:lnTo>
                <a:lnTo>
                  <a:pt x="47107" y="230000"/>
                </a:lnTo>
                <a:lnTo>
                  <a:pt x="54452" y="235026"/>
                </a:lnTo>
                <a:lnTo>
                  <a:pt x="61253" y="239329"/>
                </a:lnTo>
                <a:lnTo>
                  <a:pt x="67691" y="243150"/>
                </a:lnTo>
                <a:lnTo>
                  <a:pt x="73890" y="246650"/>
                </a:lnTo>
                <a:lnTo>
                  <a:pt x="79926" y="249936"/>
                </a:lnTo>
                <a:lnTo>
                  <a:pt x="86809" y="253079"/>
                </a:lnTo>
                <a:lnTo>
                  <a:pt x="94255" y="256127"/>
                </a:lnTo>
                <a:lnTo>
                  <a:pt x="102075" y="259111"/>
                </a:lnTo>
                <a:lnTo>
                  <a:pt x="118719" y="266816"/>
                </a:lnTo>
                <a:lnTo>
                  <a:pt x="167693" y="290617"/>
                </a:lnTo>
                <a:lnTo>
                  <a:pt x="190087" y="302107"/>
                </a:lnTo>
                <a:lnTo>
                  <a:pt x="227669" y="322494"/>
                </a:lnTo>
                <a:lnTo>
                  <a:pt x="241501" y="330978"/>
                </a:lnTo>
                <a:lnTo>
                  <a:pt x="252628" y="338540"/>
                </a:lnTo>
                <a:lnTo>
                  <a:pt x="261951" y="345486"/>
                </a:lnTo>
                <a:lnTo>
                  <a:pt x="270071" y="352021"/>
                </a:lnTo>
                <a:lnTo>
                  <a:pt x="277389" y="358283"/>
                </a:lnTo>
                <a:lnTo>
                  <a:pt x="284174" y="364363"/>
                </a:lnTo>
                <a:lnTo>
                  <a:pt x="294250" y="376198"/>
                </a:lnTo>
                <a:lnTo>
                  <a:pt x="302857" y="389714"/>
                </a:lnTo>
                <a:lnTo>
                  <a:pt x="307819" y="398651"/>
                </a:lnTo>
                <a:lnTo>
                  <a:pt x="313032" y="408420"/>
                </a:lnTo>
                <a:lnTo>
                  <a:pt x="315555" y="416838"/>
                </a:lnTo>
                <a:lnTo>
                  <a:pt x="316285" y="424354"/>
                </a:lnTo>
                <a:lnTo>
                  <a:pt x="315507" y="438739"/>
                </a:lnTo>
                <a:lnTo>
                  <a:pt x="315162" y="454657"/>
                </a:lnTo>
                <a:lnTo>
                  <a:pt x="312468" y="468716"/>
                </a:lnTo>
                <a:lnTo>
                  <a:pt x="310417" y="475133"/>
                </a:lnTo>
                <a:lnTo>
                  <a:pt x="303058" y="487342"/>
                </a:lnTo>
                <a:lnTo>
                  <a:pt x="293437" y="498166"/>
                </a:lnTo>
                <a:lnTo>
                  <a:pt x="282810" y="506151"/>
                </a:lnTo>
                <a:lnTo>
                  <a:pt x="261567" y="520553"/>
                </a:lnTo>
                <a:lnTo>
                  <a:pt x="254575" y="525883"/>
                </a:lnTo>
                <a:lnTo>
                  <a:pt x="248008" y="531341"/>
                </a:lnTo>
                <a:lnTo>
                  <a:pt x="241727" y="536885"/>
                </a:lnTo>
                <a:lnTo>
                  <a:pt x="234680" y="541533"/>
                </a:lnTo>
                <a:lnTo>
                  <a:pt x="227125" y="545585"/>
                </a:lnTo>
                <a:lnTo>
                  <a:pt x="219231" y="549238"/>
                </a:lnTo>
                <a:lnTo>
                  <a:pt x="209206" y="552626"/>
                </a:lnTo>
                <a:lnTo>
                  <a:pt x="197759" y="555838"/>
                </a:lnTo>
                <a:lnTo>
                  <a:pt x="185366" y="558931"/>
                </a:lnTo>
                <a:lnTo>
                  <a:pt x="175200" y="560993"/>
                </a:lnTo>
                <a:lnTo>
                  <a:pt x="166517" y="562368"/>
                </a:lnTo>
                <a:lnTo>
                  <a:pt x="158824" y="563284"/>
                </a:lnTo>
                <a:lnTo>
                  <a:pt x="151789" y="563896"/>
                </a:lnTo>
                <a:lnTo>
                  <a:pt x="145194" y="564303"/>
                </a:lnTo>
                <a:lnTo>
                  <a:pt x="132787" y="564755"/>
                </a:lnTo>
                <a:lnTo>
                  <a:pt x="120923" y="564957"/>
                </a:lnTo>
                <a:lnTo>
                  <a:pt x="116045" y="564058"/>
                </a:lnTo>
                <a:lnTo>
                  <a:pt x="108084" y="560519"/>
                </a:lnTo>
                <a:lnTo>
                  <a:pt x="98248" y="553172"/>
                </a:lnTo>
                <a:lnTo>
                  <a:pt x="93308" y="548581"/>
                </a:lnTo>
                <a:lnTo>
                  <a:pt x="80198" y="535861"/>
                </a:lnTo>
                <a:lnTo>
                  <a:pt x="75561" y="527515"/>
                </a:lnTo>
                <a:lnTo>
                  <a:pt x="72469" y="518142"/>
                </a:lnTo>
                <a:lnTo>
                  <a:pt x="70406" y="508083"/>
                </a:lnTo>
                <a:lnTo>
                  <a:pt x="68115" y="494367"/>
                </a:lnTo>
                <a:lnTo>
                  <a:pt x="66826" y="478749"/>
                </a:lnTo>
                <a:lnTo>
                  <a:pt x="66645" y="473249"/>
                </a:lnTo>
                <a:lnTo>
                  <a:pt x="71287" y="462914"/>
                </a:lnTo>
                <a:lnTo>
                  <a:pt x="79144" y="449357"/>
                </a:lnTo>
                <a:lnTo>
                  <a:pt x="89144" y="433651"/>
                </a:lnTo>
                <a:lnTo>
                  <a:pt x="96764" y="420323"/>
                </a:lnTo>
                <a:lnTo>
                  <a:pt x="102797" y="408581"/>
                </a:lnTo>
                <a:lnTo>
                  <a:pt x="107770" y="397894"/>
                </a:lnTo>
                <a:lnTo>
                  <a:pt x="115849" y="386008"/>
                </a:lnTo>
                <a:lnTo>
                  <a:pt x="125996" y="373321"/>
                </a:lnTo>
                <a:lnTo>
                  <a:pt x="137524" y="360101"/>
                </a:lnTo>
                <a:lnTo>
                  <a:pt x="149972" y="347477"/>
                </a:lnTo>
                <a:lnTo>
                  <a:pt x="163034" y="335252"/>
                </a:lnTo>
                <a:lnTo>
                  <a:pt x="176503" y="323291"/>
                </a:lnTo>
                <a:lnTo>
                  <a:pt x="187389" y="312460"/>
                </a:lnTo>
                <a:lnTo>
                  <a:pt x="196550" y="302382"/>
                </a:lnTo>
                <a:lnTo>
                  <a:pt x="204563" y="292805"/>
                </a:lnTo>
                <a:lnTo>
                  <a:pt x="213714" y="282611"/>
                </a:lnTo>
                <a:lnTo>
                  <a:pt x="234043" y="261124"/>
                </a:lnTo>
                <a:lnTo>
                  <a:pt x="276913" y="217410"/>
                </a:lnTo>
                <a:lnTo>
                  <a:pt x="294639" y="199626"/>
                </a:lnTo>
                <a:lnTo>
                  <a:pt x="300435" y="192869"/>
                </a:lnTo>
                <a:lnTo>
                  <a:pt x="306204" y="185507"/>
                </a:lnTo>
                <a:lnTo>
                  <a:pt x="311956" y="177741"/>
                </a:lnTo>
                <a:lnTo>
                  <a:pt x="317696" y="168754"/>
                </a:lnTo>
                <a:lnTo>
                  <a:pt x="323425" y="158953"/>
                </a:lnTo>
                <a:lnTo>
                  <a:pt x="329151" y="148609"/>
                </a:lnTo>
                <a:lnTo>
                  <a:pt x="334874" y="138855"/>
                </a:lnTo>
                <a:lnTo>
                  <a:pt x="346312" y="120397"/>
                </a:lnTo>
                <a:lnTo>
                  <a:pt x="352666" y="105209"/>
                </a:lnTo>
                <a:lnTo>
                  <a:pt x="354360" y="98492"/>
                </a:lnTo>
                <a:lnTo>
                  <a:pt x="354537" y="93061"/>
                </a:lnTo>
                <a:lnTo>
                  <a:pt x="353703" y="88488"/>
                </a:lnTo>
                <a:lnTo>
                  <a:pt x="351187" y="80867"/>
                </a:lnTo>
                <a:lnTo>
                  <a:pt x="350070" y="74305"/>
                </a:lnTo>
                <a:lnTo>
                  <a:pt x="348820" y="71222"/>
                </a:lnTo>
                <a:lnTo>
                  <a:pt x="344890" y="65256"/>
                </a:lnTo>
                <a:lnTo>
                  <a:pt x="337428" y="59429"/>
                </a:lnTo>
                <a:lnTo>
                  <a:pt x="332771" y="56542"/>
                </a:lnTo>
                <a:lnTo>
                  <a:pt x="326810" y="54617"/>
                </a:lnTo>
                <a:lnTo>
                  <a:pt x="319978" y="53334"/>
                </a:lnTo>
                <a:lnTo>
                  <a:pt x="312566" y="52479"/>
                </a:lnTo>
                <a:lnTo>
                  <a:pt x="305719" y="51908"/>
                </a:lnTo>
                <a:lnTo>
                  <a:pt x="299249" y="51528"/>
                </a:lnTo>
                <a:lnTo>
                  <a:pt x="293031" y="51275"/>
                </a:lnTo>
                <a:lnTo>
                  <a:pt x="266077" y="50918"/>
                </a:lnTo>
                <a:lnTo>
                  <a:pt x="255677" y="51820"/>
                </a:lnTo>
                <a:lnTo>
                  <a:pt x="244933" y="53374"/>
                </a:lnTo>
                <a:lnTo>
                  <a:pt x="233960" y="55363"/>
                </a:lnTo>
                <a:lnTo>
                  <a:pt x="222835" y="57641"/>
                </a:lnTo>
                <a:lnTo>
                  <a:pt x="200314" y="62712"/>
                </a:lnTo>
                <a:lnTo>
                  <a:pt x="131982" y="79388"/>
                </a:lnTo>
                <a:lnTo>
                  <a:pt x="121512" y="82230"/>
                </a:lnTo>
                <a:lnTo>
                  <a:pt x="102259" y="87929"/>
                </a:lnTo>
                <a:lnTo>
                  <a:pt x="75356" y="96492"/>
                </a:lnTo>
                <a:lnTo>
                  <a:pt x="67569" y="99348"/>
                </a:lnTo>
                <a:lnTo>
                  <a:pt x="60473" y="102204"/>
                </a:lnTo>
                <a:lnTo>
                  <a:pt x="40565" y="1107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52650" y="2586038"/>
            <a:ext cx="4838700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567"/>
          <p:cNvSpPr/>
          <p:nvPr/>
        </p:nvSpPr>
        <p:spPr>
          <a:xfrm>
            <a:off x="4798868" y="1577340"/>
            <a:ext cx="405792" cy="720091"/>
          </a:xfrm>
          <a:custGeom>
            <a:avLst/>
            <a:gdLst/>
            <a:ahLst/>
            <a:cxnLst/>
            <a:rect l="0" t="0" r="0" b="0"/>
            <a:pathLst>
              <a:path w="405792" h="720091">
                <a:moveTo>
                  <a:pt x="287482" y="0"/>
                </a:moveTo>
                <a:lnTo>
                  <a:pt x="275550" y="0"/>
                </a:lnTo>
                <a:lnTo>
                  <a:pt x="272860" y="952"/>
                </a:lnTo>
                <a:lnTo>
                  <a:pt x="267330" y="4550"/>
                </a:lnTo>
                <a:lnTo>
                  <a:pt x="255067" y="14622"/>
                </a:lnTo>
                <a:lnTo>
                  <a:pt x="245770" y="20151"/>
                </a:lnTo>
                <a:lnTo>
                  <a:pt x="237828" y="28323"/>
                </a:lnTo>
                <a:lnTo>
                  <a:pt x="234377" y="33169"/>
                </a:lnTo>
                <a:lnTo>
                  <a:pt x="224456" y="44020"/>
                </a:lnTo>
                <a:lnTo>
                  <a:pt x="193113" y="76397"/>
                </a:lnTo>
                <a:lnTo>
                  <a:pt x="179802" y="90936"/>
                </a:lnTo>
                <a:lnTo>
                  <a:pt x="169022" y="103486"/>
                </a:lnTo>
                <a:lnTo>
                  <a:pt x="159931" y="114711"/>
                </a:lnTo>
                <a:lnTo>
                  <a:pt x="151965" y="124099"/>
                </a:lnTo>
                <a:lnTo>
                  <a:pt x="144750" y="132262"/>
                </a:lnTo>
                <a:lnTo>
                  <a:pt x="138034" y="139610"/>
                </a:lnTo>
                <a:lnTo>
                  <a:pt x="125493" y="155393"/>
                </a:lnTo>
                <a:lnTo>
                  <a:pt x="113569" y="171934"/>
                </a:lnTo>
                <a:lnTo>
                  <a:pt x="90392" y="205835"/>
                </a:lnTo>
                <a:lnTo>
                  <a:pt x="67469" y="240049"/>
                </a:lnTo>
                <a:lnTo>
                  <a:pt x="60797" y="251472"/>
                </a:lnTo>
                <a:lnTo>
                  <a:pt x="53491" y="264803"/>
                </a:lnTo>
                <a:lnTo>
                  <a:pt x="45763" y="279405"/>
                </a:lnTo>
                <a:lnTo>
                  <a:pt x="39658" y="291998"/>
                </a:lnTo>
                <a:lnTo>
                  <a:pt x="30335" y="313609"/>
                </a:lnTo>
                <a:lnTo>
                  <a:pt x="23017" y="332739"/>
                </a:lnTo>
                <a:lnTo>
                  <a:pt x="13542" y="359574"/>
                </a:lnTo>
                <a:lnTo>
                  <a:pt x="8568" y="377933"/>
                </a:lnTo>
                <a:lnTo>
                  <a:pt x="2835" y="425843"/>
                </a:lnTo>
                <a:lnTo>
                  <a:pt x="562" y="441058"/>
                </a:lnTo>
                <a:lnTo>
                  <a:pt x="0" y="454058"/>
                </a:lnTo>
                <a:lnTo>
                  <a:pt x="1914" y="476123"/>
                </a:lnTo>
                <a:lnTo>
                  <a:pt x="5941" y="495455"/>
                </a:lnTo>
                <a:lnTo>
                  <a:pt x="12810" y="517382"/>
                </a:lnTo>
                <a:lnTo>
                  <a:pt x="18642" y="532564"/>
                </a:lnTo>
                <a:lnTo>
                  <a:pt x="25388" y="549352"/>
                </a:lnTo>
                <a:lnTo>
                  <a:pt x="31790" y="562450"/>
                </a:lnTo>
                <a:lnTo>
                  <a:pt x="43983" y="582082"/>
                </a:lnTo>
                <a:lnTo>
                  <a:pt x="55752" y="597158"/>
                </a:lnTo>
                <a:lnTo>
                  <a:pt x="67333" y="610208"/>
                </a:lnTo>
                <a:lnTo>
                  <a:pt x="78830" y="622358"/>
                </a:lnTo>
                <a:lnTo>
                  <a:pt x="85516" y="627313"/>
                </a:lnTo>
                <a:lnTo>
                  <a:pt x="92830" y="631568"/>
                </a:lnTo>
                <a:lnTo>
                  <a:pt x="100564" y="635358"/>
                </a:lnTo>
                <a:lnTo>
                  <a:pt x="108577" y="637884"/>
                </a:lnTo>
                <a:lnTo>
                  <a:pt x="116777" y="639569"/>
                </a:lnTo>
                <a:lnTo>
                  <a:pt x="125101" y="640691"/>
                </a:lnTo>
                <a:lnTo>
                  <a:pt x="132555" y="641440"/>
                </a:lnTo>
                <a:lnTo>
                  <a:pt x="139430" y="641939"/>
                </a:lnTo>
                <a:lnTo>
                  <a:pt x="145918" y="642272"/>
                </a:lnTo>
                <a:lnTo>
                  <a:pt x="160747" y="642641"/>
                </a:lnTo>
                <a:lnTo>
                  <a:pt x="219010" y="642920"/>
                </a:lnTo>
                <a:lnTo>
                  <a:pt x="227546" y="641973"/>
                </a:lnTo>
                <a:lnTo>
                  <a:pt x="236095" y="640389"/>
                </a:lnTo>
                <a:lnTo>
                  <a:pt x="244652" y="638381"/>
                </a:lnTo>
                <a:lnTo>
                  <a:pt x="253213" y="636090"/>
                </a:lnTo>
                <a:lnTo>
                  <a:pt x="270346" y="631004"/>
                </a:lnTo>
                <a:lnTo>
                  <a:pt x="277963" y="627361"/>
                </a:lnTo>
                <a:lnTo>
                  <a:pt x="284946" y="623028"/>
                </a:lnTo>
                <a:lnTo>
                  <a:pt x="291506" y="618235"/>
                </a:lnTo>
                <a:lnTo>
                  <a:pt x="298737" y="614086"/>
                </a:lnTo>
                <a:lnTo>
                  <a:pt x="306415" y="610368"/>
                </a:lnTo>
                <a:lnTo>
                  <a:pt x="314391" y="606937"/>
                </a:lnTo>
                <a:lnTo>
                  <a:pt x="320662" y="602744"/>
                </a:lnTo>
                <a:lnTo>
                  <a:pt x="330168" y="593006"/>
                </a:lnTo>
                <a:lnTo>
                  <a:pt x="340109" y="582328"/>
                </a:lnTo>
                <a:lnTo>
                  <a:pt x="362012" y="559951"/>
                </a:lnTo>
                <a:lnTo>
                  <a:pt x="374441" y="542889"/>
                </a:lnTo>
                <a:lnTo>
                  <a:pt x="384155" y="521218"/>
                </a:lnTo>
                <a:lnTo>
                  <a:pt x="393067" y="501250"/>
                </a:lnTo>
                <a:lnTo>
                  <a:pt x="403659" y="483328"/>
                </a:lnTo>
                <a:lnTo>
                  <a:pt x="405791" y="473257"/>
                </a:lnTo>
                <a:lnTo>
                  <a:pt x="404199" y="457351"/>
                </a:lnTo>
                <a:lnTo>
                  <a:pt x="400316" y="440440"/>
                </a:lnTo>
                <a:lnTo>
                  <a:pt x="395415" y="429748"/>
                </a:lnTo>
                <a:lnTo>
                  <a:pt x="387522" y="421821"/>
                </a:lnTo>
                <a:lnTo>
                  <a:pt x="382750" y="418374"/>
                </a:lnTo>
                <a:lnTo>
                  <a:pt x="372368" y="414544"/>
                </a:lnTo>
                <a:lnTo>
                  <a:pt x="361404" y="412842"/>
                </a:lnTo>
                <a:lnTo>
                  <a:pt x="350181" y="412085"/>
                </a:lnTo>
                <a:lnTo>
                  <a:pt x="338843" y="411749"/>
                </a:lnTo>
                <a:lnTo>
                  <a:pt x="333153" y="411659"/>
                </a:lnTo>
                <a:lnTo>
                  <a:pt x="321750" y="414099"/>
                </a:lnTo>
                <a:lnTo>
                  <a:pt x="316042" y="416084"/>
                </a:lnTo>
                <a:lnTo>
                  <a:pt x="285255" y="427978"/>
                </a:lnTo>
                <a:lnTo>
                  <a:pt x="275519" y="432956"/>
                </a:lnTo>
                <a:lnTo>
                  <a:pt x="267124" y="438180"/>
                </a:lnTo>
                <a:lnTo>
                  <a:pt x="259622" y="443567"/>
                </a:lnTo>
                <a:lnTo>
                  <a:pt x="252717" y="449064"/>
                </a:lnTo>
                <a:lnTo>
                  <a:pt x="246208" y="454633"/>
                </a:lnTo>
                <a:lnTo>
                  <a:pt x="239963" y="460251"/>
                </a:lnTo>
                <a:lnTo>
                  <a:pt x="232942" y="467806"/>
                </a:lnTo>
                <a:lnTo>
                  <a:pt x="225405" y="476653"/>
                </a:lnTo>
                <a:lnTo>
                  <a:pt x="217522" y="486361"/>
                </a:lnTo>
                <a:lnTo>
                  <a:pt x="210362" y="494738"/>
                </a:lnTo>
                <a:lnTo>
                  <a:pt x="203684" y="502228"/>
                </a:lnTo>
                <a:lnTo>
                  <a:pt x="192135" y="515630"/>
                </a:lnTo>
                <a:lnTo>
                  <a:pt x="180279" y="534837"/>
                </a:lnTo>
                <a:lnTo>
                  <a:pt x="171686" y="557250"/>
                </a:lnTo>
                <a:lnTo>
                  <a:pt x="168717" y="579237"/>
                </a:lnTo>
                <a:lnTo>
                  <a:pt x="168300" y="589993"/>
                </a:lnTo>
                <a:lnTo>
                  <a:pt x="167714" y="625345"/>
                </a:lnTo>
                <a:lnTo>
                  <a:pt x="168529" y="647501"/>
                </a:lnTo>
                <a:lnTo>
                  <a:pt x="172066" y="666873"/>
                </a:lnTo>
                <a:lnTo>
                  <a:pt x="176207" y="688905"/>
                </a:lnTo>
                <a:lnTo>
                  <a:pt x="180241" y="696070"/>
                </a:lnTo>
                <a:lnTo>
                  <a:pt x="187867" y="705458"/>
                </a:lnTo>
                <a:lnTo>
                  <a:pt x="191545" y="707478"/>
                </a:lnTo>
                <a:lnTo>
                  <a:pt x="200710" y="709722"/>
                </a:lnTo>
                <a:lnTo>
                  <a:pt x="208594" y="713259"/>
                </a:lnTo>
                <a:lnTo>
                  <a:pt x="212030" y="715536"/>
                </a:lnTo>
                <a:lnTo>
                  <a:pt x="218388" y="718066"/>
                </a:lnTo>
                <a:lnTo>
                  <a:pt x="227322" y="719490"/>
                </a:lnTo>
                <a:lnTo>
                  <a:pt x="236047" y="7200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568"/>
          <p:cNvSpPr/>
          <p:nvPr/>
        </p:nvSpPr>
        <p:spPr>
          <a:xfrm>
            <a:off x="5497829" y="1963653"/>
            <a:ext cx="64622" cy="42312"/>
          </a:xfrm>
          <a:custGeom>
            <a:avLst/>
            <a:gdLst/>
            <a:ahLst/>
            <a:cxnLst/>
            <a:rect l="0" t="0" r="0" b="0"/>
            <a:pathLst>
              <a:path w="64622" h="42312">
                <a:moveTo>
                  <a:pt x="34291" y="42311"/>
                </a:moveTo>
                <a:lnTo>
                  <a:pt x="38841" y="28659"/>
                </a:lnTo>
                <a:lnTo>
                  <a:pt x="41134" y="23685"/>
                </a:lnTo>
                <a:lnTo>
                  <a:pt x="43615" y="19416"/>
                </a:lnTo>
                <a:lnTo>
                  <a:pt x="46222" y="15618"/>
                </a:lnTo>
                <a:lnTo>
                  <a:pt x="48913" y="12133"/>
                </a:lnTo>
                <a:lnTo>
                  <a:pt x="51659" y="8858"/>
                </a:lnTo>
                <a:lnTo>
                  <a:pt x="58359" y="1308"/>
                </a:lnTo>
                <a:lnTo>
                  <a:pt x="59861" y="688"/>
                </a:lnTo>
                <a:lnTo>
                  <a:pt x="61815" y="275"/>
                </a:lnTo>
                <a:lnTo>
                  <a:pt x="64070" y="0"/>
                </a:lnTo>
                <a:lnTo>
                  <a:pt x="64621" y="769"/>
                </a:lnTo>
                <a:lnTo>
                  <a:pt x="64036" y="2234"/>
                </a:lnTo>
                <a:lnTo>
                  <a:pt x="62694" y="4163"/>
                </a:lnTo>
                <a:lnTo>
                  <a:pt x="59893" y="7354"/>
                </a:lnTo>
                <a:lnTo>
                  <a:pt x="51702" y="15980"/>
                </a:lnTo>
                <a:lnTo>
                  <a:pt x="40931" y="26996"/>
                </a:lnTo>
                <a:lnTo>
                  <a:pt x="36813" y="29243"/>
                </a:lnTo>
                <a:lnTo>
                  <a:pt x="32162" y="30742"/>
                </a:lnTo>
                <a:lnTo>
                  <a:pt x="27157" y="31741"/>
                </a:lnTo>
                <a:lnTo>
                  <a:pt x="22867" y="33359"/>
                </a:lnTo>
                <a:lnTo>
                  <a:pt x="19055" y="35391"/>
                </a:lnTo>
                <a:lnTo>
                  <a:pt x="11679" y="40261"/>
                </a:lnTo>
                <a:lnTo>
                  <a:pt x="0" y="423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69"/>
          <p:cNvSpPr/>
          <p:nvPr/>
        </p:nvSpPr>
        <p:spPr>
          <a:xfrm>
            <a:off x="5870922" y="1663064"/>
            <a:ext cx="324585" cy="728664"/>
          </a:xfrm>
          <a:custGeom>
            <a:avLst/>
            <a:gdLst/>
            <a:ahLst/>
            <a:cxnLst/>
            <a:rect l="0" t="0" r="0" b="0"/>
            <a:pathLst>
              <a:path w="324585" h="728664">
                <a:moveTo>
                  <a:pt x="201265" y="0"/>
                </a:moveTo>
                <a:lnTo>
                  <a:pt x="176563" y="49405"/>
                </a:lnTo>
                <a:lnTo>
                  <a:pt x="168696" y="67678"/>
                </a:lnTo>
                <a:lnTo>
                  <a:pt x="165265" y="76551"/>
                </a:lnTo>
                <a:lnTo>
                  <a:pt x="158215" y="90087"/>
                </a:lnTo>
                <a:lnTo>
                  <a:pt x="148753" y="106731"/>
                </a:lnTo>
                <a:lnTo>
                  <a:pt x="137682" y="125446"/>
                </a:lnTo>
                <a:lnTo>
                  <a:pt x="125539" y="147449"/>
                </a:lnTo>
                <a:lnTo>
                  <a:pt x="88552" y="218208"/>
                </a:lnTo>
                <a:lnTo>
                  <a:pt x="71478" y="251604"/>
                </a:lnTo>
                <a:lnTo>
                  <a:pt x="64258" y="266796"/>
                </a:lnTo>
                <a:lnTo>
                  <a:pt x="51155" y="296376"/>
                </a:lnTo>
                <a:lnTo>
                  <a:pt x="45947" y="310932"/>
                </a:lnTo>
                <a:lnTo>
                  <a:pt x="41522" y="325398"/>
                </a:lnTo>
                <a:lnTo>
                  <a:pt x="32161" y="358934"/>
                </a:lnTo>
                <a:lnTo>
                  <a:pt x="18475" y="405589"/>
                </a:lnTo>
                <a:lnTo>
                  <a:pt x="13682" y="425650"/>
                </a:lnTo>
                <a:lnTo>
                  <a:pt x="10487" y="442835"/>
                </a:lnTo>
                <a:lnTo>
                  <a:pt x="8357" y="458101"/>
                </a:lnTo>
                <a:lnTo>
                  <a:pt x="5985" y="472088"/>
                </a:lnTo>
                <a:lnTo>
                  <a:pt x="3451" y="485223"/>
                </a:lnTo>
                <a:lnTo>
                  <a:pt x="809" y="497790"/>
                </a:lnTo>
                <a:lnTo>
                  <a:pt x="0" y="509977"/>
                </a:lnTo>
                <a:lnTo>
                  <a:pt x="413" y="521913"/>
                </a:lnTo>
                <a:lnTo>
                  <a:pt x="1642" y="533680"/>
                </a:lnTo>
                <a:lnTo>
                  <a:pt x="7921" y="582096"/>
                </a:lnTo>
                <a:lnTo>
                  <a:pt x="10456" y="595709"/>
                </a:lnTo>
                <a:lnTo>
                  <a:pt x="15814" y="615915"/>
                </a:lnTo>
                <a:lnTo>
                  <a:pt x="23910" y="631245"/>
                </a:lnTo>
                <a:lnTo>
                  <a:pt x="33858" y="644409"/>
                </a:lnTo>
                <a:lnTo>
                  <a:pt x="39178" y="650586"/>
                </a:lnTo>
                <a:lnTo>
                  <a:pt x="44630" y="656609"/>
                </a:lnTo>
                <a:lnTo>
                  <a:pt x="50169" y="661577"/>
                </a:lnTo>
                <a:lnTo>
                  <a:pt x="55767" y="665842"/>
                </a:lnTo>
                <a:lnTo>
                  <a:pt x="61404" y="669637"/>
                </a:lnTo>
                <a:lnTo>
                  <a:pt x="67067" y="673120"/>
                </a:lnTo>
                <a:lnTo>
                  <a:pt x="72747" y="676394"/>
                </a:lnTo>
                <a:lnTo>
                  <a:pt x="78439" y="679530"/>
                </a:lnTo>
                <a:lnTo>
                  <a:pt x="85091" y="682573"/>
                </a:lnTo>
                <a:lnTo>
                  <a:pt x="92383" y="685554"/>
                </a:lnTo>
                <a:lnTo>
                  <a:pt x="100102" y="688493"/>
                </a:lnTo>
                <a:lnTo>
                  <a:pt x="108106" y="690453"/>
                </a:lnTo>
                <a:lnTo>
                  <a:pt x="116298" y="691760"/>
                </a:lnTo>
                <a:lnTo>
                  <a:pt x="124619" y="692631"/>
                </a:lnTo>
                <a:lnTo>
                  <a:pt x="132070" y="692259"/>
                </a:lnTo>
                <a:lnTo>
                  <a:pt x="138943" y="691059"/>
                </a:lnTo>
                <a:lnTo>
                  <a:pt x="145429" y="689306"/>
                </a:lnTo>
                <a:lnTo>
                  <a:pt x="151659" y="688138"/>
                </a:lnTo>
                <a:lnTo>
                  <a:pt x="157716" y="687359"/>
                </a:lnTo>
                <a:lnTo>
                  <a:pt x="163660" y="686839"/>
                </a:lnTo>
                <a:lnTo>
                  <a:pt x="170480" y="685541"/>
                </a:lnTo>
                <a:lnTo>
                  <a:pt x="177884" y="683722"/>
                </a:lnTo>
                <a:lnTo>
                  <a:pt x="185678" y="681558"/>
                </a:lnTo>
                <a:lnTo>
                  <a:pt x="195636" y="677257"/>
                </a:lnTo>
                <a:lnTo>
                  <a:pt x="207037" y="671532"/>
                </a:lnTo>
                <a:lnTo>
                  <a:pt x="238218" y="654903"/>
                </a:lnTo>
                <a:lnTo>
                  <a:pt x="245903" y="650915"/>
                </a:lnTo>
                <a:lnTo>
                  <a:pt x="252931" y="646351"/>
                </a:lnTo>
                <a:lnTo>
                  <a:pt x="259522" y="641403"/>
                </a:lnTo>
                <a:lnTo>
                  <a:pt x="265820" y="636200"/>
                </a:lnTo>
                <a:lnTo>
                  <a:pt x="275359" y="625338"/>
                </a:lnTo>
                <a:lnTo>
                  <a:pt x="284678" y="611303"/>
                </a:lnTo>
                <a:lnTo>
                  <a:pt x="298345" y="589191"/>
                </a:lnTo>
                <a:lnTo>
                  <a:pt x="304085" y="579484"/>
                </a:lnTo>
                <a:lnTo>
                  <a:pt x="313003" y="563619"/>
                </a:lnTo>
                <a:lnTo>
                  <a:pt x="320141" y="545138"/>
                </a:lnTo>
                <a:lnTo>
                  <a:pt x="323378" y="534875"/>
                </a:lnTo>
                <a:lnTo>
                  <a:pt x="324584" y="526129"/>
                </a:lnTo>
                <a:lnTo>
                  <a:pt x="323384" y="511330"/>
                </a:lnTo>
                <a:lnTo>
                  <a:pt x="317135" y="495863"/>
                </a:lnTo>
                <a:lnTo>
                  <a:pt x="312802" y="487738"/>
                </a:lnTo>
                <a:lnTo>
                  <a:pt x="306103" y="481369"/>
                </a:lnTo>
                <a:lnTo>
                  <a:pt x="297827" y="476170"/>
                </a:lnTo>
                <a:lnTo>
                  <a:pt x="288500" y="471752"/>
                </a:lnTo>
                <a:lnTo>
                  <a:pt x="280376" y="469759"/>
                </a:lnTo>
                <a:lnTo>
                  <a:pt x="273056" y="469383"/>
                </a:lnTo>
                <a:lnTo>
                  <a:pt x="266271" y="470085"/>
                </a:lnTo>
                <a:lnTo>
                  <a:pt x="259842" y="471505"/>
                </a:lnTo>
                <a:lnTo>
                  <a:pt x="253652" y="473404"/>
                </a:lnTo>
                <a:lnTo>
                  <a:pt x="240740" y="478055"/>
                </a:lnTo>
                <a:lnTo>
                  <a:pt x="225477" y="483297"/>
                </a:lnTo>
                <a:lnTo>
                  <a:pt x="218359" y="486028"/>
                </a:lnTo>
                <a:lnTo>
                  <a:pt x="211709" y="488801"/>
                </a:lnTo>
                <a:lnTo>
                  <a:pt x="205370" y="491603"/>
                </a:lnTo>
                <a:lnTo>
                  <a:pt x="198287" y="495375"/>
                </a:lnTo>
                <a:lnTo>
                  <a:pt x="190707" y="499796"/>
                </a:lnTo>
                <a:lnTo>
                  <a:pt x="182796" y="504647"/>
                </a:lnTo>
                <a:lnTo>
                  <a:pt x="175618" y="510739"/>
                </a:lnTo>
                <a:lnTo>
                  <a:pt x="168927" y="517658"/>
                </a:lnTo>
                <a:lnTo>
                  <a:pt x="162562" y="525128"/>
                </a:lnTo>
                <a:lnTo>
                  <a:pt x="155460" y="532013"/>
                </a:lnTo>
                <a:lnTo>
                  <a:pt x="147868" y="538508"/>
                </a:lnTo>
                <a:lnTo>
                  <a:pt x="139950" y="544743"/>
                </a:lnTo>
                <a:lnTo>
                  <a:pt x="132766" y="551757"/>
                </a:lnTo>
                <a:lnTo>
                  <a:pt x="126072" y="559291"/>
                </a:lnTo>
                <a:lnTo>
                  <a:pt x="119703" y="567171"/>
                </a:lnTo>
                <a:lnTo>
                  <a:pt x="110088" y="581006"/>
                </a:lnTo>
                <a:lnTo>
                  <a:pt x="101687" y="594458"/>
                </a:lnTo>
                <a:lnTo>
                  <a:pt x="91603" y="609961"/>
                </a:lnTo>
                <a:lnTo>
                  <a:pt x="85852" y="623837"/>
                </a:lnTo>
                <a:lnTo>
                  <a:pt x="82613" y="642358"/>
                </a:lnTo>
                <a:lnTo>
                  <a:pt x="81654" y="659911"/>
                </a:lnTo>
                <a:lnTo>
                  <a:pt x="81520" y="665683"/>
                </a:lnTo>
                <a:lnTo>
                  <a:pt x="83910" y="677177"/>
                </a:lnTo>
                <a:lnTo>
                  <a:pt x="88147" y="687683"/>
                </a:lnTo>
                <a:lnTo>
                  <a:pt x="93206" y="695527"/>
                </a:lnTo>
                <a:lnTo>
                  <a:pt x="101169" y="702188"/>
                </a:lnTo>
                <a:lnTo>
                  <a:pt x="110105" y="708324"/>
                </a:lnTo>
                <a:lnTo>
                  <a:pt x="117252" y="714226"/>
                </a:lnTo>
                <a:lnTo>
                  <a:pt x="126144" y="720024"/>
                </a:lnTo>
                <a:lnTo>
                  <a:pt x="135493" y="724824"/>
                </a:lnTo>
                <a:lnTo>
                  <a:pt x="142823" y="726956"/>
                </a:lnTo>
                <a:lnTo>
                  <a:pt x="149256" y="727905"/>
                </a:lnTo>
                <a:lnTo>
                  <a:pt x="158403" y="7286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70"/>
          <p:cNvSpPr/>
          <p:nvPr/>
        </p:nvSpPr>
        <p:spPr>
          <a:xfrm>
            <a:off x="6449377" y="2130408"/>
            <a:ext cx="15611" cy="12718"/>
          </a:xfrm>
          <a:custGeom>
            <a:avLst/>
            <a:gdLst/>
            <a:ahLst/>
            <a:cxnLst/>
            <a:rect l="0" t="0" r="0" b="0"/>
            <a:pathLst>
              <a:path w="15611" h="12718">
                <a:moveTo>
                  <a:pt x="8573" y="12717"/>
                </a:moveTo>
                <a:lnTo>
                  <a:pt x="353" y="12717"/>
                </a:lnTo>
                <a:lnTo>
                  <a:pt x="1188" y="11764"/>
                </a:lnTo>
                <a:lnTo>
                  <a:pt x="4656" y="8166"/>
                </a:lnTo>
                <a:lnTo>
                  <a:pt x="11963" y="785"/>
                </a:lnTo>
                <a:lnTo>
                  <a:pt x="13690" y="0"/>
                </a:lnTo>
                <a:lnTo>
                  <a:pt x="14842" y="429"/>
                </a:lnTo>
                <a:lnTo>
                  <a:pt x="15610" y="1667"/>
                </a:lnTo>
                <a:lnTo>
                  <a:pt x="15169" y="2493"/>
                </a:lnTo>
                <a:lnTo>
                  <a:pt x="13923" y="3043"/>
                </a:lnTo>
                <a:lnTo>
                  <a:pt x="9629" y="3927"/>
                </a:lnTo>
                <a:lnTo>
                  <a:pt x="8324" y="4951"/>
                </a:lnTo>
                <a:lnTo>
                  <a:pt x="6502" y="6587"/>
                </a:lnTo>
                <a:lnTo>
                  <a:pt x="0" y="127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71"/>
          <p:cNvSpPr/>
          <p:nvPr/>
        </p:nvSpPr>
        <p:spPr>
          <a:xfrm>
            <a:off x="6620827" y="1783695"/>
            <a:ext cx="410826" cy="562621"/>
          </a:xfrm>
          <a:custGeom>
            <a:avLst/>
            <a:gdLst/>
            <a:ahLst/>
            <a:cxnLst/>
            <a:rect l="0" t="0" r="0" b="0"/>
            <a:pathLst>
              <a:path w="410826" h="562621">
                <a:moveTo>
                  <a:pt x="0" y="93682"/>
                </a:moveTo>
                <a:lnTo>
                  <a:pt x="0" y="80030"/>
                </a:lnTo>
                <a:lnTo>
                  <a:pt x="953" y="75055"/>
                </a:lnTo>
                <a:lnTo>
                  <a:pt x="4551" y="66989"/>
                </a:lnTo>
                <a:lnTo>
                  <a:pt x="11865" y="60228"/>
                </a:lnTo>
                <a:lnTo>
                  <a:pt x="36634" y="43576"/>
                </a:lnTo>
                <a:lnTo>
                  <a:pt x="44425" y="39323"/>
                </a:lnTo>
                <a:lnTo>
                  <a:pt x="52477" y="35535"/>
                </a:lnTo>
                <a:lnTo>
                  <a:pt x="60703" y="32058"/>
                </a:lnTo>
                <a:lnTo>
                  <a:pt x="69043" y="27834"/>
                </a:lnTo>
                <a:lnTo>
                  <a:pt x="77461" y="23113"/>
                </a:lnTo>
                <a:lnTo>
                  <a:pt x="85931" y="18061"/>
                </a:lnTo>
                <a:lnTo>
                  <a:pt x="95387" y="13741"/>
                </a:lnTo>
                <a:lnTo>
                  <a:pt x="105501" y="9908"/>
                </a:lnTo>
                <a:lnTo>
                  <a:pt x="116054" y="6400"/>
                </a:lnTo>
                <a:lnTo>
                  <a:pt x="126899" y="4062"/>
                </a:lnTo>
                <a:lnTo>
                  <a:pt x="137940" y="2503"/>
                </a:lnTo>
                <a:lnTo>
                  <a:pt x="149110" y="1463"/>
                </a:lnTo>
                <a:lnTo>
                  <a:pt x="159414" y="770"/>
                </a:lnTo>
                <a:lnTo>
                  <a:pt x="169141" y="308"/>
                </a:lnTo>
                <a:lnTo>
                  <a:pt x="178483" y="0"/>
                </a:lnTo>
                <a:lnTo>
                  <a:pt x="187569" y="748"/>
                </a:lnTo>
                <a:lnTo>
                  <a:pt x="196484" y="2198"/>
                </a:lnTo>
                <a:lnTo>
                  <a:pt x="214961" y="6350"/>
                </a:lnTo>
                <a:lnTo>
                  <a:pt x="235873" y="11370"/>
                </a:lnTo>
                <a:lnTo>
                  <a:pt x="243926" y="14995"/>
                </a:lnTo>
                <a:lnTo>
                  <a:pt x="250248" y="19317"/>
                </a:lnTo>
                <a:lnTo>
                  <a:pt x="259811" y="29198"/>
                </a:lnTo>
                <a:lnTo>
                  <a:pt x="270550" y="45472"/>
                </a:lnTo>
                <a:lnTo>
                  <a:pt x="276772" y="56698"/>
                </a:lnTo>
                <a:lnTo>
                  <a:pt x="277860" y="62358"/>
                </a:lnTo>
                <a:lnTo>
                  <a:pt x="277633" y="68037"/>
                </a:lnTo>
                <a:lnTo>
                  <a:pt x="274839" y="79427"/>
                </a:lnTo>
                <a:lnTo>
                  <a:pt x="262583" y="112525"/>
                </a:lnTo>
                <a:lnTo>
                  <a:pt x="254499" y="128727"/>
                </a:lnTo>
                <a:lnTo>
                  <a:pt x="249676" y="137048"/>
                </a:lnTo>
                <a:lnTo>
                  <a:pt x="241698" y="147357"/>
                </a:lnTo>
                <a:lnTo>
                  <a:pt x="231617" y="158993"/>
                </a:lnTo>
                <a:lnTo>
                  <a:pt x="210573" y="181764"/>
                </a:lnTo>
                <a:lnTo>
                  <a:pt x="184082" y="209365"/>
                </a:lnTo>
                <a:lnTo>
                  <a:pt x="160258" y="233446"/>
                </a:lnTo>
                <a:lnTo>
                  <a:pt x="158273" y="236388"/>
                </a:lnTo>
                <a:lnTo>
                  <a:pt x="156069" y="242197"/>
                </a:lnTo>
                <a:lnTo>
                  <a:pt x="154828" y="250822"/>
                </a:lnTo>
                <a:lnTo>
                  <a:pt x="155605" y="252735"/>
                </a:lnTo>
                <a:lnTo>
                  <a:pt x="157077" y="254010"/>
                </a:lnTo>
                <a:lnTo>
                  <a:pt x="159011" y="254860"/>
                </a:lnTo>
                <a:lnTo>
                  <a:pt x="162205" y="254474"/>
                </a:lnTo>
                <a:lnTo>
                  <a:pt x="170834" y="251505"/>
                </a:lnTo>
                <a:lnTo>
                  <a:pt x="181019" y="249551"/>
                </a:lnTo>
                <a:lnTo>
                  <a:pt x="186402" y="249029"/>
                </a:lnTo>
                <a:lnTo>
                  <a:pt x="194753" y="247730"/>
                </a:lnTo>
                <a:lnTo>
                  <a:pt x="216732" y="243745"/>
                </a:lnTo>
                <a:lnTo>
                  <a:pt x="231166" y="242302"/>
                </a:lnTo>
                <a:lnTo>
                  <a:pt x="247456" y="241339"/>
                </a:lnTo>
                <a:lnTo>
                  <a:pt x="264982" y="240698"/>
                </a:lnTo>
                <a:lnTo>
                  <a:pt x="279525" y="241223"/>
                </a:lnTo>
                <a:lnTo>
                  <a:pt x="292078" y="242525"/>
                </a:lnTo>
                <a:lnTo>
                  <a:pt x="303303" y="244345"/>
                </a:lnTo>
                <a:lnTo>
                  <a:pt x="313645" y="246512"/>
                </a:lnTo>
                <a:lnTo>
                  <a:pt x="323397" y="248909"/>
                </a:lnTo>
                <a:lnTo>
                  <a:pt x="332756" y="251459"/>
                </a:lnTo>
                <a:lnTo>
                  <a:pt x="340900" y="255064"/>
                </a:lnTo>
                <a:lnTo>
                  <a:pt x="348234" y="259373"/>
                </a:lnTo>
                <a:lnTo>
                  <a:pt x="355028" y="264150"/>
                </a:lnTo>
                <a:lnTo>
                  <a:pt x="367658" y="271998"/>
                </a:lnTo>
                <a:lnTo>
                  <a:pt x="373693" y="275425"/>
                </a:lnTo>
                <a:lnTo>
                  <a:pt x="385478" y="286851"/>
                </a:lnTo>
                <a:lnTo>
                  <a:pt x="396113" y="300503"/>
                </a:lnTo>
                <a:lnTo>
                  <a:pt x="404016" y="312920"/>
                </a:lnTo>
                <a:lnTo>
                  <a:pt x="408163" y="327329"/>
                </a:lnTo>
                <a:lnTo>
                  <a:pt x="410006" y="342305"/>
                </a:lnTo>
                <a:lnTo>
                  <a:pt x="410825" y="355311"/>
                </a:lnTo>
                <a:lnTo>
                  <a:pt x="408649" y="369982"/>
                </a:lnTo>
                <a:lnTo>
                  <a:pt x="406735" y="377894"/>
                </a:lnTo>
                <a:lnTo>
                  <a:pt x="399528" y="391766"/>
                </a:lnTo>
                <a:lnTo>
                  <a:pt x="389976" y="405234"/>
                </a:lnTo>
                <a:lnTo>
                  <a:pt x="379380" y="420745"/>
                </a:lnTo>
                <a:lnTo>
                  <a:pt x="372936" y="428881"/>
                </a:lnTo>
                <a:lnTo>
                  <a:pt x="365781" y="437163"/>
                </a:lnTo>
                <a:lnTo>
                  <a:pt x="358154" y="445542"/>
                </a:lnTo>
                <a:lnTo>
                  <a:pt x="349259" y="453033"/>
                </a:lnTo>
                <a:lnTo>
                  <a:pt x="339520" y="459932"/>
                </a:lnTo>
                <a:lnTo>
                  <a:pt x="310149" y="478743"/>
                </a:lnTo>
                <a:lnTo>
                  <a:pt x="301063" y="484692"/>
                </a:lnTo>
                <a:lnTo>
                  <a:pt x="291196" y="490563"/>
                </a:lnTo>
                <a:lnTo>
                  <a:pt x="280809" y="496382"/>
                </a:lnTo>
                <a:lnTo>
                  <a:pt x="259106" y="507927"/>
                </a:lnTo>
                <a:lnTo>
                  <a:pt x="236761" y="519408"/>
                </a:lnTo>
                <a:lnTo>
                  <a:pt x="222611" y="526090"/>
                </a:lnTo>
                <a:lnTo>
                  <a:pt x="189108" y="541133"/>
                </a:lnTo>
                <a:lnTo>
                  <a:pt x="170839" y="547240"/>
                </a:lnTo>
                <a:lnTo>
                  <a:pt x="151993" y="552264"/>
                </a:lnTo>
                <a:lnTo>
                  <a:pt x="132761" y="556566"/>
                </a:lnTo>
                <a:lnTo>
                  <a:pt x="115178" y="559434"/>
                </a:lnTo>
                <a:lnTo>
                  <a:pt x="98693" y="561346"/>
                </a:lnTo>
                <a:lnTo>
                  <a:pt x="82940" y="562620"/>
                </a:lnTo>
                <a:lnTo>
                  <a:pt x="71486" y="562517"/>
                </a:lnTo>
                <a:lnTo>
                  <a:pt x="62897" y="561496"/>
                </a:lnTo>
                <a:lnTo>
                  <a:pt x="56219" y="559863"/>
                </a:lnTo>
                <a:lnTo>
                  <a:pt x="43719" y="558049"/>
                </a:lnTo>
                <a:lnTo>
                  <a:pt x="37718" y="557565"/>
                </a:lnTo>
                <a:lnTo>
                  <a:pt x="32766" y="556290"/>
                </a:lnTo>
                <a:lnTo>
                  <a:pt x="24723" y="552333"/>
                </a:lnTo>
                <a:lnTo>
                  <a:pt x="22196" y="549944"/>
                </a:lnTo>
                <a:lnTo>
                  <a:pt x="20513" y="547400"/>
                </a:lnTo>
                <a:lnTo>
                  <a:pt x="19390" y="544751"/>
                </a:lnTo>
                <a:lnTo>
                  <a:pt x="17689" y="542984"/>
                </a:lnTo>
                <a:lnTo>
                  <a:pt x="15603" y="541807"/>
                </a:lnTo>
                <a:lnTo>
                  <a:pt x="13260" y="541022"/>
                </a:lnTo>
                <a:lnTo>
                  <a:pt x="11697" y="539546"/>
                </a:lnTo>
                <a:lnTo>
                  <a:pt x="10655" y="537610"/>
                </a:lnTo>
                <a:lnTo>
                  <a:pt x="8573" y="52230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72"/>
          <p:cNvSpPr/>
          <p:nvPr/>
        </p:nvSpPr>
        <p:spPr>
          <a:xfrm>
            <a:off x="7220902" y="1980247"/>
            <a:ext cx="291466" cy="17146"/>
          </a:xfrm>
          <a:custGeom>
            <a:avLst/>
            <a:gdLst/>
            <a:ahLst/>
            <a:cxnLst/>
            <a:rect l="0" t="0" r="0" b="0"/>
            <a:pathLst>
              <a:path w="291466" h="17146">
                <a:moveTo>
                  <a:pt x="0" y="17145"/>
                </a:moveTo>
                <a:lnTo>
                  <a:pt x="81555" y="17145"/>
                </a:lnTo>
                <a:lnTo>
                  <a:pt x="92470" y="16192"/>
                </a:lnTo>
                <a:lnTo>
                  <a:pt x="122378" y="12594"/>
                </a:lnTo>
                <a:lnTo>
                  <a:pt x="138735" y="11254"/>
                </a:lnTo>
                <a:lnTo>
                  <a:pt x="155355" y="10360"/>
                </a:lnTo>
                <a:lnTo>
                  <a:pt x="172150" y="9764"/>
                </a:lnTo>
                <a:lnTo>
                  <a:pt x="188110" y="8414"/>
                </a:lnTo>
                <a:lnTo>
                  <a:pt x="203511" y="6562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73"/>
          <p:cNvSpPr/>
          <p:nvPr/>
        </p:nvSpPr>
        <p:spPr>
          <a:xfrm>
            <a:off x="7229475" y="2118227"/>
            <a:ext cx="334328" cy="33056"/>
          </a:xfrm>
          <a:custGeom>
            <a:avLst/>
            <a:gdLst/>
            <a:ahLst/>
            <a:cxnLst/>
            <a:rect l="0" t="0" r="0" b="0"/>
            <a:pathLst>
              <a:path w="334328" h="33056">
                <a:moveTo>
                  <a:pt x="0" y="7753"/>
                </a:moveTo>
                <a:lnTo>
                  <a:pt x="4550" y="16854"/>
                </a:lnTo>
                <a:lnTo>
                  <a:pt x="7796" y="19535"/>
                </a:lnTo>
                <a:lnTo>
                  <a:pt x="11865" y="21323"/>
                </a:lnTo>
                <a:lnTo>
                  <a:pt x="16482" y="22514"/>
                </a:lnTo>
                <a:lnTo>
                  <a:pt x="20513" y="24261"/>
                </a:lnTo>
                <a:lnTo>
                  <a:pt x="24152" y="26378"/>
                </a:lnTo>
                <a:lnTo>
                  <a:pt x="27532" y="28742"/>
                </a:lnTo>
                <a:lnTo>
                  <a:pt x="30737" y="30318"/>
                </a:lnTo>
                <a:lnTo>
                  <a:pt x="33826" y="31369"/>
                </a:lnTo>
                <a:lnTo>
                  <a:pt x="36838" y="32069"/>
                </a:lnTo>
                <a:lnTo>
                  <a:pt x="45265" y="32848"/>
                </a:lnTo>
                <a:lnTo>
                  <a:pt x="50179" y="33055"/>
                </a:lnTo>
                <a:lnTo>
                  <a:pt x="57265" y="32241"/>
                </a:lnTo>
                <a:lnTo>
                  <a:pt x="65799" y="30746"/>
                </a:lnTo>
                <a:lnTo>
                  <a:pt x="75299" y="28796"/>
                </a:lnTo>
                <a:lnTo>
                  <a:pt x="84489" y="27497"/>
                </a:lnTo>
                <a:lnTo>
                  <a:pt x="93474" y="26630"/>
                </a:lnTo>
                <a:lnTo>
                  <a:pt x="102320" y="26053"/>
                </a:lnTo>
                <a:lnTo>
                  <a:pt x="113933" y="24715"/>
                </a:lnTo>
                <a:lnTo>
                  <a:pt x="142078" y="20689"/>
                </a:lnTo>
                <a:lnTo>
                  <a:pt x="212806" y="8517"/>
                </a:lnTo>
                <a:lnTo>
                  <a:pt x="234263" y="5404"/>
                </a:lnTo>
                <a:lnTo>
                  <a:pt x="252378" y="3330"/>
                </a:lnTo>
                <a:lnTo>
                  <a:pt x="268265" y="1946"/>
                </a:lnTo>
                <a:lnTo>
                  <a:pt x="281713" y="1024"/>
                </a:lnTo>
                <a:lnTo>
                  <a:pt x="304276" y="0"/>
                </a:lnTo>
                <a:lnTo>
                  <a:pt x="312387" y="679"/>
                </a:lnTo>
                <a:lnTo>
                  <a:pt x="318748" y="2084"/>
                </a:lnTo>
                <a:lnTo>
                  <a:pt x="334327" y="775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74"/>
          <p:cNvSpPr/>
          <p:nvPr/>
        </p:nvSpPr>
        <p:spPr>
          <a:xfrm>
            <a:off x="7890749" y="1765935"/>
            <a:ext cx="24527" cy="694373"/>
          </a:xfrm>
          <a:custGeom>
            <a:avLst/>
            <a:gdLst/>
            <a:ahLst/>
            <a:cxnLst/>
            <a:rect l="0" t="0" r="0" b="0"/>
            <a:pathLst>
              <a:path w="24527" h="694373">
                <a:moveTo>
                  <a:pt x="15953" y="0"/>
                </a:moveTo>
                <a:lnTo>
                  <a:pt x="11402" y="9101"/>
                </a:lnTo>
                <a:lnTo>
                  <a:pt x="10061" y="12735"/>
                </a:lnTo>
                <a:lnTo>
                  <a:pt x="9168" y="16110"/>
                </a:lnTo>
                <a:lnTo>
                  <a:pt x="8572" y="19312"/>
                </a:lnTo>
                <a:lnTo>
                  <a:pt x="8175" y="30972"/>
                </a:lnTo>
                <a:lnTo>
                  <a:pt x="7427" y="141491"/>
                </a:lnTo>
                <a:lnTo>
                  <a:pt x="7382" y="423381"/>
                </a:lnTo>
                <a:lnTo>
                  <a:pt x="6429" y="447037"/>
                </a:lnTo>
                <a:lnTo>
                  <a:pt x="4841" y="470427"/>
                </a:lnTo>
                <a:lnTo>
                  <a:pt x="1489" y="511973"/>
                </a:lnTo>
                <a:lnTo>
                  <a:pt x="0" y="539963"/>
                </a:lnTo>
                <a:lnTo>
                  <a:pt x="556" y="556190"/>
                </a:lnTo>
                <a:lnTo>
                  <a:pt x="1878" y="574629"/>
                </a:lnTo>
                <a:lnTo>
                  <a:pt x="3712" y="594540"/>
                </a:lnTo>
                <a:lnTo>
                  <a:pt x="4935" y="610673"/>
                </a:lnTo>
                <a:lnTo>
                  <a:pt x="5750" y="624285"/>
                </a:lnTo>
                <a:lnTo>
                  <a:pt x="6897" y="652016"/>
                </a:lnTo>
                <a:lnTo>
                  <a:pt x="7059" y="657562"/>
                </a:lnTo>
                <a:lnTo>
                  <a:pt x="8118" y="663164"/>
                </a:lnTo>
                <a:lnTo>
                  <a:pt x="9778" y="668804"/>
                </a:lnTo>
                <a:lnTo>
                  <a:pt x="11836" y="674470"/>
                </a:lnTo>
                <a:lnTo>
                  <a:pt x="14160" y="679199"/>
                </a:lnTo>
                <a:lnTo>
                  <a:pt x="16663" y="683304"/>
                </a:lnTo>
                <a:lnTo>
                  <a:pt x="24526" y="6943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75"/>
          <p:cNvSpPr/>
          <p:nvPr/>
        </p:nvSpPr>
        <p:spPr>
          <a:xfrm>
            <a:off x="8061583" y="1877586"/>
            <a:ext cx="333318" cy="505311"/>
          </a:xfrm>
          <a:custGeom>
            <a:avLst/>
            <a:gdLst/>
            <a:ahLst/>
            <a:cxnLst/>
            <a:rect l="0" t="0" r="0" b="0"/>
            <a:pathLst>
              <a:path w="333318" h="505311">
                <a:moveTo>
                  <a:pt x="188019" y="16936"/>
                </a:moveTo>
                <a:lnTo>
                  <a:pt x="178918" y="7834"/>
                </a:lnTo>
                <a:lnTo>
                  <a:pt x="175283" y="5153"/>
                </a:lnTo>
                <a:lnTo>
                  <a:pt x="168707" y="2174"/>
                </a:lnTo>
                <a:lnTo>
                  <a:pt x="159649" y="497"/>
                </a:lnTo>
                <a:lnTo>
                  <a:pt x="155484" y="0"/>
                </a:lnTo>
                <a:lnTo>
                  <a:pt x="151969" y="4964"/>
                </a:lnTo>
                <a:lnTo>
                  <a:pt x="149698" y="8955"/>
                </a:lnTo>
                <a:lnTo>
                  <a:pt x="142096" y="15929"/>
                </a:lnTo>
                <a:lnTo>
                  <a:pt x="137401" y="19122"/>
                </a:lnTo>
                <a:lnTo>
                  <a:pt x="129645" y="27750"/>
                </a:lnTo>
                <a:lnTo>
                  <a:pt x="120165" y="40792"/>
                </a:lnTo>
                <a:lnTo>
                  <a:pt x="103251" y="62464"/>
                </a:lnTo>
                <a:lnTo>
                  <a:pt x="96264" y="73958"/>
                </a:lnTo>
                <a:lnTo>
                  <a:pt x="90655" y="85431"/>
                </a:lnTo>
                <a:lnTo>
                  <a:pt x="85962" y="96889"/>
                </a:lnTo>
                <a:lnTo>
                  <a:pt x="80929" y="107386"/>
                </a:lnTo>
                <a:lnTo>
                  <a:pt x="75668" y="117241"/>
                </a:lnTo>
                <a:lnTo>
                  <a:pt x="70256" y="126668"/>
                </a:lnTo>
                <a:lnTo>
                  <a:pt x="59163" y="147303"/>
                </a:lnTo>
                <a:lnTo>
                  <a:pt x="53537" y="158140"/>
                </a:lnTo>
                <a:lnTo>
                  <a:pt x="46929" y="172032"/>
                </a:lnTo>
                <a:lnTo>
                  <a:pt x="31967" y="205248"/>
                </a:lnTo>
                <a:lnTo>
                  <a:pt x="25883" y="220582"/>
                </a:lnTo>
                <a:lnTo>
                  <a:pt x="20873" y="234615"/>
                </a:lnTo>
                <a:lnTo>
                  <a:pt x="16581" y="247780"/>
                </a:lnTo>
                <a:lnTo>
                  <a:pt x="12767" y="260367"/>
                </a:lnTo>
                <a:lnTo>
                  <a:pt x="5989" y="284513"/>
                </a:lnTo>
                <a:lnTo>
                  <a:pt x="3801" y="295333"/>
                </a:lnTo>
                <a:lnTo>
                  <a:pt x="2341" y="305404"/>
                </a:lnTo>
                <a:lnTo>
                  <a:pt x="1369" y="314975"/>
                </a:lnTo>
                <a:lnTo>
                  <a:pt x="721" y="328024"/>
                </a:lnTo>
                <a:lnTo>
                  <a:pt x="0" y="360302"/>
                </a:lnTo>
                <a:lnTo>
                  <a:pt x="762" y="376339"/>
                </a:lnTo>
                <a:lnTo>
                  <a:pt x="2220" y="391793"/>
                </a:lnTo>
                <a:lnTo>
                  <a:pt x="4146" y="406858"/>
                </a:lnTo>
                <a:lnTo>
                  <a:pt x="6382" y="418807"/>
                </a:lnTo>
                <a:lnTo>
                  <a:pt x="8825" y="428677"/>
                </a:lnTo>
                <a:lnTo>
                  <a:pt x="11407" y="437163"/>
                </a:lnTo>
                <a:lnTo>
                  <a:pt x="19355" y="451671"/>
                </a:lnTo>
                <a:lnTo>
                  <a:pt x="28285" y="463517"/>
                </a:lnTo>
                <a:lnTo>
                  <a:pt x="35429" y="471956"/>
                </a:lnTo>
                <a:lnTo>
                  <a:pt x="44319" y="478882"/>
                </a:lnTo>
                <a:lnTo>
                  <a:pt x="49356" y="482063"/>
                </a:lnTo>
                <a:lnTo>
                  <a:pt x="56525" y="486088"/>
                </a:lnTo>
                <a:lnTo>
                  <a:pt x="74650" y="495640"/>
                </a:lnTo>
                <a:lnTo>
                  <a:pt x="82912" y="498950"/>
                </a:lnTo>
                <a:lnTo>
                  <a:pt x="90326" y="501156"/>
                </a:lnTo>
                <a:lnTo>
                  <a:pt x="97173" y="502627"/>
                </a:lnTo>
                <a:lnTo>
                  <a:pt x="104595" y="503607"/>
                </a:lnTo>
                <a:lnTo>
                  <a:pt x="112401" y="504261"/>
                </a:lnTo>
                <a:lnTo>
                  <a:pt x="120461" y="504697"/>
                </a:lnTo>
                <a:lnTo>
                  <a:pt x="134498" y="505181"/>
                </a:lnTo>
                <a:lnTo>
                  <a:pt x="140909" y="505310"/>
                </a:lnTo>
                <a:lnTo>
                  <a:pt x="149945" y="503491"/>
                </a:lnTo>
                <a:lnTo>
                  <a:pt x="160731" y="500374"/>
                </a:lnTo>
                <a:lnTo>
                  <a:pt x="172684" y="496390"/>
                </a:lnTo>
                <a:lnTo>
                  <a:pt x="184464" y="490877"/>
                </a:lnTo>
                <a:lnTo>
                  <a:pt x="196127" y="484345"/>
                </a:lnTo>
                <a:lnTo>
                  <a:pt x="207711" y="477132"/>
                </a:lnTo>
                <a:lnTo>
                  <a:pt x="219245" y="467560"/>
                </a:lnTo>
                <a:lnTo>
                  <a:pt x="230744" y="456417"/>
                </a:lnTo>
                <a:lnTo>
                  <a:pt x="242220" y="444226"/>
                </a:lnTo>
                <a:lnTo>
                  <a:pt x="250822" y="434194"/>
                </a:lnTo>
                <a:lnTo>
                  <a:pt x="257510" y="425600"/>
                </a:lnTo>
                <a:lnTo>
                  <a:pt x="262922" y="417966"/>
                </a:lnTo>
                <a:lnTo>
                  <a:pt x="269386" y="406210"/>
                </a:lnTo>
                <a:lnTo>
                  <a:pt x="276554" y="391704"/>
                </a:lnTo>
                <a:lnTo>
                  <a:pt x="284190" y="375367"/>
                </a:lnTo>
                <a:lnTo>
                  <a:pt x="290233" y="360665"/>
                </a:lnTo>
                <a:lnTo>
                  <a:pt x="295214" y="347053"/>
                </a:lnTo>
                <a:lnTo>
                  <a:pt x="299488" y="334169"/>
                </a:lnTo>
                <a:lnTo>
                  <a:pt x="304242" y="322722"/>
                </a:lnTo>
                <a:lnTo>
                  <a:pt x="309316" y="312234"/>
                </a:lnTo>
                <a:lnTo>
                  <a:pt x="314604" y="302384"/>
                </a:lnTo>
                <a:lnTo>
                  <a:pt x="318129" y="292007"/>
                </a:lnTo>
                <a:lnTo>
                  <a:pt x="320479" y="281279"/>
                </a:lnTo>
                <a:lnTo>
                  <a:pt x="322046" y="270317"/>
                </a:lnTo>
                <a:lnTo>
                  <a:pt x="324043" y="259199"/>
                </a:lnTo>
                <a:lnTo>
                  <a:pt x="326327" y="247977"/>
                </a:lnTo>
                <a:lnTo>
                  <a:pt x="328802" y="236686"/>
                </a:lnTo>
                <a:lnTo>
                  <a:pt x="330452" y="226301"/>
                </a:lnTo>
                <a:lnTo>
                  <a:pt x="331552" y="216520"/>
                </a:lnTo>
                <a:lnTo>
                  <a:pt x="332286" y="207142"/>
                </a:lnTo>
                <a:lnTo>
                  <a:pt x="332774" y="197080"/>
                </a:lnTo>
                <a:lnTo>
                  <a:pt x="333317" y="175740"/>
                </a:lnTo>
                <a:lnTo>
                  <a:pt x="332510" y="162810"/>
                </a:lnTo>
                <a:lnTo>
                  <a:pt x="331018" y="148476"/>
                </a:lnTo>
                <a:lnTo>
                  <a:pt x="329072" y="133204"/>
                </a:lnTo>
                <a:lnTo>
                  <a:pt x="326822" y="120166"/>
                </a:lnTo>
                <a:lnTo>
                  <a:pt x="324369" y="108616"/>
                </a:lnTo>
                <a:lnTo>
                  <a:pt x="321782" y="98058"/>
                </a:lnTo>
                <a:lnTo>
                  <a:pt x="317200" y="87210"/>
                </a:lnTo>
                <a:lnTo>
                  <a:pt x="311286" y="76168"/>
                </a:lnTo>
                <a:lnTo>
                  <a:pt x="304487" y="64996"/>
                </a:lnTo>
                <a:lnTo>
                  <a:pt x="299002" y="55644"/>
                </a:lnTo>
                <a:lnTo>
                  <a:pt x="290368" y="40172"/>
                </a:lnTo>
                <a:lnTo>
                  <a:pt x="284826" y="34332"/>
                </a:lnTo>
                <a:lnTo>
                  <a:pt x="278275" y="29486"/>
                </a:lnTo>
                <a:lnTo>
                  <a:pt x="271050" y="25302"/>
                </a:lnTo>
                <a:lnTo>
                  <a:pt x="264328" y="22514"/>
                </a:lnTo>
                <a:lnTo>
                  <a:pt x="257941" y="20654"/>
                </a:lnTo>
                <a:lnTo>
                  <a:pt x="251779" y="19415"/>
                </a:lnTo>
                <a:lnTo>
                  <a:pt x="244813" y="18589"/>
                </a:lnTo>
                <a:lnTo>
                  <a:pt x="237312" y="18038"/>
                </a:lnTo>
                <a:lnTo>
                  <a:pt x="229453" y="17671"/>
                </a:lnTo>
                <a:lnTo>
                  <a:pt x="221357" y="18378"/>
                </a:lnTo>
                <a:lnTo>
                  <a:pt x="213102" y="19803"/>
                </a:lnTo>
                <a:lnTo>
                  <a:pt x="204741" y="21705"/>
                </a:lnTo>
                <a:lnTo>
                  <a:pt x="194405" y="24878"/>
                </a:lnTo>
                <a:lnTo>
                  <a:pt x="182751" y="28898"/>
                </a:lnTo>
                <a:lnTo>
                  <a:pt x="170220" y="33483"/>
                </a:lnTo>
                <a:lnTo>
                  <a:pt x="159960" y="36540"/>
                </a:lnTo>
                <a:lnTo>
                  <a:pt x="151215" y="38578"/>
                </a:lnTo>
                <a:lnTo>
                  <a:pt x="143481" y="39936"/>
                </a:lnTo>
                <a:lnTo>
                  <a:pt x="136420" y="41795"/>
                </a:lnTo>
                <a:lnTo>
                  <a:pt x="129807" y="43986"/>
                </a:lnTo>
                <a:lnTo>
                  <a:pt x="110867" y="5122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76"/>
          <p:cNvSpPr/>
          <p:nvPr/>
        </p:nvSpPr>
        <p:spPr>
          <a:xfrm>
            <a:off x="8455342" y="1834514"/>
            <a:ext cx="324300" cy="522418"/>
          </a:xfrm>
          <a:custGeom>
            <a:avLst/>
            <a:gdLst/>
            <a:ahLst/>
            <a:cxnLst/>
            <a:rect l="0" t="0" r="0" b="0"/>
            <a:pathLst>
              <a:path w="324300" h="522418">
                <a:moveTo>
                  <a:pt x="145733" y="0"/>
                </a:moveTo>
                <a:lnTo>
                  <a:pt x="150283" y="0"/>
                </a:lnTo>
                <a:lnTo>
                  <a:pt x="150672" y="953"/>
                </a:lnTo>
                <a:lnTo>
                  <a:pt x="149978" y="2541"/>
                </a:lnTo>
                <a:lnTo>
                  <a:pt x="142021" y="11932"/>
                </a:lnTo>
                <a:lnTo>
                  <a:pt x="98962" y="55313"/>
                </a:lnTo>
                <a:lnTo>
                  <a:pt x="91692" y="63546"/>
                </a:lnTo>
                <a:lnTo>
                  <a:pt x="83988" y="72844"/>
                </a:lnTo>
                <a:lnTo>
                  <a:pt x="75995" y="82853"/>
                </a:lnTo>
                <a:lnTo>
                  <a:pt x="68761" y="92383"/>
                </a:lnTo>
                <a:lnTo>
                  <a:pt x="55643" y="110592"/>
                </a:lnTo>
                <a:lnTo>
                  <a:pt x="48542" y="125670"/>
                </a:lnTo>
                <a:lnTo>
                  <a:pt x="45387" y="138721"/>
                </a:lnTo>
                <a:lnTo>
                  <a:pt x="43985" y="150872"/>
                </a:lnTo>
                <a:lnTo>
                  <a:pt x="44563" y="155826"/>
                </a:lnTo>
                <a:lnTo>
                  <a:pt x="45901" y="160082"/>
                </a:lnTo>
                <a:lnTo>
                  <a:pt x="63043" y="194649"/>
                </a:lnTo>
                <a:lnTo>
                  <a:pt x="66794" y="199299"/>
                </a:lnTo>
                <a:lnTo>
                  <a:pt x="76041" y="207005"/>
                </a:lnTo>
                <a:lnTo>
                  <a:pt x="81174" y="210393"/>
                </a:lnTo>
                <a:lnTo>
                  <a:pt x="86501" y="213605"/>
                </a:lnTo>
                <a:lnTo>
                  <a:pt x="91957" y="216698"/>
                </a:lnTo>
                <a:lnTo>
                  <a:pt x="97500" y="220666"/>
                </a:lnTo>
                <a:lnTo>
                  <a:pt x="103100" y="225216"/>
                </a:lnTo>
                <a:lnTo>
                  <a:pt x="108739" y="230154"/>
                </a:lnTo>
                <a:lnTo>
                  <a:pt x="115355" y="234399"/>
                </a:lnTo>
                <a:lnTo>
                  <a:pt x="122623" y="238181"/>
                </a:lnTo>
                <a:lnTo>
                  <a:pt x="130326" y="241655"/>
                </a:lnTo>
                <a:lnTo>
                  <a:pt x="138320" y="245876"/>
                </a:lnTo>
                <a:lnTo>
                  <a:pt x="146506" y="250595"/>
                </a:lnTo>
                <a:lnTo>
                  <a:pt x="154821" y="255646"/>
                </a:lnTo>
                <a:lnTo>
                  <a:pt x="165127" y="262823"/>
                </a:lnTo>
                <a:lnTo>
                  <a:pt x="176760" y="271418"/>
                </a:lnTo>
                <a:lnTo>
                  <a:pt x="189277" y="280958"/>
                </a:lnTo>
                <a:lnTo>
                  <a:pt x="199528" y="289223"/>
                </a:lnTo>
                <a:lnTo>
                  <a:pt x="208266" y="296638"/>
                </a:lnTo>
                <a:lnTo>
                  <a:pt x="215996" y="303486"/>
                </a:lnTo>
                <a:lnTo>
                  <a:pt x="222102" y="309957"/>
                </a:lnTo>
                <a:lnTo>
                  <a:pt x="231427" y="322227"/>
                </a:lnTo>
                <a:lnTo>
                  <a:pt x="238747" y="334029"/>
                </a:lnTo>
                <a:lnTo>
                  <a:pt x="245174" y="345625"/>
                </a:lnTo>
                <a:lnTo>
                  <a:pt x="251206" y="357129"/>
                </a:lnTo>
                <a:lnTo>
                  <a:pt x="254522" y="371132"/>
                </a:lnTo>
                <a:lnTo>
                  <a:pt x="255996" y="385928"/>
                </a:lnTo>
                <a:lnTo>
                  <a:pt x="256651" y="398854"/>
                </a:lnTo>
                <a:lnTo>
                  <a:pt x="254402" y="413489"/>
                </a:lnTo>
                <a:lnTo>
                  <a:pt x="250228" y="428566"/>
                </a:lnTo>
                <a:lnTo>
                  <a:pt x="245198" y="441616"/>
                </a:lnTo>
                <a:lnTo>
                  <a:pt x="237246" y="453767"/>
                </a:lnTo>
                <a:lnTo>
                  <a:pt x="227363" y="465517"/>
                </a:lnTo>
                <a:lnTo>
                  <a:pt x="222060" y="471317"/>
                </a:lnTo>
                <a:lnTo>
                  <a:pt x="216621" y="477089"/>
                </a:lnTo>
                <a:lnTo>
                  <a:pt x="211088" y="481890"/>
                </a:lnTo>
                <a:lnTo>
                  <a:pt x="205496" y="486042"/>
                </a:lnTo>
                <a:lnTo>
                  <a:pt x="199863" y="489763"/>
                </a:lnTo>
                <a:lnTo>
                  <a:pt x="194202" y="493197"/>
                </a:lnTo>
                <a:lnTo>
                  <a:pt x="188523" y="496438"/>
                </a:lnTo>
                <a:lnTo>
                  <a:pt x="177134" y="502579"/>
                </a:lnTo>
                <a:lnTo>
                  <a:pt x="148587" y="517163"/>
                </a:lnTo>
                <a:lnTo>
                  <a:pt x="142873" y="519083"/>
                </a:lnTo>
                <a:lnTo>
                  <a:pt x="137158" y="520363"/>
                </a:lnTo>
                <a:lnTo>
                  <a:pt x="131444" y="521216"/>
                </a:lnTo>
                <a:lnTo>
                  <a:pt x="125730" y="521785"/>
                </a:lnTo>
                <a:lnTo>
                  <a:pt x="120015" y="522165"/>
                </a:lnTo>
                <a:lnTo>
                  <a:pt x="114300" y="522417"/>
                </a:lnTo>
                <a:lnTo>
                  <a:pt x="108584" y="521633"/>
                </a:lnTo>
                <a:lnTo>
                  <a:pt x="102870" y="520158"/>
                </a:lnTo>
                <a:lnTo>
                  <a:pt x="97156" y="518222"/>
                </a:lnTo>
                <a:lnTo>
                  <a:pt x="88265" y="513532"/>
                </a:lnTo>
                <a:lnTo>
                  <a:pt x="81140" y="508271"/>
                </a:lnTo>
                <a:lnTo>
                  <a:pt x="71772" y="499955"/>
                </a:lnTo>
                <a:lnTo>
                  <a:pt x="65871" y="494300"/>
                </a:lnTo>
                <a:lnTo>
                  <a:pt x="63917" y="490506"/>
                </a:lnTo>
                <a:lnTo>
                  <a:pt x="61745" y="481211"/>
                </a:lnTo>
                <a:lnTo>
                  <a:pt x="60522" y="465267"/>
                </a:lnTo>
                <a:lnTo>
                  <a:pt x="60237" y="454118"/>
                </a:lnTo>
                <a:lnTo>
                  <a:pt x="60160" y="448478"/>
                </a:lnTo>
                <a:lnTo>
                  <a:pt x="62615" y="437131"/>
                </a:lnTo>
                <a:lnTo>
                  <a:pt x="67834" y="424786"/>
                </a:lnTo>
                <a:lnTo>
                  <a:pt x="76503" y="409774"/>
                </a:lnTo>
                <a:lnTo>
                  <a:pt x="84167" y="393577"/>
                </a:lnTo>
                <a:lnTo>
                  <a:pt x="91700" y="377806"/>
                </a:lnTo>
                <a:lnTo>
                  <a:pt x="101398" y="364447"/>
                </a:lnTo>
                <a:lnTo>
                  <a:pt x="107604" y="357265"/>
                </a:lnTo>
                <a:lnTo>
                  <a:pt x="114599" y="349619"/>
                </a:lnTo>
                <a:lnTo>
                  <a:pt x="129991" y="333504"/>
                </a:lnTo>
                <a:lnTo>
                  <a:pt x="146356" y="316817"/>
                </a:lnTo>
                <a:lnTo>
                  <a:pt x="154720" y="309319"/>
                </a:lnTo>
                <a:lnTo>
                  <a:pt x="163155" y="302415"/>
                </a:lnTo>
                <a:lnTo>
                  <a:pt x="171636" y="295908"/>
                </a:lnTo>
                <a:lnTo>
                  <a:pt x="182050" y="285855"/>
                </a:lnTo>
                <a:lnTo>
                  <a:pt x="193757" y="273437"/>
                </a:lnTo>
                <a:lnTo>
                  <a:pt x="216607" y="248211"/>
                </a:lnTo>
                <a:lnTo>
                  <a:pt x="233113" y="230649"/>
                </a:lnTo>
                <a:lnTo>
                  <a:pt x="253115" y="210052"/>
                </a:lnTo>
                <a:lnTo>
                  <a:pt x="262673" y="195274"/>
                </a:lnTo>
                <a:lnTo>
                  <a:pt x="271049" y="180134"/>
                </a:lnTo>
                <a:lnTo>
                  <a:pt x="285521" y="160900"/>
                </a:lnTo>
                <a:lnTo>
                  <a:pt x="292951" y="148981"/>
                </a:lnTo>
                <a:lnTo>
                  <a:pt x="301968" y="137334"/>
                </a:lnTo>
                <a:lnTo>
                  <a:pt x="307040" y="131561"/>
                </a:lnTo>
                <a:lnTo>
                  <a:pt x="310420" y="125808"/>
                </a:lnTo>
                <a:lnTo>
                  <a:pt x="314177" y="114335"/>
                </a:lnTo>
                <a:lnTo>
                  <a:pt x="318387" y="102886"/>
                </a:lnTo>
                <a:lnTo>
                  <a:pt x="322481" y="91447"/>
                </a:lnTo>
                <a:lnTo>
                  <a:pt x="324299" y="80014"/>
                </a:lnTo>
                <a:lnTo>
                  <a:pt x="323832" y="75250"/>
                </a:lnTo>
                <a:lnTo>
                  <a:pt x="322569" y="71122"/>
                </a:lnTo>
                <a:lnTo>
                  <a:pt x="320773" y="67417"/>
                </a:lnTo>
                <a:lnTo>
                  <a:pt x="318779" y="58221"/>
                </a:lnTo>
                <a:lnTo>
                  <a:pt x="318247" y="53102"/>
                </a:lnTo>
                <a:lnTo>
                  <a:pt x="316940" y="48736"/>
                </a:lnTo>
                <a:lnTo>
                  <a:pt x="312948" y="41346"/>
                </a:lnTo>
                <a:lnTo>
                  <a:pt x="305344" y="31830"/>
                </a:lnTo>
                <a:lnTo>
                  <a:pt x="300718" y="28840"/>
                </a:lnTo>
                <a:lnTo>
                  <a:pt x="294776" y="25895"/>
                </a:lnTo>
                <a:lnTo>
                  <a:pt x="287957" y="22978"/>
                </a:lnTo>
                <a:lnTo>
                  <a:pt x="281507" y="21034"/>
                </a:lnTo>
                <a:lnTo>
                  <a:pt x="275301" y="19738"/>
                </a:lnTo>
                <a:lnTo>
                  <a:pt x="269259" y="18874"/>
                </a:lnTo>
                <a:lnTo>
                  <a:pt x="262373" y="18298"/>
                </a:lnTo>
                <a:lnTo>
                  <a:pt x="254927" y="17914"/>
                </a:lnTo>
                <a:lnTo>
                  <a:pt x="239031" y="17487"/>
                </a:lnTo>
                <a:lnTo>
                  <a:pt x="222441" y="17297"/>
                </a:lnTo>
                <a:lnTo>
                  <a:pt x="214017" y="18199"/>
                </a:lnTo>
                <a:lnTo>
                  <a:pt x="205544" y="19753"/>
                </a:lnTo>
                <a:lnTo>
                  <a:pt x="144964" y="34519"/>
                </a:lnTo>
                <a:lnTo>
                  <a:pt x="133790" y="37301"/>
                </a:lnTo>
                <a:lnTo>
                  <a:pt x="86208" y="50317"/>
                </a:lnTo>
                <a:lnTo>
                  <a:pt x="71759" y="55452"/>
                </a:lnTo>
                <a:lnTo>
                  <a:pt x="59270" y="60781"/>
                </a:lnTo>
                <a:lnTo>
                  <a:pt x="23244" y="78470"/>
                </a:lnTo>
                <a:lnTo>
                  <a:pt x="17400" y="81841"/>
                </a:lnTo>
                <a:lnTo>
                  <a:pt x="12553" y="85041"/>
                </a:lnTo>
                <a:lnTo>
                  <a:pt x="0" y="9429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5038" y="2838450"/>
            <a:ext cx="4733925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557"/>
          <p:cNvSpPr/>
          <p:nvPr/>
        </p:nvSpPr>
        <p:spPr>
          <a:xfrm>
            <a:off x="4597872" y="1851660"/>
            <a:ext cx="496400" cy="753833"/>
          </a:xfrm>
          <a:custGeom>
            <a:avLst/>
            <a:gdLst/>
            <a:ahLst/>
            <a:cxnLst/>
            <a:rect l="0" t="0" r="0" b="0"/>
            <a:pathLst>
              <a:path w="496400" h="753833">
                <a:moveTo>
                  <a:pt x="317028" y="0"/>
                </a:moveTo>
                <a:lnTo>
                  <a:pt x="312477" y="0"/>
                </a:lnTo>
                <a:lnTo>
                  <a:pt x="305162" y="5079"/>
                </a:lnTo>
                <a:lnTo>
                  <a:pt x="294609" y="13687"/>
                </a:lnTo>
                <a:lnTo>
                  <a:pt x="280394" y="23863"/>
                </a:lnTo>
                <a:lnTo>
                  <a:pt x="265935" y="35911"/>
                </a:lnTo>
                <a:lnTo>
                  <a:pt x="224470" y="72158"/>
                </a:lnTo>
                <a:lnTo>
                  <a:pt x="207697" y="88110"/>
                </a:lnTo>
                <a:lnTo>
                  <a:pt x="194611" y="101602"/>
                </a:lnTo>
                <a:lnTo>
                  <a:pt x="183982" y="113455"/>
                </a:lnTo>
                <a:lnTo>
                  <a:pt x="164551" y="134244"/>
                </a:lnTo>
                <a:lnTo>
                  <a:pt x="155369" y="143788"/>
                </a:lnTo>
                <a:lnTo>
                  <a:pt x="140087" y="162013"/>
                </a:lnTo>
                <a:lnTo>
                  <a:pt x="126945" y="179638"/>
                </a:lnTo>
                <a:lnTo>
                  <a:pt x="114754" y="196996"/>
                </a:lnTo>
                <a:lnTo>
                  <a:pt x="97180" y="222834"/>
                </a:lnTo>
                <a:lnTo>
                  <a:pt x="83110" y="240007"/>
                </a:lnTo>
                <a:lnTo>
                  <a:pt x="69236" y="257164"/>
                </a:lnTo>
                <a:lnTo>
                  <a:pt x="59896" y="274315"/>
                </a:lnTo>
                <a:lnTo>
                  <a:pt x="47489" y="301623"/>
                </a:lnTo>
                <a:lnTo>
                  <a:pt x="40180" y="318239"/>
                </a:lnTo>
                <a:lnTo>
                  <a:pt x="34355" y="332174"/>
                </a:lnTo>
                <a:lnTo>
                  <a:pt x="25343" y="355278"/>
                </a:lnTo>
                <a:lnTo>
                  <a:pt x="18162" y="377611"/>
                </a:lnTo>
                <a:lnTo>
                  <a:pt x="11796" y="399284"/>
                </a:lnTo>
                <a:lnTo>
                  <a:pt x="5791" y="418442"/>
                </a:lnTo>
                <a:lnTo>
                  <a:pt x="2488" y="439022"/>
                </a:lnTo>
                <a:lnTo>
                  <a:pt x="1020" y="459915"/>
                </a:lnTo>
                <a:lnTo>
                  <a:pt x="367" y="478727"/>
                </a:lnTo>
                <a:lnTo>
                  <a:pt x="0" y="509933"/>
                </a:lnTo>
                <a:lnTo>
                  <a:pt x="2454" y="529532"/>
                </a:lnTo>
                <a:lnTo>
                  <a:pt x="7672" y="551577"/>
                </a:lnTo>
                <a:lnTo>
                  <a:pt x="16341" y="583600"/>
                </a:lnTo>
                <a:lnTo>
                  <a:pt x="23225" y="599569"/>
                </a:lnTo>
                <a:lnTo>
                  <a:pt x="31624" y="614978"/>
                </a:lnTo>
                <a:lnTo>
                  <a:pt x="41033" y="630012"/>
                </a:lnTo>
                <a:lnTo>
                  <a:pt x="50164" y="642893"/>
                </a:lnTo>
                <a:lnTo>
                  <a:pt x="59108" y="654338"/>
                </a:lnTo>
                <a:lnTo>
                  <a:pt x="67929" y="664825"/>
                </a:lnTo>
                <a:lnTo>
                  <a:pt x="82810" y="681558"/>
                </a:lnTo>
                <a:lnTo>
                  <a:pt x="96725" y="695344"/>
                </a:lnTo>
                <a:lnTo>
                  <a:pt x="104437" y="701688"/>
                </a:lnTo>
                <a:lnTo>
                  <a:pt x="112435" y="707821"/>
                </a:lnTo>
                <a:lnTo>
                  <a:pt x="122530" y="713816"/>
                </a:lnTo>
                <a:lnTo>
                  <a:pt x="134023" y="719717"/>
                </a:lnTo>
                <a:lnTo>
                  <a:pt x="146447" y="725556"/>
                </a:lnTo>
                <a:lnTo>
                  <a:pt x="157587" y="730401"/>
                </a:lnTo>
                <a:lnTo>
                  <a:pt x="167871" y="734584"/>
                </a:lnTo>
                <a:lnTo>
                  <a:pt x="186918" y="741772"/>
                </a:lnTo>
                <a:lnTo>
                  <a:pt x="204909" y="748141"/>
                </a:lnTo>
                <a:lnTo>
                  <a:pt x="213706" y="750220"/>
                </a:lnTo>
                <a:lnTo>
                  <a:pt x="222430" y="751607"/>
                </a:lnTo>
                <a:lnTo>
                  <a:pt x="231102" y="752531"/>
                </a:lnTo>
                <a:lnTo>
                  <a:pt x="239742" y="753147"/>
                </a:lnTo>
                <a:lnTo>
                  <a:pt x="248358" y="753558"/>
                </a:lnTo>
                <a:lnTo>
                  <a:pt x="256961" y="753832"/>
                </a:lnTo>
                <a:lnTo>
                  <a:pt x="265553" y="753062"/>
                </a:lnTo>
                <a:lnTo>
                  <a:pt x="274139" y="751596"/>
                </a:lnTo>
                <a:lnTo>
                  <a:pt x="282720" y="749667"/>
                </a:lnTo>
                <a:lnTo>
                  <a:pt x="291298" y="747428"/>
                </a:lnTo>
                <a:lnTo>
                  <a:pt x="299875" y="744982"/>
                </a:lnTo>
                <a:lnTo>
                  <a:pt x="317024" y="739726"/>
                </a:lnTo>
                <a:lnTo>
                  <a:pt x="359890" y="725756"/>
                </a:lnTo>
                <a:lnTo>
                  <a:pt x="368462" y="721962"/>
                </a:lnTo>
                <a:lnTo>
                  <a:pt x="377035" y="717528"/>
                </a:lnTo>
                <a:lnTo>
                  <a:pt x="385607" y="712667"/>
                </a:lnTo>
                <a:lnTo>
                  <a:pt x="400213" y="702186"/>
                </a:lnTo>
                <a:lnTo>
                  <a:pt x="413054" y="690225"/>
                </a:lnTo>
                <a:lnTo>
                  <a:pt x="430993" y="668378"/>
                </a:lnTo>
                <a:lnTo>
                  <a:pt x="442609" y="655514"/>
                </a:lnTo>
                <a:lnTo>
                  <a:pt x="454121" y="640907"/>
                </a:lnTo>
                <a:lnTo>
                  <a:pt x="465588" y="624890"/>
                </a:lnTo>
                <a:lnTo>
                  <a:pt x="477034" y="608246"/>
                </a:lnTo>
                <a:lnTo>
                  <a:pt x="485932" y="586244"/>
                </a:lnTo>
                <a:lnTo>
                  <a:pt x="492109" y="563448"/>
                </a:lnTo>
                <a:lnTo>
                  <a:pt x="495586" y="539904"/>
                </a:lnTo>
                <a:lnTo>
                  <a:pt x="496399" y="526977"/>
                </a:lnTo>
                <a:lnTo>
                  <a:pt x="494221" y="514882"/>
                </a:lnTo>
                <a:lnTo>
                  <a:pt x="490077" y="504109"/>
                </a:lnTo>
                <a:lnTo>
                  <a:pt x="485061" y="496146"/>
                </a:lnTo>
                <a:lnTo>
                  <a:pt x="477117" y="489431"/>
                </a:lnTo>
                <a:lnTo>
                  <a:pt x="461934" y="480296"/>
                </a:lnTo>
                <a:lnTo>
                  <a:pt x="456494" y="477360"/>
                </a:lnTo>
                <a:lnTo>
                  <a:pt x="442830" y="474097"/>
                </a:lnTo>
                <a:lnTo>
                  <a:pt x="428185" y="472647"/>
                </a:lnTo>
                <a:lnTo>
                  <a:pt x="415326" y="472003"/>
                </a:lnTo>
                <a:lnTo>
                  <a:pt x="407325" y="472783"/>
                </a:lnTo>
                <a:lnTo>
                  <a:pt x="398181" y="474256"/>
                </a:lnTo>
                <a:lnTo>
                  <a:pt x="388275" y="476191"/>
                </a:lnTo>
                <a:lnTo>
                  <a:pt x="378813" y="478433"/>
                </a:lnTo>
                <a:lnTo>
                  <a:pt x="369648" y="480880"/>
                </a:lnTo>
                <a:lnTo>
                  <a:pt x="360681" y="483464"/>
                </a:lnTo>
                <a:lnTo>
                  <a:pt x="320754" y="496203"/>
                </a:lnTo>
                <a:lnTo>
                  <a:pt x="309034" y="501299"/>
                </a:lnTo>
                <a:lnTo>
                  <a:pt x="299316" y="506602"/>
                </a:lnTo>
                <a:lnTo>
                  <a:pt x="265481" y="528800"/>
                </a:lnTo>
                <a:lnTo>
                  <a:pt x="250938" y="540139"/>
                </a:lnTo>
                <a:lnTo>
                  <a:pt x="239077" y="550577"/>
                </a:lnTo>
                <a:lnTo>
                  <a:pt x="230630" y="558391"/>
                </a:lnTo>
                <a:lnTo>
                  <a:pt x="215969" y="581797"/>
                </a:lnTo>
                <a:lnTo>
                  <a:pt x="210200" y="597031"/>
                </a:lnTo>
                <a:lnTo>
                  <a:pt x="208662" y="603761"/>
                </a:lnTo>
                <a:lnTo>
                  <a:pt x="209493" y="621398"/>
                </a:lnTo>
                <a:lnTo>
                  <a:pt x="213037" y="639079"/>
                </a:lnTo>
                <a:lnTo>
                  <a:pt x="223073" y="660731"/>
                </a:lnTo>
                <a:lnTo>
                  <a:pt x="234228" y="683070"/>
                </a:lnTo>
                <a:lnTo>
                  <a:pt x="238015" y="687790"/>
                </a:lnTo>
                <a:lnTo>
                  <a:pt x="263243" y="709862"/>
                </a:lnTo>
                <a:lnTo>
                  <a:pt x="274391" y="718084"/>
                </a:lnTo>
                <a:lnTo>
                  <a:pt x="291310" y="7286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558"/>
          <p:cNvSpPr/>
          <p:nvPr/>
        </p:nvSpPr>
        <p:spPr>
          <a:xfrm>
            <a:off x="5369242" y="2391727"/>
            <a:ext cx="17146" cy="17146"/>
          </a:xfrm>
          <a:custGeom>
            <a:avLst/>
            <a:gdLst/>
            <a:ahLst/>
            <a:cxnLst/>
            <a:rect l="0" t="0" r="0" b="0"/>
            <a:pathLst>
              <a:path w="17146" h="17146">
                <a:moveTo>
                  <a:pt x="0" y="17145"/>
                </a:moveTo>
                <a:lnTo>
                  <a:pt x="0" y="12594"/>
                </a:lnTo>
                <a:lnTo>
                  <a:pt x="953" y="10301"/>
                </a:lnTo>
                <a:lnTo>
                  <a:pt x="2540" y="7820"/>
                </a:lnTo>
                <a:lnTo>
                  <a:pt x="7381" y="1545"/>
                </a:lnTo>
                <a:lnTo>
                  <a:pt x="8730" y="1030"/>
                </a:lnTo>
                <a:lnTo>
                  <a:pt x="10583" y="687"/>
                </a:lnTo>
                <a:lnTo>
                  <a:pt x="1714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59"/>
          <p:cNvSpPr/>
          <p:nvPr/>
        </p:nvSpPr>
        <p:spPr>
          <a:xfrm>
            <a:off x="5576769" y="2100262"/>
            <a:ext cx="339003" cy="591503"/>
          </a:xfrm>
          <a:custGeom>
            <a:avLst/>
            <a:gdLst/>
            <a:ahLst/>
            <a:cxnLst/>
            <a:rect l="0" t="0" r="0" b="0"/>
            <a:pathLst>
              <a:path w="339003" h="591503">
                <a:moveTo>
                  <a:pt x="152518" y="0"/>
                </a:moveTo>
                <a:lnTo>
                  <a:pt x="143417" y="4551"/>
                </a:lnTo>
                <a:lnTo>
                  <a:pt x="139783" y="7796"/>
                </a:lnTo>
                <a:lnTo>
                  <a:pt x="130118" y="21466"/>
                </a:lnTo>
                <a:lnTo>
                  <a:pt x="120269" y="38534"/>
                </a:lnTo>
                <a:lnTo>
                  <a:pt x="110880" y="53321"/>
                </a:lnTo>
                <a:lnTo>
                  <a:pt x="105709" y="62218"/>
                </a:lnTo>
                <a:lnTo>
                  <a:pt x="100357" y="71958"/>
                </a:lnTo>
                <a:lnTo>
                  <a:pt x="94884" y="82262"/>
                </a:lnTo>
                <a:lnTo>
                  <a:pt x="68978" y="128620"/>
                </a:lnTo>
                <a:lnTo>
                  <a:pt x="59677" y="143849"/>
                </a:lnTo>
                <a:lnTo>
                  <a:pt x="50619" y="157812"/>
                </a:lnTo>
                <a:lnTo>
                  <a:pt x="41723" y="170930"/>
                </a:lnTo>
                <a:lnTo>
                  <a:pt x="34840" y="183486"/>
                </a:lnTo>
                <a:lnTo>
                  <a:pt x="29298" y="195667"/>
                </a:lnTo>
                <a:lnTo>
                  <a:pt x="20601" y="218408"/>
                </a:lnTo>
                <a:lnTo>
                  <a:pt x="13561" y="238040"/>
                </a:lnTo>
                <a:lnTo>
                  <a:pt x="10350" y="248228"/>
                </a:lnTo>
                <a:lnTo>
                  <a:pt x="4242" y="269709"/>
                </a:lnTo>
                <a:lnTo>
                  <a:pt x="2232" y="279818"/>
                </a:lnTo>
                <a:lnTo>
                  <a:pt x="893" y="289416"/>
                </a:lnTo>
                <a:lnTo>
                  <a:pt x="0" y="298671"/>
                </a:lnTo>
                <a:lnTo>
                  <a:pt x="357" y="311509"/>
                </a:lnTo>
                <a:lnTo>
                  <a:pt x="1547" y="326735"/>
                </a:lnTo>
                <a:lnTo>
                  <a:pt x="3293" y="343554"/>
                </a:lnTo>
                <a:lnTo>
                  <a:pt x="5410" y="357623"/>
                </a:lnTo>
                <a:lnTo>
                  <a:pt x="7773" y="369860"/>
                </a:lnTo>
                <a:lnTo>
                  <a:pt x="10301" y="380876"/>
                </a:lnTo>
                <a:lnTo>
                  <a:pt x="12940" y="391077"/>
                </a:lnTo>
                <a:lnTo>
                  <a:pt x="15651" y="400736"/>
                </a:lnTo>
                <a:lnTo>
                  <a:pt x="21203" y="419087"/>
                </a:lnTo>
                <a:lnTo>
                  <a:pt x="26846" y="436768"/>
                </a:lnTo>
                <a:lnTo>
                  <a:pt x="32542" y="447389"/>
                </a:lnTo>
                <a:lnTo>
                  <a:pt x="40149" y="459232"/>
                </a:lnTo>
                <a:lnTo>
                  <a:pt x="49030" y="471890"/>
                </a:lnTo>
                <a:lnTo>
                  <a:pt x="56856" y="481281"/>
                </a:lnTo>
                <a:lnTo>
                  <a:pt x="63978" y="488494"/>
                </a:lnTo>
                <a:lnTo>
                  <a:pt x="70632" y="494255"/>
                </a:lnTo>
                <a:lnTo>
                  <a:pt x="76972" y="500001"/>
                </a:lnTo>
                <a:lnTo>
                  <a:pt x="89097" y="511465"/>
                </a:lnTo>
                <a:lnTo>
                  <a:pt x="94997" y="516237"/>
                </a:lnTo>
                <a:lnTo>
                  <a:pt x="100836" y="520370"/>
                </a:lnTo>
                <a:lnTo>
                  <a:pt x="106633" y="524079"/>
                </a:lnTo>
                <a:lnTo>
                  <a:pt x="113356" y="527503"/>
                </a:lnTo>
                <a:lnTo>
                  <a:pt x="120695" y="530739"/>
                </a:lnTo>
                <a:lnTo>
                  <a:pt x="128445" y="533848"/>
                </a:lnTo>
                <a:lnTo>
                  <a:pt x="135517" y="535922"/>
                </a:lnTo>
                <a:lnTo>
                  <a:pt x="142137" y="537304"/>
                </a:lnTo>
                <a:lnTo>
                  <a:pt x="148455" y="538225"/>
                </a:lnTo>
                <a:lnTo>
                  <a:pt x="155524" y="539791"/>
                </a:lnTo>
                <a:lnTo>
                  <a:pt x="163094" y="541789"/>
                </a:lnTo>
                <a:lnTo>
                  <a:pt x="170999" y="544073"/>
                </a:lnTo>
                <a:lnTo>
                  <a:pt x="178174" y="545595"/>
                </a:lnTo>
                <a:lnTo>
                  <a:pt x="184862" y="546610"/>
                </a:lnTo>
                <a:lnTo>
                  <a:pt x="191226" y="547287"/>
                </a:lnTo>
                <a:lnTo>
                  <a:pt x="200231" y="547738"/>
                </a:lnTo>
                <a:lnTo>
                  <a:pt x="222936" y="548239"/>
                </a:lnTo>
                <a:lnTo>
                  <a:pt x="232801" y="547420"/>
                </a:lnTo>
                <a:lnTo>
                  <a:pt x="241282" y="545922"/>
                </a:lnTo>
                <a:lnTo>
                  <a:pt x="248842" y="543970"/>
                </a:lnTo>
                <a:lnTo>
                  <a:pt x="255786" y="541717"/>
                </a:lnTo>
                <a:lnTo>
                  <a:pt x="262321" y="539262"/>
                </a:lnTo>
                <a:lnTo>
                  <a:pt x="268583" y="536673"/>
                </a:lnTo>
                <a:lnTo>
                  <a:pt x="274662" y="533042"/>
                </a:lnTo>
                <a:lnTo>
                  <a:pt x="280620" y="528716"/>
                </a:lnTo>
                <a:lnTo>
                  <a:pt x="286497" y="523928"/>
                </a:lnTo>
                <a:lnTo>
                  <a:pt x="292320" y="518830"/>
                </a:lnTo>
                <a:lnTo>
                  <a:pt x="298107" y="513527"/>
                </a:lnTo>
                <a:lnTo>
                  <a:pt x="308664" y="502554"/>
                </a:lnTo>
                <a:lnTo>
                  <a:pt x="316531" y="491327"/>
                </a:lnTo>
                <a:lnTo>
                  <a:pt x="326316" y="474297"/>
                </a:lnTo>
                <a:lnTo>
                  <a:pt x="332314" y="457814"/>
                </a:lnTo>
                <a:lnTo>
                  <a:pt x="335247" y="448084"/>
                </a:lnTo>
                <a:lnTo>
                  <a:pt x="338506" y="429654"/>
                </a:lnTo>
                <a:lnTo>
                  <a:pt x="339002" y="412890"/>
                </a:lnTo>
                <a:lnTo>
                  <a:pt x="336047" y="399089"/>
                </a:lnTo>
                <a:lnTo>
                  <a:pt x="333579" y="380610"/>
                </a:lnTo>
                <a:lnTo>
                  <a:pt x="332281" y="375660"/>
                </a:lnTo>
                <a:lnTo>
                  <a:pt x="328298" y="367620"/>
                </a:lnTo>
                <a:lnTo>
                  <a:pt x="320812" y="358332"/>
                </a:lnTo>
                <a:lnTo>
                  <a:pt x="312088" y="349758"/>
                </a:lnTo>
                <a:lnTo>
                  <a:pt x="305036" y="345948"/>
                </a:lnTo>
                <a:lnTo>
                  <a:pt x="291159" y="339252"/>
                </a:lnTo>
                <a:lnTo>
                  <a:pt x="284951" y="337611"/>
                </a:lnTo>
                <a:lnTo>
                  <a:pt x="277954" y="336516"/>
                </a:lnTo>
                <a:lnTo>
                  <a:pt x="270432" y="335787"/>
                </a:lnTo>
                <a:lnTo>
                  <a:pt x="262560" y="336253"/>
                </a:lnTo>
                <a:lnTo>
                  <a:pt x="254454" y="337516"/>
                </a:lnTo>
                <a:lnTo>
                  <a:pt x="246193" y="339311"/>
                </a:lnTo>
                <a:lnTo>
                  <a:pt x="237828" y="342412"/>
                </a:lnTo>
                <a:lnTo>
                  <a:pt x="229394" y="346385"/>
                </a:lnTo>
                <a:lnTo>
                  <a:pt x="220914" y="350938"/>
                </a:lnTo>
                <a:lnTo>
                  <a:pt x="212403" y="355879"/>
                </a:lnTo>
                <a:lnTo>
                  <a:pt x="195326" y="366449"/>
                </a:lnTo>
                <a:lnTo>
                  <a:pt x="185819" y="372887"/>
                </a:lnTo>
                <a:lnTo>
                  <a:pt x="165096" y="387660"/>
                </a:lnTo>
                <a:lnTo>
                  <a:pt x="152331" y="397505"/>
                </a:lnTo>
                <a:lnTo>
                  <a:pt x="122908" y="421144"/>
                </a:lnTo>
                <a:lnTo>
                  <a:pt x="110870" y="432210"/>
                </a:lnTo>
                <a:lnTo>
                  <a:pt x="100940" y="442445"/>
                </a:lnTo>
                <a:lnTo>
                  <a:pt x="92415" y="452126"/>
                </a:lnTo>
                <a:lnTo>
                  <a:pt x="77863" y="467962"/>
                </a:lnTo>
                <a:lnTo>
                  <a:pt x="71316" y="474852"/>
                </a:lnTo>
                <a:lnTo>
                  <a:pt x="65045" y="484208"/>
                </a:lnTo>
                <a:lnTo>
                  <a:pt x="58961" y="495208"/>
                </a:lnTo>
                <a:lnTo>
                  <a:pt x="52999" y="507304"/>
                </a:lnTo>
                <a:lnTo>
                  <a:pt x="43835" y="523283"/>
                </a:lnTo>
                <a:lnTo>
                  <a:pt x="40058" y="528878"/>
                </a:lnTo>
                <a:lnTo>
                  <a:pt x="35860" y="542715"/>
                </a:lnTo>
                <a:lnTo>
                  <a:pt x="34741" y="550405"/>
                </a:lnTo>
                <a:lnTo>
                  <a:pt x="35900" y="557437"/>
                </a:lnTo>
                <a:lnTo>
                  <a:pt x="42268" y="570330"/>
                </a:lnTo>
                <a:lnTo>
                  <a:pt x="52013" y="583747"/>
                </a:lnTo>
                <a:lnTo>
                  <a:pt x="55034" y="586333"/>
                </a:lnTo>
                <a:lnTo>
                  <a:pt x="58001" y="588056"/>
                </a:lnTo>
                <a:lnTo>
                  <a:pt x="63839" y="589971"/>
                </a:lnTo>
                <a:lnTo>
                  <a:pt x="72479" y="591049"/>
                </a:lnTo>
                <a:lnTo>
                  <a:pt x="75347" y="591200"/>
                </a:lnTo>
                <a:lnTo>
                  <a:pt x="83938" y="5915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60"/>
          <p:cNvSpPr/>
          <p:nvPr/>
        </p:nvSpPr>
        <p:spPr>
          <a:xfrm>
            <a:off x="6046470" y="2511742"/>
            <a:ext cx="25718" cy="17146"/>
          </a:xfrm>
          <a:custGeom>
            <a:avLst/>
            <a:gdLst/>
            <a:ahLst/>
            <a:cxnLst/>
            <a:rect l="0" t="0" r="0" b="0"/>
            <a:pathLst>
              <a:path w="25718" h="17146">
                <a:moveTo>
                  <a:pt x="0" y="0"/>
                </a:moveTo>
                <a:lnTo>
                  <a:pt x="0" y="4551"/>
                </a:lnTo>
                <a:lnTo>
                  <a:pt x="952" y="5892"/>
                </a:lnTo>
                <a:lnTo>
                  <a:pt x="2540" y="6785"/>
                </a:lnTo>
                <a:lnTo>
                  <a:pt x="4550" y="7381"/>
                </a:lnTo>
                <a:lnTo>
                  <a:pt x="6843" y="7778"/>
                </a:lnTo>
                <a:lnTo>
                  <a:pt x="9324" y="8043"/>
                </a:lnTo>
                <a:lnTo>
                  <a:pt x="11931" y="8220"/>
                </a:lnTo>
                <a:lnTo>
                  <a:pt x="14622" y="8337"/>
                </a:lnTo>
                <a:lnTo>
                  <a:pt x="20151" y="8468"/>
                </a:lnTo>
                <a:lnTo>
                  <a:pt x="22006" y="9455"/>
                </a:lnTo>
                <a:lnTo>
                  <a:pt x="23243" y="11066"/>
                </a:lnTo>
                <a:lnTo>
                  <a:pt x="25717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61"/>
          <p:cNvSpPr/>
          <p:nvPr/>
        </p:nvSpPr>
        <p:spPr>
          <a:xfrm>
            <a:off x="6252209" y="2126556"/>
            <a:ext cx="409313" cy="530720"/>
          </a:xfrm>
          <a:custGeom>
            <a:avLst/>
            <a:gdLst/>
            <a:ahLst/>
            <a:cxnLst/>
            <a:rect l="0" t="0" r="0" b="0"/>
            <a:pathLst>
              <a:path w="409313" h="530720">
                <a:moveTo>
                  <a:pt x="0" y="119439"/>
                </a:moveTo>
                <a:lnTo>
                  <a:pt x="7382" y="97296"/>
                </a:lnTo>
                <a:lnTo>
                  <a:pt x="12771" y="85679"/>
                </a:lnTo>
                <a:lnTo>
                  <a:pt x="24951" y="70171"/>
                </a:lnTo>
                <a:lnTo>
                  <a:pt x="30921" y="64686"/>
                </a:lnTo>
                <a:lnTo>
                  <a:pt x="37760" y="59125"/>
                </a:lnTo>
                <a:lnTo>
                  <a:pt x="45175" y="53512"/>
                </a:lnTo>
                <a:lnTo>
                  <a:pt x="56788" y="46912"/>
                </a:lnTo>
                <a:lnTo>
                  <a:pt x="71196" y="39655"/>
                </a:lnTo>
                <a:lnTo>
                  <a:pt x="87469" y="31960"/>
                </a:lnTo>
                <a:lnTo>
                  <a:pt x="102128" y="25877"/>
                </a:lnTo>
                <a:lnTo>
                  <a:pt x="115710" y="20869"/>
                </a:lnTo>
                <a:lnTo>
                  <a:pt x="160334" y="5988"/>
                </a:lnTo>
                <a:lnTo>
                  <a:pt x="169755" y="3800"/>
                </a:lnTo>
                <a:lnTo>
                  <a:pt x="178892" y="2341"/>
                </a:lnTo>
                <a:lnTo>
                  <a:pt x="187842" y="1368"/>
                </a:lnTo>
                <a:lnTo>
                  <a:pt x="197618" y="720"/>
                </a:lnTo>
                <a:lnTo>
                  <a:pt x="207945" y="288"/>
                </a:lnTo>
                <a:lnTo>
                  <a:pt x="218640" y="0"/>
                </a:lnTo>
                <a:lnTo>
                  <a:pt x="227676" y="760"/>
                </a:lnTo>
                <a:lnTo>
                  <a:pt x="235604" y="2220"/>
                </a:lnTo>
                <a:lnTo>
                  <a:pt x="242794" y="4145"/>
                </a:lnTo>
                <a:lnTo>
                  <a:pt x="249493" y="6381"/>
                </a:lnTo>
                <a:lnTo>
                  <a:pt x="262016" y="11406"/>
                </a:lnTo>
                <a:lnTo>
                  <a:pt x="271392" y="16814"/>
                </a:lnTo>
                <a:lnTo>
                  <a:pt x="275225" y="19590"/>
                </a:lnTo>
                <a:lnTo>
                  <a:pt x="277782" y="24298"/>
                </a:lnTo>
                <a:lnTo>
                  <a:pt x="280621" y="37149"/>
                </a:lnTo>
                <a:lnTo>
                  <a:pt x="279344" y="52385"/>
                </a:lnTo>
                <a:lnTo>
                  <a:pt x="277669" y="60449"/>
                </a:lnTo>
                <a:lnTo>
                  <a:pt x="268189" y="77028"/>
                </a:lnTo>
                <a:lnTo>
                  <a:pt x="238819" y="115506"/>
                </a:lnTo>
                <a:lnTo>
                  <a:pt x="229698" y="125389"/>
                </a:lnTo>
                <a:lnTo>
                  <a:pt x="219807" y="134836"/>
                </a:lnTo>
                <a:lnTo>
                  <a:pt x="209403" y="143991"/>
                </a:lnTo>
                <a:lnTo>
                  <a:pt x="177524" y="174483"/>
                </a:lnTo>
                <a:lnTo>
                  <a:pt x="158354" y="193283"/>
                </a:lnTo>
                <a:lnTo>
                  <a:pt x="143670" y="205815"/>
                </a:lnTo>
                <a:lnTo>
                  <a:pt x="131975" y="214171"/>
                </a:lnTo>
                <a:lnTo>
                  <a:pt x="122273" y="219741"/>
                </a:lnTo>
                <a:lnTo>
                  <a:pt x="111494" y="228470"/>
                </a:lnTo>
                <a:lnTo>
                  <a:pt x="108620" y="232131"/>
                </a:lnTo>
                <a:lnTo>
                  <a:pt x="107656" y="234572"/>
                </a:lnTo>
                <a:lnTo>
                  <a:pt x="107966" y="236199"/>
                </a:lnTo>
                <a:lnTo>
                  <a:pt x="109125" y="237284"/>
                </a:lnTo>
                <a:lnTo>
                  <a:pt x="115493" y="238489"/>
                </a:lnTo>
                <a:lnTo>
                  <a:pt x="119857" y="238811"/>
                </a:lnTo>
                <a:lnTo>
                  <a:pt x="127531" y="237120"/>
                </a:lnTo>
                <a:lnTo>
                  <a:pt x="137408" y="234088"/>
                </a:lnTo>
                <a:lnTo>
                  <a:pt x="178379" y="220085"/>
                </a:lnTo>
                <a:lnTo>
                  <a:pt x="192262" y="217016"/>
                </a:lnTo>
                <a:lnTo>
                  <a:pt x="209137" y="214017"/>
                </a:lnTo>
                <a:lnTo>
                  <a:pt x="228007" y="211066"/>
                </a:lnTo>
                <a:lnTo>
                  <a:pt x="244398" y="210051"/>
                </a:lnTo>
                <a:lnTo>
                  <a:pt x="259134" y="210327"/>
                </a:lnTo>
                <a:lnTo>
                  <a:pt x="272769" y="211463"/>
                </a:lnTo>
                <a:lnTo>
                  <a:pt x="328365" y="217613"/>
                </a:lnTo>
                <a:lnTo>
                  <a:pt x="344641" y="220131"/>
                </a:lnTo>
                <a:lnTo>
                  <a:pt x="358347" y="222762"/>
                </a:lnTo>
                <a:lnTo>
                  <a:pt x="370344" y="225468"/>
                </a:lnTo>
                <a:lnTo>
                  <a:pt x="379293" y="229177"/>
                </a:lnTo>
                <a:lnTo>
                  <a:pt x="386212" y="233555"/>
                </a:lnTo>
                <a:lnTo>
                  <a:pt x="391778" y="238379"/>
                </a:lnTo>
                <a:lnTo>
                  <a:pt x="400501" y="251358"/>
                </a:lnTo>
                <a:lnTo>
                  <a:pt x="404161" y="258820"/>
                </a:lnTo>
                <a:lnTo>
                  <a:pt x="408227" y="274731"/>
                </a:lnTo>
                <a:lnTo>
                  <a:pt x="409312" y="282974"/>
                </a:lnTo>
                <a:lnTo>
                  <a:pt x="408130" y="290375"/>
                </a:lnTo>
                <a:lnTo>
                  <a:pt x="401736" y="303678"/>
                </a:lnTo>
                <a:lnTo>
                  <a:pt x="378325" y="344631"/>
                </a:lnTo>
                <a:lnTo>
                  <a:pt x="368422" y="359102"/>
                </a:lnTo>
                <a:lnTo>
                  <a:pt x="358010" y="372559"/>
                </a:lnTo>
                <a:lnTo>
                  <a:pt x="347258" y="385341"/>
                </a:lnTo>
                <a:lnTo>
                  <a:pt x="333423" y="399577"/>
                </a:lnTo>
                <a:lnTo>
                  <a:pt x="317533" y="414782"/>
                </a:lnTo>
                <a:lnTo>
                  <a:pt x="300271" y="430634"/>
                </a:lnTo>
                <a:lnTo>
                  <a:pt x="284953" y="444060"/>
                </a:lnTo>
                <a:lnTo>
                  <a:pt x="270932" y="455868"/>
                </a:lnTo>
                <a:lnTo>
                  <a:pt x="257774" y="466597"/>
                </a:lnTo>
                <a:lnTo>
                  <a:pt x="245192" y="475655"/>
                </a:lnTo>
                <a:lnTo>
                  <a:pt x="232994" y="483599"/>
                </a:lnTo>
                <a:lnTo>
                  <a:pt x="210233" y="497505"/>
                </a:lnTo>
                <a:lnTo>
                  <a:pt x="190592" y="510036"/>
                </a:lnTo>
                <a:lnTo>
                  <a:pt x="181354" y="515092"/>
                </a:lnTo>
                <a:lnTo>
                  <a:pt x="172338" y="519415"/>
                </a:lnTo>
                <a:lnTo>
                  <a:pt x="163470" y="523249"/>
                </a:lnTo>
                <a:lnTo>
                  <a:pt x="155652" y="525806"/>
                </a:lnTo>
                <a:lnTo>
                  <a:pt x="148536" y="527510"/>
                </a:lnTo>
                <a:lnTo>
                  <a:pt x="141887" y="528646"/>
                </a:lnTo>
                <a:lnTo>
                  <a:pt x="129419" y="529909"/>
                </a:lnTo>
                <a:lnTo>
                  <a:pt x="118480" y="530470"/>
                </a:lnTo>
                <a:lnTo>
                  <a:pt x="110443" y="530719"/>
                </a:lnTo>
                <a:lnTo>
                  <a:pt x="107919" y="529833"/>
                </a:lnTo>
                <a:lnTo>
                  <a:pt x="106236" y="528290"/>
                </a:lnTo>
                <a:lnTo>
                  <a:pt x="102870" y="52234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62"/>
          <p:cNvSpPr/>
          <p:nvPr/>
        </p:nvSpPr>
        <p:spPr>
          <a:xfrm>
            <a:off x="6817994" y="2263139"/>
            <a:ext cx="325757" cy="68582"/>
          </a:xfrm>
          <a:custGeom>
            <a:avLst/>
            <a:gdLst/>
            <a:ahLst/>
            <a:cxnLst/>
            <a:rect l="0" t="0" r="0" b="0"/>
            <a:pathLst>
              <a:path w="325757" h="68582">
                <a:moveTo>
                  <a:pt x="0" y="68581"/>
                </a:moveTo>
                <a:lnTo>
                  <a:pt x="23864" y="56649"/>
                </a:lnTo>
                <a:lnTo>
                  <a:pt x="31149" y="53959"/>
                </a:lnTo>
                <a:lnTo>
                  <a:pt x="39817" y="51213"/>
                </a:lnTo>
                <a:lnTo>
                  <a:pt x="109842" y="31227"/>
                </a:lnTo>
                <a:lnTo>
                  <a:pt x="136767" y="24039"/>
                </a:lnTo>
                <a:lnTo>
                  <a:pt x="149280" y="21741"/>
                </a:lnTo>
                <a:lnTo>
                  <a:pt x="161433" y="20209"/>
                </a:lnTo>
                <a:lnTo>
                  <a:pt x="173345" y="19188"/>
                </a:lnTo>
                <a:lnTo>
                  <a:pt x="186049" y="17555"/>
                </a:lnTo>
                <a:lnTo>
                  <a:pt x="199280" y="15513"/>
                </a:lnTo>
                <a:lnTo>
                  <a:pt x="212864" y="13200"/>
                </a:lnTo>
                <a:lnTo>
                  <a:pt x="224777" y="11658"/>
                </a:lnTo>
                <a:lnTo>
                  <a:pt x="235577" y="10630"/>
                </a:lnTo>
                <a:lnTo>
                  <a:pt x="245634" y="9944"/>
                </a:lnTo>
                <a:lnTo>
                  <a:pt x="255196" y="8535"/>
                </a:lnTo>
                <a:lnTo>
                  <a:pt x="264428" y="6642"/>
                </a:lnTo>
                <a:lnTo>
                  <a:pt x="273440" y="4429"/>
                </a:lnTo>
                <a:lnTo>
                  <a:pt x="283259" y="2953"/>
                </a:lnTo>
                <a:lnTo>
                  <a:pt x="293614" y="1969"/>
                </a:lnTo>
                <a:lnTo>
                  <a:pt x="325756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63"/>
          <p:cNvSpPr/>
          <p:nvPr/>
        </p:nvSpPr>
        <p:spPr>
          <a:xfrm>
            <a:off x="6860857" y="2391727"/>
            <a:ext cx="454344" cy="102871"/>
          </a:xfrm>
          <a:custGeom>
            <a:avLst/>
            <a:gdLst/>
            <a:ahLst/>
            <a:cxnLst/>
            <a:rect l="0" t="0" r="0" b="0"/>
            <a:pathLst>
              <a:path w="454344" h="102871">
                <a:moveTo>
                  <a:pt x="0" y="102870"/>
                </a:moveTo>
                <a:lnTo>
                  <a:pt x="18203" y="98319"/>
                </a:lnTo>
                <a:lnTo>
                  <a:pt x="26423" y="96026"/>
                </a:lnTo>
                <a:lnTo>
                  <a:pt x="52596" y="88248"/>
                </a:lnTo>
                <a:lnTo>
                  <a:pt x="84059" y="79911"/>
                </a:lnTo>
                <a:lnTo>
                  <a:pt x="106258" y="74251"/>
                </a:lnTo>
                <a:lnTo>
                  <a:pt x="118463" y="70456"/>
                </a:lnTo>
                <a:lnTo>
                  <a:pt x="131363" y="66020"/>
                </a:lnTo>
                <a:lnTo>
                  <a:pt x="144725" y="61159"/>
                </a:lnTo>
                <a:lnTo>
                  <a:pt x="157444" y="56965"/>
                </a:lnTo>
                <a:lnTo>
                  <a:pt x="169733" y="53217"/>
                </a:lnTo>
                <a:lnTo>
                  <a:pt x="181736" y="49765"/>
                </a:lnTo>
                <a:lnTo>
                  <a:pt x="194499" y="46512"/>
                </a:lnTo>
                <a:lnTo>
                  <a:pt x="271554" y="28645"/>
                </a:lnTo>
                <a:lnTo>
                  <a:pt x="298491" y="22891"/>
                </a:lnTo>
                <a:lnTo>
                  <a:pt x="310437" y="20023"/>
                </a:lnTo>
                <a:lnTo>
                  <a:pt x="321258" y="17159"/>
                </a:lnTo>
                <a:lnTo>
                  <a:pt x="331329" y="14297"/>
                </a:lnTo>
                <a:lnTo>
                  <a:pt x="340901" y="12389"/>
                </a:lnTo>
                <a:lnTo>
                  <a:pt x="350140" y="11117"/>
                </a:lnTo>
                <a:lnTo>
                  <a:pt x="359157" y="10269"/>
                </a:lnTo>
                <a:lnTo>
                  <a:pt x="368977" y="8751"/>
                </a:lnTo>
                <a:lnTo>
                  <a:pt x="379335" y="6786"/>
                </a:lnTo>
                <a:lnTo>
                  <a:pt x="390050" y="4524"/>
                </a:lnTo>
                <a:lnTo>
                  <a:pt x="401003" y="3016"/>
                </a:lnTo>
                <a:lnTo>
                  <a:pt x="412116" y="2011"/>
                </a:lnTo>
                <a:lnTo>
                  <a:pt x="431765" y="894"/>
                </a:lnTo>
                <a:lnTo>
                  <a:pt x="45434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64"/>
          <p:cNvSpPr/>
          <p:nvPr/>
        </p:nvSpPr>
        <p:spPr>
          <a:xfrm>
            <a:off x="7384237" y="2194560"/>
            <a:ext cx="25261" cy="411480"/>
          </a:xfrm>
          <a:custGeom>
            <a:avLst/>
            <a:gdLst/>
            <a:ahLst/>
            <a:cxnLst/>
            <a:rect l="0" t="0" r="0" b="0"/>
            <a:pathLst>
              <a:path w="25261" h="411480">
                <a:moveTo>
                  <a:pt x="16688" y="0"/>
                </a:moveTo>
                <a:lnTo>
                  <a:pt x="16688" y="104650"/>
                </a:lnTo>
                <a:lnTo>
                  <a:pt x="14148" y="160811"/>
                </a:lnTo>
                <a:lnTo>
                  <a:pt x="12137" y="195790"/>
                </a:lnTo>
                <a:lnTo>
                  <a:pt x="9844" y="222919"/>
                </a:lnTo>
                <a:lnTo>
                  <a:pt x="7362" y="244815"/>
                </a:lnTo>
                <a:lnTo>
                  <a:pt x="4756" y="263222"/>
                </a:lnTo>
                <a:lnTo>
                  <a:pt x="3019" y="278351"/>
                </a:lnTo>
                <a:lnTo>
                  <a:pt x="1860" y="291295"/>
                </a:lnTo>
                <a:lnTo>
                  <a:pt x="572" y="312344"/>
                </a:lnTo>
                <a:lnTo>
                  <a:pt x="0" y="328049"/>
                </a:lnTo>
                <a:lnTo>
                  <a:pt x="800" y="335857"/>
                </a:lnTo>
                <a:lnTo>
                  <a:pt x="2286" y="343920"/>
                </a:lnTo>
                <a:lnTo>
                  <a:pt x="4229" y="352152"/>
                </a:lnTo>
                <a:lnTo>
                  <a:pt x="6476" y="360498"/>
                </a:lnTo>
                <a:lnTo>
                  <a:pt x="11514" y="377391"/>
                </a:lnTo>
                <a:lnTo>
                  <a:pt x="13239" y="383991"/>
                </a:lnTo>
                <a:lnTo>
                  <a:pt x="14388" y="389344"/>
                </a:lnTo>
                <a:lnTo>
                  <a:pt x="15154" y="393865"/>
                </a:lnTo>
                <a:lnTo>
                  <a:pt x="16618" y="397831"/>
                </a:lnTo>
                <a:lnTo>
                  <a:pt x="18546" y="401428"/>
                </a:lnTo>
                <a:lnTo>
                  <a:pt x="25260" y="4114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65"/>
          <p:cNvSpPr/>
          <p:nvPr/>
        </p:nvSpPr>
        <p:spPr>
          <a:xfrm>
            <a:off x="7460932" y="2228850"/>
            <a:ext cx="308335" cy="325237"/>
          </a:xfrm>
          <a:custGeom>
            <a:avLst/>
            <a:gdLst/>
            <a:ahLst/>
            <a:cxnLst/>
            <a:rect l="0" t="0" r="0" b="0"/>
            <a:pathLst>
              <a:path w="308335" h="325237">
                <a:moveTo>
                  <a:pt x="154305" y="0"/>
                </a:moveTo>
                <a:lnTo>
                  <a:pt x="145203" y="13652"/>
                </a:lnTo>
                <a:lnTo>
                  <a:pt x="141570" y="19579"/>
                </a:lnTo>
                <a:lnTo>
                  <a:pt x="138195" y="25435"/>
                </a:lnTo>
                <a:lnTo>
                  <a:pt x="134993" y="31244"/>
                </a:lnTo>
                <a:lnTo>
                  <a:pt x="131906" y="37974"/>
                </a:lnTo>
                <a:lnTo>
                  <a:pt x="128895" y="45318"/>
                </a:lnTo>
                <a:lnTo>
                  <a:pt x="125935" y="53072"/>
                </a:lnTo>
                <a:lnTo>
                  <a:pt x="120106" y="69307"/>
                </a:lnTo>
                <a:lnTo>
                  <a:pt x="117218" y="77637"/>
                </a:lnTo>
                <a:lnTo>
                  <a:pt x="113388" y="86048"/>
                </a:lnTo>
                <a:lnTo>
                  <a:pt x="108929" y="94513"/>
                </a:lnTo>
                <a:lnTo>
                  <a:pt x="104052" y="103013"/>
                </a:lnTo>
                <a:lnTo>
                  <a:pt x="98896" y="116300"/>
                </a:lnTo>
                <a:lnTo>
                  <a:pt x="93553" y="132778"/>
                </a:lnTo>
                <a:lnTo>
                  <a:pt x="79472" y="179677"/>
                </a:lnTo>
                <a:lnTo>
                  <a:pt x="75841" y="191222"/>
                </a:lnTo>
                <a:lnTo>
                  <a:pt x="73421" y="204634"/>
                </a:lnTo>
                <a:lnTo>
                  <a:pt x="71807" y="219290"/>
                </a:lnTo>
                <a:lnTo>
                  <a:pt x="70732" y="234776"/>
                </a:lnTo>
                <a:lnTo>
                  <a:pt x="70967" y="247004"/>
                </a:lnTo>
                <a:lnTo>
                  <a:pt x="72076" y="257062"/>
                </a:lnTo>
                <a:lnTo>
                  <a:pt x="73769" y="265672"/>
                </a:lnTo>
                <a:lnTo>
                  <a:pt x="75849" y="273317"/>
                </a:lnTo>
                <a:lnTo>
                  <a:pt x="78189" y="280319"/>
                </a:lnTo>
                <a:lnTo>
                  <a:pt x="80701" y="286891"/>
                </a:lnTo>
                <a:lnTo>
                  <a:pt x="84281" y="292226"/>
                </a:lnTo>
                <a:lnTo>
                  <a:pt x="93338" y="300693"/>
                </a:lnTo>
                <a:lnTo>
                  <a:pt x="101173" y="307631"/>
                </a:lnTo>
                <a:lnTo>
                  <a:pt x="108784" y="313890"/>
                </a:lnTo>
                <a:lnTo>
                  <a:pt x="113480" y="316892"/>
                </a:lnTo>
                <a:lnTo>
                  <a:pt x="118516" y="319846"/>
                </a:lnTo>
                <a:lnTo>
                  <a:pt x="123778" y="321816"/>
                </a:lnTo>
                <a:lnTo>
                  <a:pt x="129191" y="323129"/>
                </a:lnTo>
                <a:lnTo>
                  <a:pt x="134705" y="324004"/>
                </a:lnTo>
                <a:lnTo>
                  <a:pt x="140286" y="324587"/>
                </a:lnTo>
                <a:lnTo>
                  <a:pt x="145912" y="324977"/>
                </a:lnTo>
                <a:lnTo>
                  <a:pt x="151566" y="325236"/>
                </a:lnTo>
                <a:lnTo>
                  <a:pt x="157242" y="324456"/>
                </a:lnTo>
                <a:lnTo>
                  <a:pt x="162930" y="322984"/>
                </a:lnTo>
                <a:lnTo>
                  <a:pt x="168627" y="321050"/>
                </a:lnTo>
                <a:lnTo>
                  <a:pt x="174331" y="318808"/>
                </a:lnTo>
                <a:lnTo>
                  <a:pt x="180038" y="316361"/>
                </a:lnTo>
                <a:lnTo>
                  <a:pt x="185748" y="313777"/>
                </a:lnTo>
                <a:lnTo>
                  <a:pt x="191459" y="310150"/>
                </a:lnTo>
                <a:lnTo>
                  <a:pt x="197172" y="305826"/>
                </a:lnTo>
                <a:lnTo>
                  <a:pt x="202886" y="301039"/>
                </a:lnTo>
                <a:lnTo>
                  <a:pt x="209552" y="294990"/>
                </a:lnTo>
                <a:lnTo>
                  <a:pt x="224579" y="280649"/>
                </a:lnTo>
                <a:lnTo>
                  <a:pt x="231634" y="272824"/>
                </a:lnTo>
                <a:lnTo>
                  <a:pt x="238243" y="264750"/>
                </a:lnTo>
                <a:lnTo>
                  <a:pt x="244554" y="256510"/>
                </a:lnTo>
                <a:lnTo>
                  <a:pt x="251618" y="248159"/>
                </a:lnTo>
                <a:lnTo>
                  <a:pt x="259185" y="239734"/>
                </a:lnTo>
                <a:lnTo>
                  <a:pt x="267088" y="231260"/>
                </a:lnTo>
                <a:lnTo>
                  <a:pt x="273309" y="222753"/>
                </a:lnTo>
                <a:lnTo>
                  <a:pt x="278408" y="214225"/>
                </a:lnTo>
                <a:lnTo>
                  <a:pt x="297988" y="175454"/>
                </a:lnTo>
                <a:lnTo>
                  <a:pt x="301529" y="165547"/>
                </a:lnTo>
                <a:lnTo>
                  <a:pt x="303889" y="156084"/>
                </a:lnTo>
                <a:lnTo>
                  <a:pt x="305463" y="146918"/>
                </a:lnTo>
                <a:lnTo>
                  <a:pt x="306512" y="137950"/>
                </a:lnTo>
                <a:lnTo>
                  <a:pt x="307211" y="129114"/>
                </a:lnTo>
                <a:lnTo>
                  <a:pt x="307678" y="120366"/>
                </a:lnTo>
                <a:lnTo>
                  <a:pt x="308196" y="103026"/>
                </a:lnTo>
                <a:lnTo>
                  <a:pt x="308334" y="94401"/>
                </a:lnTo>
                <a:lnTo>
                  <a:pt x="307473" y="86746"/>
                </a:lnTo>
                <a:lnTo>
                  <a:pt x="305948" y="79738"/>
                </a:lnTo>
                <a:lnTo>
                  <a:pt x="303977" y="73162"/>
                </a:lnTo>
                <a:lnTo>
                  <a:pt x="300759" y="66871"/>
                </a:lnTo>
                <a:lnTo>
                  <a:pt x="296709" y="60773"/>
                </a:lnTo>
                <a:lnTo>
                  <a:pt x="292104" y="54803"/>
                </a:lnTo>
                <a:lnTo>
                  <a:pt x="285223" y="49870"/>
                </a:lnTo>
                <a:lnTo>
                  <a:pt x="276826" y="45629"/>
                </a:lnTo>
                <a:lnTo>
                  <a:pt x="267418" y="41849"/>
                </a:lnTo>
                <a:lnTo>
                  <a:pt x="258289" y="40282"/>
                </a:lnTo>
                <a:lnTo>
                  <a:pt x="249345" y="40189"/>
                </a:lnTo>
                <a:lnTo>
                  <a:pt x="240525" y="41080"/>
                </a:lnTo>
                <a:lnTo>
                  <a:pt x="229883" y="42627"/>
                </a:lnTo>
                <a:lnTo>
                  <a:pt x="205358" y="46885"/>
                </a:lnTo>
                <a:lnTo>
                  <a:pt x="164775" y="54637"/>
                </a:lnTo>
                <a:lnTo>
                  <a:pt x="150808" y="58332"/>
                </a:lnTo>
                <a:lnTo>
                  <a:pt x="136734" y="62701"/>
                </a:lnTo>
                <a:lnTo>
                  <a:pt x="122588" y="67518"/>
                </a:lnTo>
                <a:lnTo>
                  <a:pt x="109348" y="72634"/>
                </a:lnTo>
                <a:lnTo>
                  <a:pt x="96711" y="77950"/>
                </a:lnTo>
                <a:lnTo>
                  <a:pt x="84477" y="83399"/>
                </a:lnTo>
                <a:lnTo>
                  <a:pt x="72511" y="87984"/>
                </a:lnTo>
                <a:lnTo>
                  <a:pt x="60723" y="91993"/>
                </a:lnTo>
                <a:lnTo>
                  <a:pt x="49054" y="95619"/>
                </a:lnTo>
                <a:lnTo>
                  <a:pt x="38418" y="99941"/>
                </a:lnTo>
                <a:lnTo>
                  <a:pt x="28470" y="104727"/>
                </a:lnTo>
                <a:lnTo>
                  <a:pt x="0" y="12001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66"/>
          <p:cNvSpPr/>
          <p:nvPr/>
        </p:nvSpPr>
        <p:spPr>
          <a:xfrm>
            <a:off x="7843704" y="2126705"/>
            <a:ext cx="358998" cy="393449"/>
          </a:xfrm>
          <a:custGeom>
            <a:avLst/>
            <a:gdLst/>
            <a:ahLst/>
            <a:cxnLst/>
            <a:rect l="0" t="0" r="0" b="0"/>
            <a:pathLst>
              <a:path w="358998" h="393449">
                <a:moveTo>
                  <a:pt x="200158" y="7847"/>
                </a:moveTo>
                <a:lnTo>
                  <a:pt x="191057" y="7847"/>
                </a:lnTo>
                <a:lnTo>
                  <a:pt x="185519" y="9752"/>
                </a:lnTo>
                <a:lnTo>
                  <a:pt x="178969" y="12927"/>
                </a:lnTo>
                <a:lnTo>
                  <a:pt x="171743" y="16949"/>
                </a:lnTo>
                <a:lnTo>
                  <a:pt x="154545" y="31060"/>
                </a:lnTo>
                <a:lnTo>
                  <a:pt x="102416" y="77219"/>
                </a:lnTo>
                <a:lnTo>
                  <a:pt x="81656" y="96957"/>
                </a:lnTo>
                <a:lnTo>
                  <a:pt x="65913" y="112974"/>
                </a:lnTo>
                <a:lnTo>
                  <a:pt x="41433" y="139343"/>
                </a:lnTo>
                <a:lnTo>
                  <a:pt x="17854" y="163762"/>
                </a:lnTo>
                <a:lnTo>
                  <a:pt x="10042" y="173703"/>
                </a:lnTo>
                <a:lnTo>
                  <a:pt x="4833" y="182235"/>
                </a:lnTo>
                <a:lnTo>
                  <a:pt x="1362" y="189828"/>
                </a:lnTo>
                <a:lnTo>
                  <a:pt x="0" y="195843"/>
                </a:lnTo>
                <a:lnTo>
                  <a:pt x="45" y="200805"/>
                </a:lnTo>
                <a:lnTo>
                  <a:pt x="1027" y="205066"/>
                </a:lnTo>
                <a:lnTo>
                  <a:pt x="3586" y="207906"/>
                </a:lnTo>
                <a:lnTo>
                  <a:pt x="7198" y="209800"/>
                </a:lnTo>
                <a:lnTo>
                  <a:pt x="17243" y="212856"/>
                </a:lnTo>
                <a:lnTo>
                  <a:pt x="31233" y="217390"/>
                </a:lnTo>
                <a:lnTo>
                  <a:pt x="38963" y="218980"/>
                </a:lnTo>
                <a:lnTo>
                  <a:pt x="46975" y="220040"/>
                </a:lnTo>
                <a:lnTo>
                  <a:pt x="55174" y="220746"/>
                </a:lnTo>
                <a:lnTo>
                  <a:pt x="64449" y="221217"/>
                </a:lnTo>
                <a:lnTo>
                  <a:pt x="84916" y="221741"/>
                </a:lnTo>
                <a:lnTo>
                  <a:pt x="122409" y="222036"/>
                </a:lnTo>
                <a:lnTo>
                  <a:pt x="134991" y="223029"/>
                </a:lnTo>
                <a:lnTo>
                  <a:pt x="147188" y="224644"/>
                </a:lnTo>
                <a:lnTo>
                  <a:pt x="159130" y="226674"/>
                </a:lnTo>
                <a:lnTo>
                  <a:pt x="171854" y="228027"/>
                </a:lnTo>
                <a:lnTo>
                  <a:pt x="185098" y="228928"/>
                </a:lnTo>
                <a:lnTo>
                  <a:pt x="198691" y="229530"/>
                </a:lnTo>
                <a:lnTo>
                  <a:pt x="212515" y="230883"/>
                </a:lnTo>
                <a:lnTo>
                  <a:pt x="226494" y="232737"/>
                </a:lnTo>
                <a:lnTo>
                  <a:pt x="240575" y="234927"/>
                </a:lnTo>
                <a:lnTo>
                  <a:pt x="256630" y="239243"/>
                </a:lnTo>
                <a:lnTo>
                  <a:pt x="274002" y="244979"/>
                </a:lnTo>
                <a:lnTo>
                  <a:pt x="292249" y="251660"/>
                </a:lnTo>
                <a:lnTo>
                  <a:pt x="306321" y="258019"/>
                </a:lnTo>
                <a:lnTo>
                  <a:pt x="317605" y="264163"/>
                </a:lnTo>
                <a:lnTo>
                  <a:pt x="327033" y="270164"/>
                </a:lnTo>
                <a:lnTo>
                  <a:pt x="335224" y="277975"/>
                </a:lnTo>
                <a:lnTo>
                  <a:pt x="342590" y="286993"/>
                </a:lnTo>
                <a:lnTo>
                  <a:pt x="349405" y="296814"/>
                </a:lnTo>
                <a:lnTo>
                  <a:pt x="353948" y="305267"/>
                </a:lnTo>
                <a:lnTo>
                  <a:pt x="356978" y="312807"/>
                </a:lnTo>
                <a:lnTo>
                  <a:pt x="358997" y="319738"/>
                </a:lnTo>
                <a:lnTo>
                  <a:pt x="358438" y="325312"/>
                </a:lnTo>
                <a:lnTo>
                  <a:pt x="356160" y="329981"/>
                </a:lnTo>
                <a:lnTo>
                  <a:pt x="348550" y="338660"/>
                </a:lnTo>
                <a:lnTo>
                  <a:pt x="338818" y="348867"/>
                </a:lnTo>
                <a:lnTo>
                  <a:pt x="322628" y="365324"/>
                </a:lnTo>
                <a:lnTo>
                  <a:pt x="316095" y="369990"/>
                </a:lnTo>
                <a:lnTo>
                  <a:pt x="308882" y="374053"/>
                </a:lnTo>
                <a:lnTo>
                  <a:pt x="301215" y="377715"/>
                </a:lnTo>
                <a:lnTo>
                  <a:pt x="293247" y="381108"/>
                </a:lnTo>
                <a:lnTo>
                  <a:pt x="285078" y="384323"/>
                </a:lnTo>
                <a:lnTo>
                  <a:pt x="276773" y="387418"/>
                </a:lnTo>
                <a:lnTo>
                  <a:pt x="268380" y="389482"/>
                </a:lnTo>
                <a:lnTo>
                  <a:pt x="259927" y="390858"/>
                </a:lnTo>
                <a:lnTo>
                  <a:pt x="251434" y="391775"/>
                </a:lnTo>
                <a:lnTo>
                  <a:pt x="243867" y="392386"/>
                </a:lnTo>
                <a:lnTo>
                  <a:pt x="236918" y="392794"/>
                </a:lnTo>
                <a:lnTo>
                  <a:pt x="230379" y="393066"/>
                </a:lnTo>
                <a:lnTo>
                  <a:pt x="215495" y="393368"/>
                </a:lnTo>
                <a:lnTo>
                  <a:pt x="207525" y="393448"/>
                </a:lnTo>
                <a:lnTo>
                  <a:pt x="199354" y="392550"/>
                </a:lnTo>
                <a:lnTo>
                  <a:pt x="191050" y="390998"/>
                </a:lnTo>
                <a:lnTo>
                  <a:pt x="182656" y="389011"/>
                </a:lnTo>
                <a:lnTo>
                  <a:pt x="175155" y="385781"/>
                </a:lnTo>
                <a:lnTo>
                  <a:pt x="168250" y="381723"/>
                </a:lnTo>
                <a:lnTo>
                  <a:pt x="161741" y="377113"/>
                </a:lnTo>
                <a:lnTo>
                  <a:pt x="151969" y="369450"/>
                </a:lnTo>
                <a:lnTo>
                  <a:pt x="148029" y="366073"/>
                </a:lnTo>
                <a:lnTo>
                  <a:pt x="143498" y="359059"/>
                </a:lnTo>
                <a:lnTo>
                  <a:pt x="138573" y="349621"/>
                </a:lnTo>
                <a:lnTo>
                  <a:pt x="133383" y="338567"/>
                </a:lnTo>
                <a:lnTo>
                  <a:pt x="129924" y="329292"/>
                </a:lnTo>
                <a:lnTo>
                  <a:pt x="127618" y="321203"/>
                </a:lnTo>
                <a:lnTo>
                  <a:pt x="126081" y="313906"/>
                </a:lnTo>
                <a:lnTo>
                  <a:pt x="126007" y="305232"/>
                </a:lnTo>
                <a:lnTo>
                  <a:pt x="126912" y="295639"/>
                </a:lnTo>
                <a:lnTo>
                  <a:pt x="128468" y="285433"/>
                </a:lnTo>
                <a:lnTo>
                  <a:pt x="130458" y="275772"/>
                </a:lnTo>
                <a:lnTo>
                  <a:pt x="132736" y="266473"/>
                </a:lnTo>
                <a:lnTo>
                  <a:pt x="135208" y="257417"/>
                </a:lnTo>
                <a:lnTo>
                  <a:pt x="138759" y="247570"/>
                </a:lnTo>
                <a:lnTo>
                  <a:pt x="143034" y="237195"/>
                </a:lnTo>
                <a:lnTo>
                  <a:pt x="147788" y="226468"/>
                </a:lnTo>
                <a:lnTo>
                  <a:pt x="158150" y="204390"/>
                </a:lnTo>
                <a:lnTo>
                  <a:pt x="163580" y="193168"/>
                </a:lnTo>
                <a:lnTo>
                  <a:pt x="170058" y="181877"/>
                </a:lnTo>
                <a:lnTo>
                  <a:pt x="177234" y="170539"/>
                </a:lnTo>
                <a:lnTo>
                  <a:pt x="184876" y="159171"/>
                </a:lnTo>
                <a:lnTo>
                  <a:pt x="191874" y="147782"/>
                </a:lnTo>
                <a:lnTo>
                  <a:pt x="198446" y="136380"/>
                </a:lnTo>
                <a:lnTo>
                  <a:pt x="204731" y="124968"/>
                </a:lnTo>
                <a:lnTo>
                  <a:pt x="212732" y="111645"/>
                </a:lnTo>
                <a:lnTo>
                  <a:pt x="231782" y="81602"/>
                </a:lnTo>
                <a:lnTo>
                  <a:pt x="239338" y="68447"/>
                </a:lnTo>
                <a:lnTo>
                  <a:pt x="245328" y="56820"/>
                </a:lnTo>
                <a:lnTo>
                  <a:pt x="250274" y="46211"/>
                </a:lnTo>
                <a:lnTo>
                  <a:pt x="252618" y="37233"/>
                </a:lnTo>
                <a:lnTo>
                  <a:pt x="253230" y="29343"/>
                </a:lnTo>
                <a:lnTo>
                  <a:pt x="252683" y="22177"/>
                </a:lnTo>
                <a:lnTo>
                  <a:pt x="249538" y="11676"/>
                </a:lnTo>
                <a:lnTo>
                  <a:pt x="247365" y="7542"/>
                </a:lnTo>
                <a:lnTo>
                  <a:pt x="244965" y="4786"/>
                </a:lnTo>
                <a:lnTo>
                  <a:pt x="242411" y="2949"/>
                </a:lnTo>
                <a:lnTo>
                  <a:pt x="239758" y="1724"/>
                </a:lnTo>
                <a:lnTo>
                  <a:pt x="229187" y="363"/>
                </a:lnTo>
                <a:lnTo>
                  <a:pt x="222369" y="0"/>
                </a:lnTo>
                <a:lnTo>
                  <a:pt x="214966" y="711"/>
                </a:lnTo>
                <a:lnTo>
                  <a:pt x="207172" y="2137"/>
                </a:lnTo>
                <a:lnTo>
                  <a:pt x="199119" y="4040"/>
                </a:lnTo>
                <a:lnTo>
                  <a:pt x="190893" y="6262"/>
                </a:lnTo>
                <a:lnTo>
                  <a:pt x="182551" y="8695"/>
                </a:lnTo>
                <a:lnTo>
                  <a:pt x="140151" y="249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28850" y="2638425"/>
            <a:ext cx="468630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548"/>
          <p:cNvSpPr/>
          <p:nvPr/>
        </p:nvSpPr>
        <p:spPr>
          <a:xfrm>
            <a:off x="4970052" y="1825942"/>
            <a:ext cx="338679" cy="702400"/>
          </a:xfrm>
          <a:custGeom>
            <a:avLst/>
            <a:gdLst/>
            <a:ahLst/>
            <a:cxnLst/>
            <a:rect l="0" t="0" r="0" b="0"/>
            <a:pathLst>
              <a:path w="338679" h="702400">
                <a:moveTo>
                  <a:pt x="287748" y="0"/>
                </a:moveTo>
                <a:lnTo>
                  <a:pt x="264766" y="0"/>
                </a:lnTo>
                <a:lnTo>
                  <a:pt x="262902" y="953"/>
                </a:lnTo>
                <a:lnTo>
                  <a:pt x="255727" y="5891"/>
                </a:lnTo>
                <a:lnTo>
                  <a:pt x="247568" y="8731"/>
                </a:lnTo>
                <a:lnTo>
                  <a:pt x="239119" y="15181"/>
                </a:lnTo>
                <a:lnTo>
                  <a:pt x="229630" y="24077"/>
                </a:lnTo>
                <a:lnTo>
                  <a:pt x="208928" y="44563"/>
                </a:lnTo>
                <a:lnTo>
                  <a:pt x="203768" y="48759"/>
                </a:lnTo>
                <a:lnTo>
                  <a:pt x="197472" y="53461"/>
                </a:lnTo>
                <a:lnTo>
                  <a:pt x="190416" y="58501"/>
                </a:lnTo>
                <a:lnTo>
                  <a:pt x="183807" y="64718"/>
                </a:lnTo>
                <a:lnTo>
                  <a:pt x="177496" y="71720"/>
                </a:lnTo>
                <a:lnTo>
                  <a:pt x="171384" y="79246"/>
                </a:lnTo>
                <a:lnTo>
                  <a:pt x="165405" y="86168"/>
                </a:lnTo>
                <a:lnTo>
                  <a:pt x="159513" y="92688"/>
                </a:lnTo>
                <a:lnTo>
                  <a:pt x="153680" y="98940"/>
                </a:lnTo>
                <a:lnTo>
                  <a:pt x="147887" y="105965"/>
                </a:lnTo>
                <a:lnTo>
                  <a:pt x="142120" y="113506"/>
                </a:lnTo>
                <a:lnTo>
                  <a:pt x="136370" y="121390"/>
                </a:lnTo>
                <a:lnTo>
                  <a:pt x="130632" y="128552"/>
                </a:lnTo>
                <a:lnTo>
                  <a:pt x="124901" y="135231"/>
                </a:lnTo>
                <a:lnTo>
                  <a:pt x="119176" y="141589"/>
                </a:lnTo>
                <a:lnTo>
                  <a:pt x="113454" y="148685"/>
                </a:lnTo>
                <a:lnTo>
                  <a:pt x="107734" y="156274"/>
                </a:lnTo>
                <a:lnTo>
                  <a:pt x="102016" y="164190"/>
                </a:lnTo>
                <a:lnTo>
                  <a:pt x="85502" y="185686"/>
                </a:lnTo>
                <a:lnTo>
                  <a:pt x="75765" y="198086"/>
                </a:lnTo>
                <a:lnTo>
                  <a:pt x="66416" y="211115"/>
                </a:lnTo>
                <a:lnTo>
                  <a:pt x="57326" y="224563"/>
                </a:lnTo>
                <a:lnTo>
                  <a:pt x="48408" y="238291"/>
                </a:lnTo>
                <a:lnTo>
                  <a:pt x="38499" y="258625"/>
                </a:lnTo>
                <a:lnTo>
                  <a:pt x="32191" y="274964"/>
                </a:lnTo>
                <a:lnTo>
                  <a:pt x="23037" y="291751"/>
                </a:lnTo>
                <a:lnTo>
                  <a:pt x="17698" y="306197"/>
                </a:lnTo>
                <a:lnTo>
                  <a:pt x="12153" y="325040"/>
                </a:lnTo>
                <a:lnTo>
                  <a:pt x="9720" y="330993"/>
                </a:lnTo>
                <a:lnTo>
                  <a:pt x="7017" y="352848"/>
                </a:lnTo>
                <a:lnTo>
                  <a:pt x="5816" y="378754"/>
                </a:lnTo>
                <a:lnTo>
                  <a:pt x="5283" y="399793"/>
                </a:lnTo>
                <a:lnTo>
                  <a:pt x="4187" y="412261"/>
                </a:lnTo>
                <a:lnTo>
                  <a:pt x="2505" y="426288"/>
                </a:lnTo>
                <a:lnTo>
                  <a:pt x="431" y="441355"/>
                </a:lnTo>
                <a:lnTo>
                  <a:pt x="0" y="456162"/>
                </a:lnTo>
                <a:lnTo>
                  <a:pt x="666" y="470795"/>
                </a:lnTo>
                <a:lnTo>
                  <a:pt x="2063" y="485314"/>
                </a:lnTo>
                <a:lnTo>
                  <a:pt x="3614" y="506525"/>
                </a:lnTo>
                <a:lnTo>
                  <a:pt x="4028" y="514848"/>
                </a:lnTo>
                <a:lnTo>
                  <a:pt x="7161" y="527065"/>
                </a:lnTo>
                <a:lnTo>
                  <a:pt x="12107" y="541877"/>
                </a:lnTo>
                <a:lnTo>
                  <a:pt x="18262" y="558419"/>
                </a:lnTo>
                <a:lnTo>
                  <a:pt x="23319" y="571352"/>
                </a:lnTo>
                <a:lnTo>
                  <a:pt x="31476" y="590801"/>
                </a:lnTo>
                <a:lnTo>
                  <a:pt x="40817" y="605796"/>
                </a:lnTo>
                <a:lnTo>
                  <a:pt x="45975" y="612462"/>
                </a:lnTo>
                <a:lnTo>
                  <a:pt x="53223" y="620715"/>
                </a:lnTo>
                <a:lnTo>
                  <a:pt x="61866" y="630028"/>
                </a:lnTo>
                <a:lnTo>
                  <a:pt x="71437" y="640046"/>
                </a:lnTo>
                <a:lnTo>
                  <a:pt x="79723" y="647677"/>
                </a:lnTo>
                <a:lnTo>
                  <a:pt x="87152" y="653718"/>
                </a:lnTo>
                <a:lnTo>
                  <a:pt x="94010" y="658697"/>
                </a:lnTo>
                <a:lnTo>
                  <a:pt x="100486" y="662969"/>
                </a:lnTo>
                <a:lnTo>
                  <a:pt x="106709" y="666769"/>
                </a:lnTo>
                <a:lnTo>
                  <a:pt x="112763" y="670255"/>
                </a:lnTo>
                <a:lnTo>
                  <a:pt x="124569" y="676669"/>
                </a:lnTo>
                <a:lnTo>
                  <a:pt x="147670" y="688547"/>
                </a:lnTo>
                <a:lnTo>
                  <a:pt x="155310" y="690489"/>
                </a:lnTo>
                <a:lnTo>
                  <a:pt x="164214" y="691784"/>
                </a:lnTo>
                <a:lnTo>
                  <a:pt x="173959" y="692646"/>
                </a:lnTo>
                <a:lnTo>
                  <a:pt x="182361" y="693222"/>
                </a:lnTo>
                <a:lnTo>
                  <a:pt x="196777" y="693861"/>
                </a:lnTo>
                <a:lnTo>
                  <a:pt x="215602" y="694221"/>
                </a:lnTo>
                <a:lnTo>
                  <a:pt x="221553" y="693319"/>
                </a:lnTo>
                <a:lnTo>
                  <a:pt x="227426" y="691765"/>
                </a:lnTo>
                <a:lnTo>
                  <a:pt x="233245" y="689777"/>
                </a:lnTo>
                <a:lnTo>
                  <a:pt x="242252" y="685027"/>
                </a:lnTo>
                <a:lnTo>
                  <a:pt x="245987" y="682428"/>
                </a:lnTo>
                <a:lnTo>
                  <a:pt x="262837" y="669379"/>
                </a:lnTo>
                <a:lnTo>
                  <a:pt x="273998" y="660565"/>
                </a:lnTo>
                <a:lnTo>
                  <a:pt x="282391" y="651832"/>
                </a:lnTo>
                <a:lnTo>
                  <a:pt x="288939" y="643152"/>
                </a:lnTo>
                <a:lnTo>
                  <a:pt x="298755" y="626840"/>
                </a:lnTo>
                <a:lnTo>
                  <a:pt x="306292" y="613241"/>
                </a:lnTo>
                <a:lnTo>
                  <a:pt x="315891" y="594874"/>
                </a:lnTo>
                <a:lnTo>
                  <a:pt x="321845" y="580619"/>
                </a:lnTo>
                <a:lnTo>
                  <a:pt x="327668" y="564758"/>
                </a:lnTo>
                <a:lnTo>
                  <a:pt x="333430" y="548184"/>
                </a:lnTo>
                <a:lnTo>
                  <a:pt x="337478" y="527338"/>
                </a:lnTo>
                <a:lnTo>
                  <a:pt x="338678" y="509097"/>
                </a:lnTo>
                <a:lnTo>
                  <a:pt x="336418" y="494870"/>
                </a:lnTo>
                <a:lnTo>
                  <a:pt x="329791" y="473336"/>
                </a:lnTo>
                <a:lnTo>
                  <a:pt x="327206" y="467005"/>
                </a:lnTo>
                <a:lnTo>
                  <a:pt x="323578" y="461831"/>
                </a:lnTo>
                <a:lnTo>
                  <a:pt x="314468" y="453544"/>
                </a:lnTo>
                <a:lnTo>
                  <a:pt x="304068" y="446685"/>
                </a:lnTo>
                <a:lnTo>
                  <a:pt x="298628" y="443522"/>
                </a:lnTo>
                <a:lnTo>
                  <a:pt x="293096" y="441414"/>
                </a:lnTo>
                <a:lnTo>
                  <a:pt x="287503" y="440009"/>
                </a:lnTo>
                <a:lnTo>
                  <a:pt x="281870" y="439071"/>
                </a:lnTo>
                <a:lnTo>
                  <a:pt x="276209" y="438447"/>
                </a:lnTo>
                <a:lnTo>
                  <a:pt x="270530" y="438031"/>
                </a:lnTo>
                <a:lnTo>
                  <a:pt x="264840" y="437753"/>
                </a:lnTo>
                <a:lnTo>
                  <a:pt x="259141" y="438520"/>
                </a:lnTo>
                <a:lnTo>
                  <a:pt x="253436" y="439985"/>
                </a:lnTo>
                <a:lnTo>
                  <a:pt x="247728" y="441913"/>
                </a:lnTo>
                <a:lnTo>
                  <a:pt x="242018" y="444151"/>
                </a:lnTo>
                <a:lnTo>
                  <a:pt x="236306" y="446596"/>
                </a:lnTo>
                <a:lnTo>
                  <a:pt x="224880" y="451852"/>
                </a:lnTo>
                <a:lnTo>
                  <a:pt x="213451" y="457363"/>
                </a:lnTo>
                <a:lnTo>
                  <a:pt x="206784" y="462071"/>
                </a:lnTo>
                <a:lnTo>
                  <a:pt x="199482" y="468067"/>
                </a:lnTo>
                <a:lnTo>
                  <a:pt x="191756" y="474922"/>
                </a:lnTo>
                <a:lnTo>
                  <a:pt x="178092" y="487619"/>
                </a:lnTo>
                <a:lnTo>
                  <a:pt x="171782" y="493672"/>
                </a:lnTo>
                <a:lnTo>
                  <a:pt x="165669" y="500565"/>
                </a:lnTo>
                <a:lnTo>
                  <a:pt x="159689" y="508017"/>
                </a:lnTo>
                <a:lnTo>
                  <a:pt x="153798" y="515843"/>
                </a:lnTo>
                <a:lnTo>
                  <a:pt x="147966" y="522965"/>
                </a:lnTo>
                <a:lnTo>
                  <a:pt x="142172" y="529619"/>
                </a:lnTo>
                <a:lnTo>
                  <a:pt x="131607" y="543044"/>
                </a:lnTo>
                <a:lnTo>
                  <a:pt x="123737" y="558535"/>
                </a:lnTo>
                <a:lnTo>
                  <a:pt x="114524" y="572405"/>
                </a:lnTo>
                <a:lnTo>
                  <a:pt x="105032" y="585872"/>
                </a:lnTo>
                <a:lnTo>
                  <a:pt x="97638" y="601383"/>
                </a:lnTo>
                <a:lnTo>
                  <a:pt x="91177" y="622881"/>
                </a:lnTo>
                <a:lnTo>
                  <a:pt x="86083" y="644501"/>
                </a:lnTo>
                <a:lnTo>
                  <a:pt x="83215" y="662980"/>
                </a:lnTo>
                <a:lnTo>
                  <a:pt x="82246" y="683268"/>
                </a:lnTo>
                <a:lnTo>
                  <a:pt x="82055" y="696730"/>
                </a:lnTo>
                <a:lnTo>
                  <a:pt x="82992" y="698802"/>
                </a:lnTo>
                <a:lnTo>
                  <a:pt x="84569" y="700183"/>
                </a:lnTo>
                <a:lnTo>
                  <a:pt x="86572" y="701104"/>
                </a:lnTo>
                <a:lnTo>
                  <a:pt x="91339" y="702127"/>
                </a:lnTo>
                <a:lnTo>
                  <a:pt x="93944" y="702399"/>
                </a:lnTo>
                <a:lnTo>
                  <a:pt x="96632" y="701629"/>
                </a:lnTo>
                <a:lnTo>
                  <a:pt x="104968" y="696946"/>
                </a:lnTo>
                <a:lnTo>
                  <a:pt x="107792" y="696088"/>
                </a:lnTo>
                <a:lnTo>
                  <a:pt x="116298" y="6943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549"/>
          <p:cNvSpPr/>
          <p:nvPr/>
        </p:nvSpPr>
        <p:spPr>
          <a:xfrm>
            <a:off x="5540692" y="2252935"/>
            <a:ext cx="57957" cy="61641"/>
          </a:xfrm>
          <a:custGeom>
            <a:avLst/>
            <a:gdLst/>
            <a:ahLst/>
            <a:cxnLst/>
            <a:rect l="0" t="0" r="0" b="0"/>
            <a:pathLst>
              <a:path w="57957" h="61641">
                <a:moveTo>
                  <a:pt x="0" y="53067"/>
                </a:moveTo>
                <a:lnTo>
                  <a:pt x="9102" y="39415"/>
                </a:lnTo>
                <a:lnTo>
                  <a:pt x="12735" y="34440"/>
                </a:lnTo>
                <a:lnTo>
                  <a:pt x="16111" y="30172"/>
                </a:lnTo>
                <a:lnTo>
                  <a:pt x="19313" y="26373"/>
                </a:lnTo>
                <a:lnTo>
                  <a:pt x="22400" y="22889"/>
                </a:lnTo>
                <a:lnTo>
                  <a:pt x="28371" y="16477"/>
                </a:lnTo>
                <a:lnTo>
                  <a:pt x="41638" y="2961"/>
                </a:lnTo>
                <a:lnTo>
                  <a:pt x="45856" y="613"/>
                </a:lnTo>
                <a:lnTo>
                  <a:pt x="49621" y="0"/>
                </a:lnTo>
                <a:lnTo>
                  <a:pt x="53083" y="544"/>
                </a:lnTo>
                <a:lnTo>
                  <a:pt x="55391" y="1859"/>
                </a:lnTo>
                <a:lnTo>
                  <a:pt x="56930" y="3689"/>
                </a:lnTo>
                <a:lnTo>
                  <a:pt x="57956" y="5861"/>
                </a:lnTo>
                <a:lnTo>
                  <a:pt x="57687" y="8261"/>
                </a:lnTo>
                <a:lnTo>
                  <a:pt x="56556" y="10814"/>
                </a:lnTo>
                <a:lnTo>
                  <a:pt x="54849" y="13468"/>
                </a:lnTo>
                <a:lnTo>
                  <a:pt x="52758" y="16191"/>
                </a:lnTo>
                <a:lnTo>
                  <a:pt x="50412" y="18958"/>
                </a:lnTo>
                <a:lnTo>
                  <a:pt x="47896" y="21755"/>
                </a:lnTo>
                <a:lnTo>
                  <a:pt x="45266" y="25525"/>
                </a:lnTo>
                <a:lnTo>
                  <a:pt x="42560" y="29943"/>
                </a:lnTo>
                <a:lnTo>
                  <a:pt x="39803" y="34794"/>
                </a:lnTo>
                <a:lnTo>
                  <a:pt x="37013" y="38980"/>
                </a:lnTo>
                <a:lnTo>
                  <a:pt x="34201" y="42723"/>
                </a:lnTo>
                <a:lnTo>
                  <a:pt x="31372" y="46171"/>
                </a:lnTo>
                <a:lnTo>
                  <a:pt x="28535" y="49422"/>
                </a:lnTo>
                <a:lnTo>
                  <a:pt x="25691" y="52542"/>
                </a:lnTo>
                <a:lnTo>
                  <a:pt x="17145" y="616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50"/>
          <p:cNvSpPr/>
          <p:nvPr/>
        </p:nvSpPr>
        <p:spPr>
          <a:xfrm>
            <a:off x="5712142" y="1972291"/>
            <a:ext cx="341020" cy="590222"/>
          </a:xfrm>
          <a:custGeom>
            <a:avLst/>
            <a:gdLst/>
            <a:ahLst/>
            <a:cxnLst/>
            <a:rect l="0" t="0" r="0" b="0"/>
            <a:pathLst>
              <a:path w="341020" h="590222">
                <a:moveTo>
                  <a:pt x="0" y="85109"/>
                </a:moveTo>
                <a:lnTo>
                  <a:pt x="9102" y="71456"/>
                </a:lnTo>
                <a:lnTo>
                  <a:pt x="18650" y="62213"/>
                </a:lnTo>
                <a:lnTo>
                  <a:pt x="23864" y="58415"/>
                </a:lnTo>
                <a:lnTo>
                  <a:pt x="32196" y="49115"/>
                </a:lnTo>
                <a:lnTo>
                  <a:pt x="35752" y="43968"/>
                </a:lnTo>
                <a:lnTo>
                  <a:pt x="40980" y="39584"/>
                </a:lnTo>
                <a:lnTo>
                  <a:pt x="47323" y="35709"/>
                </a:lnTo>
                <a:lnTo>
                  <a:pt x="54408" y="32173"/>
                </a:lnTo>
                <a:lnTo>
                  <a:pt x="64847" y="27911"/>
                </a:lnTo>
                <a:lnTo>
                  <a:pt x="77522" y="23164"/>
                </a:lnTo>
                <a:lnTo>
                  <a:pt x="125273" y="6409"/>
                </a:lnTo>
                <a:lnTo>
                  <a:pt x="135903" y="4068"/>
                </a:lnTo>
                <a:lnTo>
                  <a:pt x="146800" y="2506"/>
                </a:lnTo>
                <a:lnTo>
                  <a:pt x="157874" y="1465"/>
                </a:lnTo>
                <a:lnTo>
                  <a:pt x="167162" y="771"/>
                </a:lnTo>
                <a:lnTo>
                  <a:pt x="175259" y="309"/>
                </a:lnTo>
                <a:lnTo>
                  <a:pt x="182562" y="0"/>
                </a:lnTo>
                <a:lnTo>
                  <a:pt x="190288" y="747"/>
                </a:lnTo>
                <a:lnTo>
                  <a:pt x="198296" y="2198"/>
                </a:lnTo>
                <a:lnTo>
                  <a:pt x="206492" y="4117"/>
                </a:lnTo>
                <a:lnTo>
                  <a:pt x="212909" y="7302"/>
                </a:lnTo>
                <a:lnTo>
                  <a:pt x="222579" y="15920"/>
                </a:lnTo>
                <a:lnTo>
                  <a:pt x="230052" y="26101"/>
                </a:lnTo>
                <a:lnTo>
                  <a:pt x="233378" y="31483"/>
                </a:lnTo>
                <a:lnTo>
                  <a:pt x="237073" y="45082"/>
                </a:lnTo>
                <a:lnTo>
                  <a:pt x="238059" y="52710"/>
                </a:lnTo>
                <a:lnTo>
                  <a:pt x="236614" y="68804"/>
                </a:lnTo>
                <a:lnTo>
                  <a:pt x="232797" y="86435"/>
                </a:lnTo>
                <a:lnTo>
                  <a:pt x="227925" y="106971"/>
                </a:lnTo>
                <a:lnTo>
                  <a:pt x="224340" y="117781"/>
                </a:lnTo>
                <a:lnTo>
                  <a:pt x="220045" y="128797"/>
                </a:lnTo>
                <a:lnTo>
                  <a:pt x="215277" y="139952"/>
                </a:lnTo>
                <a:lnTo>
                  <a:pt x="209240" y="152151"/>
                </a:lnTo>
                <a:lnTo>
                  <a:pt x="202359" y="165046"/>
                </a:lnTo>
                <a:lnTo>
                  <a:pt x="194914" y="178405"/>
                </a:lnTo>
                <a:lnTo>
                  <a:pt x="187092" y="191121"/>
                </a:lnTo>
                <a:lnTo>
                  <a:pt x="179020" y="203409"/>
                </a:lnTo>
                <a:lnTo>
                  <a:pt x="150086" y="245954"/>
                </a:lnTo>
                <a:lnTo>
                  <a:pt x="142919" y="255204"/>
                </a:lnTo>
                <a:lnTo>
                  <a:pt x="135285" y="264228"/>
                </a:lnTo>
                <a:lnTo>
                  <a:pt x="127337" y="273101"/>
                </a:lnTo>
                <a:lnTo>
                  <a:pt x="121087" y="280922"/>
                </a:lnTo>
                <a:lnTo>
                  <a:pt x="107739" y="300078"/>
                </a:lnTo>
                <a:lnTo>
                  <a:pt x="100906" y="308603"/>
                </a:lnTo>
                <a:lnTo>
                  <a:pt x="97751" y="311257"/>
                </a:lnTo>
                <a:lnTo>
                  <a:pt x="94695" y="313027"/>
                </a:lnTo>
                <a:lnTo>
                  <a:pt x="91705" y="314207"/>
                </a:lnTo>
                <a:lnTo>
                  <a:pt x="90664" y="314993"/>
                </a:lnTo>
                <a:lnTo>
                  <a:pt x="90923" y="315517"/>
                </a:lnTo>
                <a:lnTo>
                  <a:pt x="92048" y="315867"/>
                </a:lnTo>
                <a:lnTo>
                  <a:pt x="93750" y="315148"/>
                </a:lnTo>
                <a:lnTo>
                  <a:pt x="98182" y="311808"/>
                </a:lnTo>
                <a:lnTo>
                  <a:pt x="104507" y="308632"/>
                </a:lnTo>
                <a:lnTo>
                  <a:pt x="113487" y="304609"/>
                </a:lnTo>
                <a:lnTo>
                  <a:pt x="171219" y="279914"/>
                </a:lnTo>
                <a:lnTo>
                  <a:pt x="185583" y="274034"/>
                </a:lnTo>
                <a:lnTo>
                  <a:pt x="209164" y="264961"/>
                </a:lnTo>
                <a:lnTo>
                  <a:pt x="220405" y="262160"/>
                </a:lnTo>
                <a:lnTo>
                  <a:pt x="231709" y="260293"/>
                </a:lnTo>
                <a:lnTo>
                  <a:pt x="243055" y="259048"/>
                </a:lnTo>
                <a:lnTo>
                  <a:pt x="252524" y="259171"/>
                </a:lnTo>
                <a:lnTo>
                  <a:pt x="260742" y="260205"/>
                </a:lnTo>
                <a:lnTo>
                  <a:pt x="268125" y="261847"/>
                </a:lnTo>
                <a:lnTo>
                  <a:pt x="275905" y="263894"/>
                </a:lnTo>
                <a:lnTo>
                  <a:pt x="283949" y="266212"/>
                </a:lnTo>
                <a:lnTo>
                  <a:pt x="292170" y="268709"/>
                </a:lnTo>
                <a:lnTo>
                  <a:pt x="299555" y="272279"/>
                </a:lnTo>
                <a:lnTo>
                  <a:pt x="306383" y="276564"/>
                </a:lnTo>
                <a:lnTo>
                  <a:pt x="312840" y="281325"/>
                </a:lnTo>
                <a:lnTo>
                  <a:pt x="322555" y="291696"/>
                </a:lnTo>
                <a:lnTo>
                  <a:pt x="330048" y="303608"/>
                </a:lnTo>
                <a:lnTo>
                  <a:pt x="336553" y="318427"/>
                </a:lnTo>
                <a:lnTo>
                  <a:pt x="340079" y="334538"/>
                </a:lnTo>
                <a:lnTo>
                  <a:pt x="341019" y="342835"/>
                </a:lnTo>
                <a:lnTo>
                  <a:pt x="340694" y="352176"/>
                </a:lnTo>
                <a:lnTo>
                  <a:pt x="339524" y="362214"/>
                </a:lnTo>
                <a:lnTo>
                  <a:pt x="337792" y="372715"/>
                </a:lnTo>
                <a:lnTo>
                  <a:pt x="335685" y="383526"/>
                </a:lnTo>
                <a:lnTo>
                  <a:pt x="330804" y="405699"/>
                </a:lnTo>
                <a:lnTo>
                  <a:pt x="326263" y="416945"/>
                </a:lnTo>
                <a:lnTo>
                  <a:pt x="320379" y="428253"/>
                </a:lnTo>
                <a:lnTo>
                  <a:pt x="313598" y="439602"/>
                </a:lnTo>
                <a:lnTo>
                  <a:pt x="306220" y="450977"/>
                </a:lnTo>
                <a:lnTo>
                  <a:pt x="298445" y="462371"/>
                </a:lnTo>
                <a:lnTo>
                  <a:pt x="290403" y="473777"/>
                </a:lnTo>
                <a:lnTo>
                  <a:pt x="282185" y="484238"/>
                </a:lnTo>
                <a:lnTo>
                  <a:pt x="273848" y="494070"/>
                </a:lnTo>
                <a:lnTo>
                  <a:pt x="265433" y="503482"/>
                </a:lnTo>
                <a:lnTo>
                  <a:pt x="257918" y="512614"/>
                </a:lnTo>
                <a:lnTo>
                  <a:pt x="251002" y="521560"/>
                </a:lnTo>
                <a:lnTo>
                  <a:pt x="244488" y="530381"/>
                </a:lnTo>
                <a:lnTo>
                  <a:pt x="237287" y="538167"/>
                </a:lnTo>
                <a:lnTo>
                  <a:pt x="229629" y="545263"/>
                </a:lnTo>
                <a:lnTo>
                  <a:pt x="221666" y="551898"/>
                </a:lnTo>
                <a:lnTo>
                  <a:pt x="214452" y="558226"/>
                </a:lnTo>
                <a:lnTo>
                  <a:pt x="201357" y="570338"/>
                </a:lnTo>
                <a:lnTo>
                  <a:pt x="195198" y="575282"/>
                </a:lnTo>
                <a:lnTo>
                  <a:pt x="189187" y="579531"/>
                </a:lnTo>
                <a:lnTo>
                  <a:pt x="183275" y="583316"/>
                </a:lnTo>
                <a:lnTo>
                  <a:pt x="177428" y="585840"/>
                </a:lnTo>
                <a:lnTo>
                  <a:pt x="171625" y="587522"/>
                </a:lnTo>
                <a:lnTo>
                  <a:pt x="161051" y="589391"/>
                </a:lnTo>
                <a:lnTo>
                  <a:pt x="153175" y="590221"/>
                </a:lnTo>
                <a:lnTo>
                  <a:pt x="143961" y="588051"/>
                </a:lnTo>
                <a:lnTo>
                  <a:pt x="134467" y="584863"/>
                </a:lnTo>
                <a:lnTo>
                  <a:pt x="127073" y="583447"/>
                </a:lnTo>
                <a:lnTo>
                  <a:pt x="120612" y="580277"/>
                </a:lnTo>
                <a:lnTo>
                  <a:pt x="111619" y="573138"/>
                </a:lnTo>
                <a:lnTo>
                  <a:pt x="108703" y="570481"/>
                </a:lnTo>
                <a:lnTo>
                  <a:pt x="106759" y="567758"/>
                </a:lnTo>
                <a:lnTo>
                  <a:pt x="104598" y="562192"/>
                </a:lnTo>
                <a:lnTo>
                  <a:pt x="104975" y="558422"/>
                </a:lnTo>
                <a:lnTo>
                  <a:pt x="106178" y="554003"/>
                </a:lnTo>
                <a:lnTo>
                  <a:pt x="111442" y="53945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51"/>
          <p:cNvSpPr/>
          <p:nvPr/>
        </p:nvSpPr>
        <p:spPr>
          <a:xfrm>
            <a:off x="6200775" y="2280429"/>
            <a:ext cx="41496" cy="51292"/>
          </a:xfrm>
          <a:custGeom>
            <a:avLst/>
            <a:gdLst/>
            <a:ahLst/>
            <a:cxnLst/>
            <a:rect l="0" t="0" r="0" b="0"/>
            <a:pathLst>
              <a:path w="41496" h="51292">
                <a:moveTo>
                  <a:pt x="0" y="25573"/>
                </a:moveTo>
                <a:lnTo>
                  <a:pt x="0" y="21022"/>
                </a:lnTo>
                <a:lnTo>
                  <a:pt x="952" y="18729"/>
                </a:lnTo>
                <a:lnTo>
                  <a:pt x="2540" y="16248"/>
                </a:lnTo>
                <a:lnTo>
                  <a:pt x="4550" y="13642"/>
                </a:lnTo>
                <a:lnTo>
                  <a:pt x="7796" y="10951"/>
                </a:lnTo>
                <a:lnTo>
                  <a:pt x="11865" y="8205"/>
                </a:lnTo>
                <a:lnTo>
                  <a:pt x="16482" y="5422"/>
                </a:lnTo>
                <a:lnTo>
                  <a:pt x="20513" y="3567"/>
                </a:lnTo>
                <a:lnTo>
                  <a:pt x="24153" y="2330"/>
                </a:lnTo>
                <a:lnTo>
                  <a:pt x="32287" y="344"/>
                </a:lnTo>
                <a:lnTo>
                  <a:pt x="33907" y="181"/>
                </a:lnTo>
                <a:lnTo>
                  <a:pt x="35940" y="73"/>
                </a:lnTo>
                <a:lnTo>
                  <a:pt x="38247" y="0"/>
                </a:lnTo>
                <a:lnTo>
                  <a:pt x="39785" y="905"/>
                </a:lnTo>
                <a:lnTo>
                  <a:pt x="40811" y="2460"/>
                </a:lnTo>
                <a:lnTo>
                  <a:pt x="41495" y="4449"/>
                </a:lnTo>
                <a:lnTo>
                  <a:pt x="40998" y="7681"/>
                </a:lnTo>
                <a:lnTo>
                  <a:pt x="39714" y="11740"/>
                </a:lnTo>
                <a:lnTo>
                  <a:pt x="37906" y="16351"/>
                </a:lnTo>
                <a:lnTo>
                  <a:pt x="34795" y="22282"/>
                </a:lnTo>
                <a:lnTo>
                  <a:pt x="30817" y="29094"/>
                </a:lnTo>
                <a:lnTo>
                  <a:pt x="17145" y="512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52"/>
          <p:cNvSpPr/>
          <p:nvPr/>
        </p:nvSpPr>
        <p:spPr>
          <a:xfrm>
            <a:off x="6397942" y="1997439"/>
            <a:ext cx="411481" cy="514128"/>
          </a:xfrm>
          <a:custGeom>
            <a:avLst/>
            <a:gdLst/>
            <a:ahLst/>
            <a:cxnLst/>
            <a:rect l="0" t="0" r="0" b="0"/>
            <a:pathLst>
              <a:path w="411481" h="514128">
                <a:moveTo>
                  <a:pt x="0" y="94250"/>
                </a:moveTo>
                <a:lnTo>
                  <a:pt x="0" y="74938"/>
                </a:lnTo>
                <a:lnTo>
                  <a:pt x="2540" y="66300"/>
                </a:lnTo>
                <a:lnTo>
                  <a:pt x="6844" y="57063"/>
                </a:lnTo>
                <a:lnTo>
                  <a:pt x="17368" y="43372"/>
                </a:lnTo>
                <a:lnTo>
                  <a:pt x="24864" y="36395"/>
                </a:lnTo>
                <a:lnTo>
                  <a:pt x="37721" y="26944"/>
                </a:lnTo>
                <a:lnTo>
                  <a:pt x="50420" y="18934"/>
                </a:lnTo>
                <a:lnTo>
                  <a:pt x="56473" y="15465"/>
                </a:lnTo>
                <a:lnTo>
                  <a:pt x="63366" y="12199"/>
                </a:lnTo>
                <a:lnTo>
                  <a:pt x="70819" y="9070"/>
                </a:lnTo>
                <a:lnTo>
                  <a:pt x="78645" y="6031"/>
                </a:lnTo>
                <a:lnTo>
                  <a:pt x="85768" y="4005"/>
                </a:lnTo>
                <a:lnTo>
                  <a:pt x="92421" y="2654"/>
                </a:lnTo>
                <a:lnTo>
                  <a:pt x="98762" y="1754"/>
                </a:lnTo>
                <a:lnTo>
                  <a:pt x="105846" y="1154"/>
                </a:lnTo>
                <a:lnTo>
                  <a:pt x="113427" y="753"/>
                </a:lnTo>
                <a:lnTo>
                  <a:pt x="128516" y="309"/>
                </a:lnTo>
                <a:lnTo>
                  <a:pt x="156267" y="23"/>
                </a:lnTo>
                <a:lnTo>
                  <a:pt x="164186" y="0"/>
                </a:lnTo>
                <a:lnTo>
                  <a:pt x="170417" y="1889"/>
                </a:lnTo>
                <a:lnTo>
                  <a:pt x="175524" y="5054"/>
                </a:lnTo>
                <a:lnTo>
                  <a:pt x="186596" y="14603"/>
                </a:lnTo>
                <a:lnTo>
                  <a:pt x="204217" y="28371"/>
                </a:lnTo>
                <a:lnTo>
                  <a:pt x="211392" y="36044"/>
                </a:lnTo>
                <a:lnTo>
                  <a:pt x="217128" y="44016"/>
                </a:lnTo>
                <a:lnTo>
                  <a:pt x="225089" y="59542"/>
                </a:lnTo>
                <a:lnTo>
                  <a:pt x="228627" y="72792"/>
                </a:lnTo>
                <a:lnTo>
                  <a:pt x="230199" y="87571"/>
                </a:lnTo>
                <a:lnTo>
                  <a:pt x="230619" y="95513"/>
                </a:lnTo>
                <a:lnTo>
                  <a:pt x="231085" y="111956"/>
                </a:lnTo>
                <a:lnTo>
                  <a:pt x="231209" y="120342"/>
                </a:lnTo>
                <a:lnTo>
                  <a:pt x="230340" y="132600"/>
                </a:lnTo>
                <a:lnTo>
                  <a:pt x="228807" y="147439"/>
                </a:lnTo>
                <a:lnTo>
                  <a:pt x="226833" y="164000"/>
                </a:lnTo>
                <a:lnTo>
                  <a:pt x="224565" y="177897"/>
                </a:lnTo>
                <a:lnTo>
                  <a:pt x="222100" y="190020"/>
                </a:lnTo>
                <a:lnTo>
                  <a:pt x="219504" y="200959"/>
                </a:lnTo>
                <a:lnTo>
                  <a:pt x="214917" y="214920"/>
                </a:lnTo>
                <a:lnTo>
                  <a:pt x="209000" y="230894"/>
                </a:lnTo>
                <a:lnTo>
                  <a:pt x="202198" y="248212"/>
                </a:lnTo>
                <a:lnTo>
                  <a:pt x="195759" y="261661"/>
                </a:lnTo>
                <a:lnTo>
                  <a:pt x="189561" y="272533"/>
                </a:lnTo>
                <a:lnTo>
                  <a:pt x="148647" y="334179"/>
                </a:lnTo>
                <a:lnTo>
                  <a:pt x="137185" y="348840"/>
                </a:lnTo>
                <a:lnTo>
                  <a:pt x="126694" y="361707"/>
                </a:lnTo>
                <a:lnTo>
                  <a:pt x="118856" y="373775"/>
                </a:lnTo>
                <a:lnTo>
                  <a:pt x="112197" y="385489"/>
                </a:lnTo>
                <a:lnTo>
                  <a:pt x="105110" y="397045"/>
                </a:lnTo>
                <a:lnTo>
                  <a:pt x="95611" y="408531"/>
                </a:lnTo>
                <a:lnTo>
                  <a:pt x="87579" y="419986"/>
                </a:lnTo>
                <a:lnTo>
                  <a:pt x="79881" y="433332"/>
                </a:lnTo>
                <a:lnTo>
                  <a:pt x="70110" y="451963"/>
                </a:lnTo>
                <a:lnTo>
                  <a:pt x="66743" y="461313"/>
                </a:lnTo>
                <a:lnTo>
                  <a:pt x="64498" y="470404"/>
                </a:lnTo>
                <a:lnTo>
                  <a:pt x="63002" y="479322"/>
                </a:lnTo>
                <a:lnTo>
                  <a:pt x="62956" y="486220"/>
                </a:lnTo>
                <a:lnTo>
                  <a:pt x="63878" y="491771"/>
                </a:lnTo>
                <a:lnTo>
                  <a:pt x="67443" y="500479"/>
                </a:lnTo>
                <a:lnTo>
                  <a:pt x="72202" y="507524"/>
                </a:lnTo>
                <a:lnTo>
                  <a:pt x="74805" y="509784"/>
                </a:lnTo>
                <a:lnTo>
                  <a:pt x="77492" y="511290"/>
                </a:lnTo>
                <a:lnTo>
                  <a:pt x="80237" y="512294"/>
                </a:lnTo>
                <a:lnTo>
                  <a:pt x="88366" y="513410"/>
                </a:lnTo>
                <a:lnTo>
                  <a:pt x="101112" y="514039"/>
                </a:lnTo>
                <a:lnTo>
                  <a:pt x="104556" y="514127"/>
                </a:lnTo>
                <a:lnTo>
                  <a:pt x="110661" y="513233"/>
                </a:lnTo>
                <a:lnTo>
                  <a:pt x="118542" y="511685"/>
                </a:lnTo>
                <a:lnTo>
                  <a:pt x="150376" y="504955"/>
                </a:lnTo>
                <a:lnTo>
                  <a:pt x="163116" y="502356"/>
                </a:lnTo>
                <a:lnTo>
                  <a:pt x="174466" y="499671"/>
                </a:lnTo>
                <a:lnTo>
                  <a:pt x="184891" y="496928"/>
                </a:lnTo>
                <a:lnTo>
                  <a:pt x="194699" y="494147"/>
                </a:lnTo>
                <a:lnTo>
                  <a:pt x="206951" y="491341"/>
                </a:lnTo>
                <a:lnTo>
                  <a:pt x="235806" y="485683"/>
                </a:lnTo>
                <a:lnTo>
                  <a:pt x="247691" y="483793"/>
                </a:lnTo>
                <a:lnTo>
                  <a:pt x="257520" y="482533"/>
                </a:lnTo>
                <a:lnTo>
                  <a:pt x="265978" y="481693"/>
                </a:lnTo>
                <a:lnTo>
                  <a:pt x="276378" y="481133"/>
                </a:lnTo>
                <a:lnTo>
                  <a:pt x="288075" y="480760"/>
                </a:lnTo>
                <a:lnTo>
                  <a:pt x="411480" y="48001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53"/>
          <p:cNvSpPr/>
          <p:nvPr/>
        </p:nvSpPr>
        <p:spPr>
          <a:xfrm>
            <a:off x="6895147" y="2203132"/>
            <a:ext cx="325756" cy="42511"/>
          </a:xfrm>
          <a:custGeom>
            <a:avLst/>
            <a:gdLst/>
            <a:ahLst/>
            <a:cxnLst/>
            <a:rect l="0" t="0" r="0" b="0"/>
            <a:pathLst>
              <a:path w="325756" h="42511">
                <a:moveTo>
                  <a:pt x="0" y="34290"/>
                </a:moveTo>
                <a:lnTo>
                  <a:pt x="0" y="38841"/>
                </a:lnTo>
                <a:lnTo>
                  <a:pt x="953" y="40182"/>
                </a:lnTo>
                <a:lnTo>
                  <a:pt x="2540" y="41075"/>
                </a:lnTo>
                <a:lnTo>
                  <a:pt x="6844" y="42068"/>
                </a:lnTo>
                <a:lnTo>
                  <a:pt x="11932" y="42510"/>
                </a:lnTo>
                <a:lnTo>
                  <a:pt x="20337" y="41675"/>
                </a:lnTo>
                <a:lnTo>
                  <a:pt x="109312" y="30900"/>
                </a:lnTo>
                <a:lnTo>
                  <a:pt x="130024" y="27267"/>
                </a:lnTo>
                <a:lnTo>
                  <a:pt x="149548" y="22941"/>
                </a:lnTo>
                <a:lnTo>
                  <a:pt x="168279" y="18151"/>
                </a:lnTo>
                <a:lnTo>
                  <a:pt x="184576" y="14958"/>
                </a:lnTo>
                <a:lnTo>
                  <a:pt x="199250" y="12830"/>
                </a:lnTo>
                <a:lnTo>
                  <a:pt x="212843" y="11411"/>
                </a:lnTo>
                <a:lnTo>
                  <a:pt x="223810" y="10465"/>
                </a:lnTo>
                <a:lnTo>
                  <a:pt x="233027" y="9834"/>
                </a:lnTo>
                <a:lnTo>
                  <a:pt x="241077" y="9413"/>
                </a:lnTo>
                <a:lnTo>
                  <a:pt x="250252" y="8181"/>
                </a:lnTo>
                <a:lnTo>
                  <a:pt x="260180" y="6406"/>
                </a:lnTo>
                <a:lnTo>
                  <a:pt x="270609" y="4271"/>
                </a:lnTo>
                <a:lnTo>
                  <a:pt x="281371" y="2847"/>
                </a:lnTo>
                <a:lnTo>
                  <a:pt x="292356" y="1898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54"/>
          <p:cNvSpPr/>
          <p:nvPr/>
        </p:nvSpPr>
        <p:spPr>
          <a:xfrm>
            <a:off x="6920865" y="2314575"/>
            <a:ext cx="385763" cy="66683"/>
          </a:xfrm>
          <a:custGeom>
            <a:avLst/>
            <a:gdLst/>
            <a:ahLst/>
            <a:cxnLst/>
            <a:rect l="0" t="0" r="0" b="0"/>
            <a:pathLst>
              <a:path w="385763" h="66683">
                <a:moveTo>
                  <a:pt x="0" y="42862"/>
                </a:moveTo>
                <a:lnTo>
                  <a:pt x="4551" y="51964"/>
                </a:lnTo>
                <a:lnTo>
                  <a:pt x="5891" y="55597"/>
                </a:lnTo>
                <a:lnTo>
                  <a:pt x="6785" y="58972"/>
                </a:lnTo>
                <a:lnTo>
                  <a:pt x="7381" y="62175"/>
                </a:lnTo>
                <a:lnTo>
                  <a:pt x="8731" y="64310"/>
                </a:lnTo>
                <a:lnTo>
                  <a:pt x="10583" y="65733"/>
                </a:lnTo>
                <a:lnTo>
                  <a:pt x="12770" y="66682"/>
                </a:lnTo>
                <a:lnTo>
                  <a:pt x="22821" y="65196"/>
                </a:lnTo>
                <a:lnTo>
                  <a:pt x="29501" y="63466"/>
                </a:lnTo>
                <a:lnTo>
                  <a:pt x="35859" y="62313"/>
                </a:lnTo>
                <a:lnTo>
                  <a:pt x="42004" y="61545"/>
                </a:lnTo>
                <a:lnTo>
                  <a:pt x="48004" y="61032"/>
                </a:lnTo>
                <a:lnTo>
                  <a:pt x="60578" y="58785"/>
                </a:lnTo>
                <a:lnTo>
                  <a:pt x="170890" y="36234"/>
                </a:lnTo>
                <a:lnTo>
                  <a:pt x="191079" y="31776"/>
                </a:lnTo>
                <a:lnTo>
                  <a:pt x="207396" y="27851"/>
                </a:lnTo>
                <a:lnTo>
                  <a:pt x="221132" y="24282"/>
                </a:lnTo>
                <a:lnTo>
                  <a:pt x="233146" y="21903"/>
                </a:lnTo>
                <a:lnTo>
                  <a:pt x="244013" y="20317"/>
                </a:lnTo>
                <a:lnTo>
                  <a:pt x="254114" y="19259"/>
                </a:lnTo>
                <a:lnTo>
                  <a:pt x="263708" y="17602"/>
                </a:lnTo>
                <a:lnTo>
                  <a:pt x="272960" y="15544"/>
                </a:lnTo>
                <a:lnTo>
                  <a:pt x="281986" y="13220"/>
                </a:lnTo>
                <a:lnTo>
                  <a:pt x="289908" y="11671"/>
                </a:lnTo>
                <a:lnTo>
                  <a:pt x="297095" y="10638"/>
                </a:lnTo>
                <a:lnTo>
                  <a:pt x="303790" y="9949"/>
                </a:lnTo>
                <a:lnTo>
                  <a:pt x="310159" y="8538"/>
                </a:lnTo>
                <a:lnTo>
                  <a:pt x="316311" y="6644"/>
                </a:lnTo>
                <a:lnTo>
                  <a:pt x="322316" y="4429"/>
                </a:lnTo>
                <a:lnTo>
                  <a:pt x="328225" y="2953"/>
                </a:lnTo>
                <a:lnTo>
                  <a:pt x="334069" y="1968"/>
                </a:lnTo>
                <a:lnTo>
                  <a:pt x="38576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55"/>
          <p:cNvSpPr/>
          <p:nvPr/>
        </p:nvSpPr>
        <p:spPr>
          <a:xfrm>
            <a:off x="7469505" y="1980398"/>
            <a:ext cx="402613" cy="556796"/>
          </a:xfrm>
          <a:custGeom>
            <a:avLst/>
            <a:gdLst/>
            <a:ahLst/>
            <a:cxnLst/>
            <a:rect l="0" t="0" r="0" b="0"/>
            <a:pathLst>
              <a:path w="402613" h="556796">
                <a:moveTo>
                  <a:pt x="0" y="85574"/>
                </a:moveTo>
                <a:lnTo>
                  <a:pt x="11931" y="73642"/>
                </a:lnTo>
                <a:lnTo>
                  <a:pt x="13670" y="70952"/>
                </a:lnTo>
                <a:lnTo>
                  <a:pt x="15600" y="65423"/>
                </a:lnTo>
                <a:lnTo>
                  <a:pt x="18020" y="62615"/>
                </a:lnTo>
                <a:lnTo>
                  <a:pt x="30527" y="54112"/>
                </a:lnTo>
                <a:lnTo>
                  <a:pt x="40873" y="48414"/>
                </a:lnTo>
                <a:lnTo>
                  <a:pt x="51820" y="40166"/>
                </a:lnTo>
                <a:lnTo>
                  <a:pt x="57407" y="35299"/>
                </a:lnTo>
                <a:lnTo>
                  <a:pt x="64941" y="31103"/>
                </a:lnTo>
                <a:lnTo>
                  <a:pt x="73774" y="27352"/>
                </a:lnTo>
                <a:lnTo>
                  <a:pt x="110775" y="14489"/>
                </a:lnTo>
                <a:lnTo>
                  <a:pt x="136962" y="5669"/>
                </a:lnTo>
                <a:lnTo>
                  <a:pt x="145600" y="3729"/>
                </a:lnTo>
                <a:lnTo>
                  <a:pt x="154217" y="2436"/>
                </a:lnTo>
                <a:lnTo>
                  <a:pt x="162819" y="1573"/>
                </a:lnTo>
                <a:lnTo>
                  <a:pt x="171411" y="999"/>
                </a:lnTo>
                <a:lnTo>
                  <a:pt x="179997" y="615"/>
                </a:lnTo>
                <a:lnTo>
                  <a:pt x="197155" y="190"/>
                </a:lnTo>
                <a:lnTo>
                  <a:pt x="214308" y="0"/>
                </a:lnTo>
                <a:lnTo>
                  <a:pt x="226375" y="2456"/>
                </a:lnTo>
                <a:lnTo>
                  <a:pt x="235866" y="6723"/>
                </a:lnTo>
                <a:lnTo>
                  <a:pt x="246434" y="11794"/>
                </a:lnTo>
                <a:lnTo>
                  <a:pt x="258543" y="20004"/>
                </a:lnTo>
                <a:lnTo>
                  <a:pt x="260944" y="23763"/>
                </a:lnTo>
                <a:lnTo>
                  <a:pt x="263613" y="33020"/>
                </a:lnTo>
                <a:lnTo>
                  <a:pt x="264798" y="46024"/>
                </a:lnTo>
                <a:lnTo>
                  <a:pt x="265115" y="53492"/>
                </a:lnTo>
                <a:lnTo>
                  <a:pt x="262926" y="66871"/>
                </a:lnTo>
                <a:lnTo>
                  <a:pt x="257826" y="80119"/>
                </a:lnTo>
                <a:lnTo>
                  <a:pt x="249209" y="95532"/>
                </a:lnTo>
                <a:lnTo>
                  <a:pt x="243292" y="104595"/>
                </a:lnTo>
                <a:lnTo>
                  <a:pt x="236489" y="114447"/>
                </a:lnTo>
                <a:lnTo>
                  <a:pt x="229097" y="124826"/>
                </a:lnTo>
                <a:lnTo>
                  <a:pt x="221311" y="134602"/>
                </a:lnTo>
                <a:lnTo>
                  <a:pt x="213263" y="143977"/>
                </a:lnTo>
                <a:lnTo>
                  <a:pt x="161612" y="202309"/>
                </a:lnTo>
                <a:lnTo>
                  <a:pt x="149651" y="214832"/>
                </a:lnTo>
                <a:lnTo>
                  <a:pt x="140725" y="223181"/>
                </a:lnTo>
                <a:lnTo>
                  <a:pt x="129219" y="233410"/>
                </a:lnTo>
                <a:lnTo>
                  <a:pt x="124105" y="241132"/>
                </a:lnTo>
                <a:lnTo>
                  <a:pt x="123695" y="243571"/>
                </a:lnTo>
                <a:lnTo>
                  <a:pt x="124373" y="245198"/>
                </a:lnTo>
                <a:lnTo>
                  <a:pt x="125777" y="246283"/>
                </a:lnTo>
                <a:lnTo>
                  <a:pt x="132419" y="247488"/>
                </a:lnTo>
                <a:lnTo>
                  <a:pt x="136857" y="247809"/>
                </a:lnTo>
                <a:lnTo>
                  <a:pt x="146868" y="245626"/>
                </a:lnTo>
                <a:lnTo>
                  <a:pt x="152204" y="243710"/>
                </a:lnTo>
                <a:lnTo>
                  <a:pt x="158620" y="242433"/>
                </a:lnTo>
                <a:lnTo>
                  <a:pt x="165754" y="241582"/>
                </a:lnTo>
                <a:lnTo>
                  <a:pt x="173368" y="241014"/>
                </a:lnTo>
                <a:lnTo>
                  <a:pt x="181301" y="239683"/>
                </a:lnTo>
                <a:lnTo>
                  <a:pt x="189447" y="237844"/>
                </a:lnTo>
                <a:lnTo>
                  <a:pt x="197736" y="235664"/>
                </a:lnTo>
                <a:lnTo>
                  <a:pt x="207071" y="234212"/>
                </a:lnTo>
                <a:lnTo>
                  <a:pt x="217105" y="233244"/>
                </a:lnTo>
                <a:lnTo>
                  <a:pt x="227604" y="232598"/>
                </a:lnTo>
                <a:lnTo>
                  <a:pt x="246889" y="231881"/>
                </a:lnTo>
                <a:lnTo>
                  <a:pt x="256033" y="231689"/>
                </a:lnTo>
                <a:lnTo>
                  <a:pt x="265939" y="232514"/>
                </a:lnTo>
                <a:lnTo>
                  <a:pt x="276352" y="234017"/>
                </a:lnTo>
                <a:lnTo>
                  <a:pt x="287105" y="235971"/>
                </a:lnTo>
                <a:lnTo>
                  <a:pt x="297131" y="239178"/>
                </a:lnTo>
                <a:lnTo>
                  <a:pt x="306672" y="243222"/>
                </a:lnTo>
                <a:lnTo>
                  <a:pt x="315890" y="247823"/>
                </a:lnTo>
                <a:lnTo>
                  <a:pt x="324893" y="251842"/>
                </a:lnTo>
                <a:lnTo>
                  <a:pt x="333753" y="255475"/>
                </a:lnTo>
                <a:lnTo>
                  <a:pt x="342517" y="258849"/>
                </a:lnTo>
                <a:lnTo>
                  <a:pt x="350264" y="263003"/>
                </a:lnTo>
                <a:lnTo>
                  <a:pt x="357335" y="267677"/>
                </a:lnTo>
                <a:lnTo>
                  <a:pt x="363953" y="272699"/>
                </a:lnTo>
                <a:lnTo>
                  <a:pt x="376387" y="283358"/>
                </a:lnTo>
                <a:lnTo>
                  <a:pt x="387310" y="294446"/>
                </a:lnTo>
                <a:lnTo>
                  <a:pt x="395340" y="305723"/>
                </a:lnTo>
                <a:lnTo>
                  <a:pt x="399544" y="319626"/>
                </a:lnTo>
                <a:lnTo>
                  <a:pt x="401413" y="334377"/>
                </a:lnTo>
                <a:lnTo>
                  <a:pt x="402243" y="347283"/>
                </a:lnTo>
                <a:lnTo>
                  <a:pt x="402612" y="359369"/>
                </a:lnTo>
                <a:lnTo>
                  <a:pt x="401824" y="372043"/>
                </a:lnTo>
                <a:lnTo>
                  <a:pt x="398297" y="387201"/>
                </a:lnTo>
                <a:lnTo>
                  <a:pt x="391016" y="400923"/>
                </a:lnTo>
                <a:lnTo>
                  <a:pt x="378572" y="416229"/>
                </a:lnTo>
                <a:lnTo>
                  <a:pt x="368586" y="426978"/>
                </a:lnTo>
                <a:lnTo>
                  <a:pt x="357167" y="438907"/>
                </a:lnTo>
                <a:lnTo>
                  <a:pt x="346696" y="448764"/>
                </a:lnTo>
                <a:lnTo>
                  <a:pt x="336858" y="457241"/>
                </a:lnTo>
                <a:lnTo>
                  <a:pt x="327442" y="464797"/>
                </a:lnTo>
                <a:lnTo>
                  <a:pt x="318307" y="471739"/>
                </a:lnTo>
                <a:lnTo>
                  <a:pt x="300537" y="484533"/>
                </a:lnTo>
                <a:lnTo>
                  <a:pt x="274468" y="502446"/>
                </a:lnTo>
                <a:lnTo>
                  <a:pt x="264894" y="508269"/>
                </a:lnTo>
                <a:lnTo>
                  <a:pt x="254701" y="514055"/>
                </a:lnTo>
                <a:lnTo>
                  <a:pt x="244095" y="519818"/>
                </a:lnTo>
                <a:lnTo>
                  <a:pt x="233215" y="524613"/>
                </a:lnTo>
                <a:lnTo>
                  <a:pt x="222151" y="528761"/>
                </a:lnTo>
                <a:lnTo>
                  <a:pt x="210966" y="532480"/>
                </a:lnTo>
                <a:lnTo>
                  <a:pt x="200651" y="536864"/>
                </a:lnTo>
                <a:lnTo>
                  <a:pt x="190918" y="541691"/>
                </a:lnTo>
                <a:lnTo>
                  <a:pt x="181571" y="546815"/>
                </a:lnTo>
                <a:lnTo>
                  <a:pt x="172482" y="550230"/>
                </a:lnTo>
                <a:lnTo>
                  <a:pt x="163566" y="552507"/>
                </a:lnTo>
                <a:lnTo>
                  <a:pt x="154763" y="554025"/>
                </a:lnTo>
                <a:lnTo>
                  <a:pt x="146990" y="555037"/>
                </a:lnTo>
                <a:lnTo>
                  <a:pt x="139904" y="555712"/>
                </a:lnTo>
                <a:lnTo>
                  <a:pt x="133274" y="556162"/>
                </a:lnTo>
                <a:lnTo>
                  <a:pt x="120827" y="556662"/>
                </a:lnTo>
                <a:lnTo>
                  <a:pt x="114842" y="556795"/>
                </a:lnTo>
                <a:lnTo>
                  <a:pt x="109899" y="555931"/>
                </a:lnTo>
                <a:lnTo>
                  <a:pt x="101866" y="552432"/>
                </a:lnTo>
                <a:lnTo>
                  <a:pt x="89901" y="543377"/>
                </a:lnTo>
                <a:lnTo>
                  <a:pt x="88508" y="542223"/>
                </a:lnTo>
                <a:lnTo>
                  <a:pt x="85725" y="53134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56"/>
          <p:cNvSpPr/>
          <p:nvPr/>
        </p:nvSpPr>
        <p:spPr>
          <a:xfrm>
            <a:off x="7949744" y="2023110"/>
            <a:ext cx="329259" cy="591503"/>
          </a:xfrm>
          <a:custGeom>
            <a:avLst/>
            <a:gdLst/>
            <a:ahLst/>
            <a:cxnLst/>
            <a:rect l="0" t="0" r="0" b="0"/>
            <a:pathLst>
              <a:path w="329259" h="591503">
                <a:moveTo>
                  <a:pt x="85546" y="0"/>
                </a:moveTo>
                <a:lnTo>
                  <a:pt x="85546" y="9101"/>
                </a:lnTo>
                <a:lnTo>
                  <a:pt x="83006" y="18650"/>
                </a:lnTo>
                <a:lnTo>
                  <a:pt x="78760" y="32196"/>
                </a:lnTo>
                <a:lnTo>
                  <a:pt x="74963" y="47322"/>
                </a:lnTo>
                <a:lnTo>
                  <a:pt x="69413" y="63894"/>
                </a:lnTo>
                <a:lnTo>
                  <a:pt x="60595" y="87135"/>
                </a:lnTo>
                <a:lnTo>
                  <a:pt x="56530" y="99047"/>
                </a:lnTo>
                <a:lnTo>
                  <a:pt x="52867" y="110799"/>
                </a:lnTo>
                <a:lnTo>
                  <a:pt x="46257" y="133064"/>
                </a:lnTo>
                <a:lnTo>
                  <a:pt x="34252" y="170640"/>
                </a:lnTo>
                <a:lnTo>
                  <a:pt x="31347" y="179483"/>
                </a:lnTo>
                <a:lnTo>
                  <a:pt x="27507" y="192997"/>
                </a:lnTo>
                <a:lnTo>
                  <a:pt x="6736" y="272865"/>
                </a:lnTo>
                <a:lnTo>
                  <a:pt x="4430" y="284780"/>
                </a:lnTo>
                <a:lnTo>
                  <a:pt x="2894" y="295581"/>
                </a:lnTo>
                <a:lnTo>
                  <a:pt x="1869" y="305639"/>
                </a:lnTo>
                <a:lnTo>
                  <a:pt x="1186" y="316154"/>
                </a:lnTo>
                <a:lnTo>
                  <a:pt x="731" y="326974"/>
                </a:lnTo>
                <a:lnTo>
                  <a:pt x="225" y="351062"/>
                </a:lnTo>
                <a:lnTo>
                  <a:pt x="0" y="380817"/>
                </a:lnTo>
                <a:lnTo>
                  <a:pt x="893" y="392943"/>
                </a:lnTo>
                <a:lnTo>
                  <a:pt x="2441" y="402932"/>
                </a:lnTo>
                <a:lnTo>
                  <a:pt x="4425" y="411496"/>
                </a:lnTo>
                <a:lnTo>
                  <a:pt x="7654" y="421968"/>
                </a:lnTo>
                <a:lnTo>
                  <a:pt x="11709" y="433712"/>
                </a:lnTo>
                <a:lnTo>
                  <a:pt x="16319" y="446304"/>
                </a:lnTo>
                <a:lnTo>
                  <a:pt x="26521" y="462834"/>
                </a:lnTo>
                <a:lnTo>
                  <a:pt x="31908" y="468576"/>
                </a:lnTo>
                <a:lnTo>
                  <a:pt x="37404" y="473356"/>
                </a:lnTo>
                <a:lnTo>
                  <a:pt x="42974" y="477496"/>
                </a:lnTo>
                <a:lnTo>
                  <a:pt x="48592" y="481208"/>
                </a:lnTo>
                <a:lnTo>
                  <a:pt x="54242" y="484635"/>
                </a:lnTo>
                <a:lnTo>
                  <a:pt x="59915" y="487872"/>
                </a:lnTo>
                <a:lnTo>
                  <a:pt x="65601" y="490983"/>
                </a:lnTo>
                <a:lnTo>
                  <a:pt x="72250" y="493057"/>
                </a:lnTo>
                <a:lnTo>
                  <a:pt x="79539" y="494440"/>
                </a:lnTo>
                <a:lnTo>
                  <a:pt x="87256" y="495361"/>
                </a:lnTo>
                <a:lnTo>
                  <a:pt x="94306" y="495023"/>
                </a:lnTo>
                <a:lnTo>
                  <a:pt x="100911" y="493845"/>
                </a:lnTo>
                <a:lnTo>
                  <a:pt x="107220" y="492107"/>
                </a:lnTo>
                <a:lnTo>
                  <a:pt x="114282" y="490949"/>
                </a:lnTo>
                <a:lnTo>
                  <a:pt x="121849" y="490177"/>
                </a:lnTo>
                <a:lnTo>
                  <a:pt x="129750" y="489662"/>
                </a:lnTo>
                <a:lnTo>
                  <a:pt x="137875" y="488366"/>
                </a:lnTo>
                <a:lnTo>
                  <a:pt x="146150" y="486550"/>
                </a:lnTo>
                <a:lnTo>
                  <a:pt x="154523" y="484386"/>
                </a:lnTo>
                <a:lnTo>
                  <a:pt x="162963" y="481039"/>
                </a:lnTo>
                <a:lnTo>
                  <a:pt x="171447" y="476903"/>
                </a:lnTo>
                <a:lnTo>
                  <a:pt x="179962" y="472240"/>
                </a:lnTo>
                <a:lnTo>
                  <a:pt x="219248" y="452025"/>
                </a:lnTo>
                <a:lnTo>
                  <a:pt x="230879" y="445178"/>
                </a:lnTo>
                <a:lnTo>
                  <a:pt x="240536" y="438707"/>
                </a:lnTo>
                <a:lnTo>
                  <a:pt x="248881" y="432489"/>
                </a:lnTo>
                <a:lnTo>
                  <a:pt x="265771" y="420500"/>
                </a:lnTo>
                <a:lnTo>
                  <a:pt x="274275" y="414635"/>
                </a:lnTo>
                <a:lnTo>
                  <a:pt x="281851" y="409774"/>
                </a:lnTo>
                <a:lnTo>
                  <a:pt x="288805" y="405580"/>
                </a:lnTo>
                <a:lnTo>
                  <a:pt x="295348" y="401831"/>
                </a:lnTo>
                <a:lnTo>
                  <a:pt x="305156" y="392586"/>
                </a:lnTo>
                <a:lnTo>
                  <a:pt x="312690" y="382128"/>
                </a:lnTo>
                <a:lnTo>
                  <a:pt x="322286" y="366482"/>
                </a:lnTo>
                <a:lnTo>
                  <a:pt x="328242" y="358778"/>
                </a:lnTo>
                <a:lnTo>
                  <a:pt x="329258" y="355390"/>
                </a:lnTo>
                <a:lnTo>
                  <a:pt x="328983" y="352179"/>
                </a:lnTo>
                <a:lnTo>
                  <a:pt x="327090" y="346071"/>
                </a:lnTo>
                <a:lnTo>
                  <a:pt x="326248" y="340182"/>
                </a:lnTo>
                <a:lnTo>
                  <a:pt x="324119" y="337278"/>
                </a:lnTo>
                <a:lnTo>
                  <a:pt x="316673" y="331511"/>
                </a:lnTo>
                <a:lnTo>
                  <a:pt x="307014" y="328313"/>
                </a:lnTo>
                <a:lnTo>
                  <a:pt x="301771" y="327460"/>
                </a:lnTo>
                <a:lnTo>
                  <a:pt x="296372" y="326892"/>
                </a:lnTo>
                <a:lnTo>
                  <a:pt x="290866" y="326513"/>
                </a:lnTo>
                <a:lnTo>
                  <a:pt x="285290" y="326260"/>
                </a:lnTo>
                <a:lnTo>
                  <a:pt x="278717" y="327044"/>
                </a:lnTo>
                <a:lnTo>
                  <a:pt x="271476" y="328519"/>
                </a:lnTo>
                <a:lnTo>
                  <a:pt x="263792" y="330455"/>
                </a:lnTo>
                <a:lnTo>
                  <a:pt x="255812" y="332698"/>
                </a:lnTo>
                <a:lnTo>
                  <a:pt x="239324" y="337731"/>
                </a:lnTo>
                <a:lnTo>
                  <a:pt x="227118" y="342311"/>
                </a:lnTo>
                <a:lnTo>
                  <a:pt x="195774" y="355021"/>
                </a:lnTo>
                <a:lnTo>
                  <a:pt x="181891" y="361458"/>
                </a:lnTo>
                <a:lnTo>
                  <a:pt x="169778" y="367654"/>
                </a:lnTo>
                <a:lnTo>
                  <a:pt x="158846" y="373690"/>
                </a:lnTo>
                <a:lnTo>
                  <a:pt x="148700" y="379619"/>
                </a:lnTo>
                <a:lnTo>
                  <a:pt x="129806" y="391287"/>
                </a:lnTo>
                <a:lnTo>
                  <a:pt x="119816" y="399923"/>
                </a:lnTo>
                <a:lnTo>
                  <a:pt x="109345" y="410443"/>
                </a:lnTo>
                <a:lnTo>
                  <a:pt x="89456" y="431974"/>
                </a:lnTo>
                <a:lnTo>
                  <a:pt x="74266" y="447893"/>
                </a:lnTo>
                <a:lnTo>
                  <a:pt x="69454" y="454805"/>
                </a:lnTo>
                <a:lnTo>
                  <a:pt x="64106" y="467566"/>
                </a:lnTo>
                <a:lnTo>
                  <a:pt x="62680" y="476493"/>
                </a:lnTo>
                <a:lnTo>
                  <a:pt x="61729" y="487206"/>
                </a:lnTo>
                <a:lnTo>
                  <a:pt x="60674" y="508954"/>
                </a:lnTo>
                <a:lnTo>
                  <a:pt x="60204" y="524969"/>
                </a:lnTo>
                <a:lnTo>
                  <a:pt x="62535" y="540977"/>
                </a:lnTo>
                <a:lnTo>
                  <a:pt x="64490" y="549246"/>
                </a:lnTo>
                <a:lnTo>
                  <a:pt x="67699" y="555711"/>
                </a:lnTo>
                <a:lnTo>
                  <a:pt x="76344" y="565435"/>
                </a:lnTo>
                <a:lnTo>
                  <a:pt x="87370" y="576264"/>
                </a:lnTo>
                <a:lnTo>
                  <a:pt x="90572" y="578486"/>
                </a:lnTo>
                <a:lnTo>
                  <a:pt x="99629" y="582565"/>
                </a:lnTo>
                <a:lnTo>
                  <a:pt x="102555" y="584592"/>
                </a:lnTo>
                <a:lnTo>
                  <a:pt x="111263" y="5915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71700" y="2643188"/>
            <a:ext cx="48006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536"/>
          <p:cNvSpPr/>
          <p:nvPr/>
        </p:nvSpPr>
        <p:spPr>
          <a:xfrm>
            <a:off x="5232082" y="1834921"/>
            <a:ext cx="382884" cy="659677"/>
          </a:xfrm>
          <a:custGeom>
            <a:avLst/>
            <a:gdLst/>
            <a:ahLst/>
            <a:cxnLst/>
            <a:rect l="0" t="0" r="0" b="0"/>
            <a:pathLst>
              <a:path w="382884" h="659677">
                <a:moveTo>
                  <a:pt x="0" y="102464"/>
                </a:moveTo>
                <a:lnTo>
                  <a:pt x="19313" y="102464"/>
                </a:lnTo>
                <a:lnTo>
                  <a:pt x="26210" y="99606"/>
                </a:lnTo>
                <a:lnTo>
                  <a:pt x="35571" y="94844"/>
                </a:lnTo>
                <a:lnTo>
                  <a:pt x="46574" y="88811"/>
                </a:lnTo>
                <a:lnTo>
                  <a:pt x="56767" y="83837"/>
                </a:lnTo>
                <a:lnTo>
                  <a:pt x="66420" y="79568"/>
                </a:lnTo>
                <a:lnTo>
                  <a:pt x="75712" y="75770"/>
                </a:lnTo>
                <a:lnTo>
                  <a:pt x="83813" y="72285"/>
                </a:lnTo>
                <a:lnTo>
                  <a:pt x="97893" y="65874"/>
                </a:lnTo>
                <a:lnTo>
                  <a:pt x="105267" y="62830"/>
                </a:lnTo>
                <a:lnTo>
                  <a:pt x="113040" y="59849"/>
                </a:lnTo>
                <a:lnTo>
                  <a:pt x="121080" y="56909"/>
                </a:lnTo>
                <a:lnTo>
                  <a:pt x="128345" y="53996"/>
                </a:lnTo>
                <a:lnTo>
                  <a:pt x="135093" y="51102"/>
                </a:lnTo>
                <a:lnTo>
                  <a:pt x="141498" y="48220"/>
                </a:lnTo>
                <a:lnTo>
                  <a:pt x="148624" y="45346"/>
                </a:lnTo>
                <a:lnTo>
                  <a:pt x="164163" y="39613"/>
                </a:lnTo>
                <a:lnTo>
                  <a:pt x="172307" y="35798"/>
                </a:lnTo>
                <a:lnTo>
                  <a:pt x="180594" y="31350"/>
                </a:lnTo>
                <a:lnTo>
                  <a:pt x="188976" y="26480"/>
                </a:lnTo>
                <a:lnTo>
                  <a:pt x="197421" y="22280"/>
                </a:lnTo>
                <a:lnTo>
                  <a:pt x="205910" y="18528"/>
                </a:lnTo>
                <a:lnTo>
                  <a:pt x="214425" y="15074"/>
                </a:lnTo>
                <a:lnTo>
                  <a:pt x="222960" y="12771"/>
                </a:lnTo>
                <a:lnTo>
                  <a:pt x="231508" y="11236"/>
                </a:lnTo>
                <a:lnTo>
                  <a:pt x="240063" y="10213"/>
                </a:lnTo>
                <a:lnTo>
                  <a:pt x="248625" y="8578"/>
                </a:lnTo>
                <a:lnTo>
                  <a:pt x="257190" y="6536"/>
                </a:lnTo>
                <a:lnTo>
                  <a:pt x="265757" y="4222"/>
                </a:lnTo>
                <a:lnTo>
                  <a:pt x="275279" y="2679"/>
                </a:lnTo>
                <a:lnTo>
                  <a:pt x="285437" y="1651"/>
                </a:lnTo>
                <a:lnTo>
                  <a:pt x="304978" y="508"/>
                </a:lnTo>
                <a:lnTo>
                  <a:pt x="320013" y="0"/>
                </a:lnTo>
                <a:lnTo>
                  <a:pt x="325737" y="817"/>
                </a:lnTo>
                <a:lnTo>
                  <a:pt x="334637" y="4265"/>
                </a:lnTo>
                <a:lnTo>
                  <a:pt x="341768" y="6432"/>
                </a:lnTo>
                <a:lnTo>
                  <a:pt x="345002" y="7010"/>
                </a:lnTo>
                <a:lnTo>
                  <a:pt x="351137" y="10192"/>
                </a:lnTo>
                <a:lnTo>
                  <a:pt x="362836" y="19996"/>
                </a:lnTo>
                <a:lnTo>
                  <a:pt x="371128" y="35649"/>
                </a:lnTo>
                <a:lnTo>
                  <a:pt x="376007" y="46490"/>
                </a:lnTo>
                <a:lnTo>
                  <a:pt x="379258" y="58481"/>
                </a:lnTo>
                <a:lnTo>
                  <a:pt x="381426" y="71237"/>
                </a:lnTo>
                <a:lnTo>
                  <a:pt x="382872" y="84503"/>
                </a:lnTo>
                <a:lnTo>
                  <a:pt x="382883" y="99062"/>
                </a:lnTo>
                <a:lnTo>
                  <a:pt x="381938" y="114484"/>
                </a:lnTo>
                <a:lnTo>
                  <a:pt x="380355" y="130479"/>
                </a:lnTo>
                <a:lnTo>
                  <a:pt x="378348" y="144953"/>
                </a:lnTo>
                <a:lnTo>
                  <a:pt x="376057" y="158412"/>
                </a:lnTo>
                <a:lnTo>
                  <a:pt x="373577" y="171195"/>
                </a:lnTo>
                <a:lnTo>
                  <a:pt x="370972" y="182575"/>
                </a:lnTo>
                <a:lnTo>
                  <a:pt x="365536" y="202839"/>
                </a:lnTo>
                <a:lnTo>
                  <a:pt x="361801" y="214148"/>
                </a:lnTo>
                <a:lnTo>
                  <a:pt x="352570" y="239414"/>
                </a:lnTo>
                <a:lnTo>
                  <a:pt x="348394" y="251866"/>
                </a:lnTo>
                <a:lnTo>
                  <a:pt x="344658" y="263978"/>
                </a:lnTo>
                <a:lnTo>
                  <a:pt x="341215" y="275862"/>
                </a:lnTo>
                <a:lnTo>
                  <a:pt x="337014" y="287595"/>
                </a:lnTo>
                <a:lnTo>
                  <a:pt x="332308" y="299227"/>
                </a:lnTo>
                <a:lnTo>
                  <a:pt x="272720" y="436027"/>
                </a:lnTo>
                <a:lnTo>
                  <a:pt x="264681" y="453426"/>
                </a:lnTo>
                <a:lnTo>
                  <a:pt x="256464" y="474551"/>
                </a:lnTo>
                <a:lnTo>
                  <a:pt x="248128" y="498160"/>
                </a:lnTo>
                <a:lnTo>
                  <a:pt x="239714" y="523424"/>
                </a:lnTo>
                <a:lnTo>
                  <a:pt x="232199" y="543123"/>
                </a:lnTo>
                <a:lnTo>
                  <a:pt x="225284" y="559114"/>
                </a:lnTo>
                <a:lnTo>
                  <a:pt x="218770" y="572632"/>
                </a:lnTo>
                <a:lnTo>
                  <a:pt x="211531" y="592732"/>
                </a:lnTo>
                <a:lnTo>
                  <a:pt x="207361" y="608016"/>
                </a:lnTo>
                <a:lnTo>
                  <a:pt x="200611" y="627330"/>
                </a:lnTo>
                <a:lnTo>
                  <a:pt x="198188" y="644165"/>
                </a:lnTo>
                <a:lnTo>
                  <a:pt x="197168" y="65967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537"/>
          <p:cNvSpPr/>
          <p:nvPr/>
        </p:nvSpPr>
        <p:spPr>
          <a:xfrm>
            <a:off x="5763577" y="2281018"/>
            <a:ext cx="42864" cy="24985"/>
          </a:xfrm>
          <a:custGeom>
            <a:avLst/>
            <a:gdLst/>
            <a:ahLst/>
            <a:cxnLst/>
            <a:rect l="0" t="0" r="0" b="0"/>
            <a:pathLst>
              <a:path w="42864" h="24985">
                <a:moveTo>
                  <a:pt x="0" y="24984"/>
                </a:moveTo>
                <a:lnTo>
                  <a:pt x="11932" y="13053"/>
                </a:lnTo>
                <a:lnTo>
                  <a:pt x="15574" y="10362"/>
                </a:lnTo>
                <a:lnTo>
                  <a:pt x="19908" y="7616"/>
                </a:lnTo>
                <a:lnTo>
                  <a:pt x="24702" y="4833"/>
                </a:lnTo>
                <a:lnTo>
                  <a:pt x="28851" y="2978"/>
                </a:lnTo>
                <a:lnTo>
                  <a:pt x="32569" y="1741"/>
                </a:lnTo>
                <a:lnTo>
                  <a:pt x="39812" y="0"/>
                </a:lnTo>
                <a:lnTo>
                  <a:pt x="42863" y="78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38"/>
          <p:cNvSpPr/>
          <p:nvPr/>
        </p:nvSpPr>
        <p:spPr>
          <a:xfrm>
            <a:off x="5883592" y="1903498"/>
            <a:ext cx="410945" cy="599673"/>
          </a:xfrm>
          <a:custGeom>
            <a:avLst/>
            <a:gdLst/>
            <a:ahLst/>
            <a:cxnLst/>
            <a:rect l="0" t="0" r="0" b="0"/>
            <a:pathLst>
              <a:path w="410945" h="599673">
                <a:moveTo>
                  <a:pt x="0" y="111039"/>
                </a:moveTo>
                <a:lnTo>
                  <a:pt x="0" y="101937"/>
                </a:lnTo>
                <a:lnTo>
                  <a:pt x="953" y="98304"/>
                </a:lnTo>
                <a:lnTo>
                  <a:pt x="4551" y="91726"/>
                </a:lnTo>
                <a:lnTo>
                  <a:pt x="11932" y="82668"/>
                </a:lnTo>
                <a:lnTo>
                  <a:pt x="24702" y="73952"/>
                </a:lnTo>
                <a:lnTo>
                  <a:pt x="32661" y="70122"/>
                </a:lnTo>
                <a:lnTo>
                  <a:pt x="42729" y="65663"/>
                </a:lnTo>
                <a:lnTo>
                  <a:pt x="116716" y="34332"/>
                </a:lnTo>
                <a:lnTo>
                  <a:pt x="140457" y="25194"/>
                </a:lnTo>
                <a:lnTo>
                  <a:pt x="151740" y="21424"/>
                </a:lnTo>
                <a:lnTo>
                  <a:pt x="163073" y="17958"/>
                </a:lnTo>
                <a:lnTo>
                  <a:pt x="174438" y="14695"/>
                </a:lnTo>
                <a:lnTo>
                  <a:pt x="185825" y="12520"/>
                </a:lnTo>
                <a:lnTo>
                  <a:pt x="197225" y="11070"/>
                </a:lnTo>
                <a:lnTo>
                  <a:pt x="208636" y="10103"/>
                </a:lnTo>
                <a:lnTo>
                  <a:pt x="221958" y="8506"/>
                </a:lnTo>
                <a:lnTo>
                  <a:pt x="252001" y="4191"/>
                </a:lnTo>
                <a:lnTo>
                  <a:pt x="265156" y="2660"/>
                </a:lnTo>
                <a:lnTo>
                  <a:pt x="276783" y="1639"/>
                </a:lnTo>
                <a:lnTo>
                  <a:pt x="296370" y="504"/>
                </a:lnTo>
                <a:lnTo>
                  <a:pt x="311425" y="0"/>
                </a:lnTo>
                <a:lnTo>
                  <a:pt x="319059" y="818"/>
                </a:lnTo>
                <a:lnTo>
                  <a:pt x="327006" y="2316"/>
                </a:lnTo>
                <a:lnTo>
                  <a:pt x="335162" y="4267"/>
                </a:lnTo>
                <a:lnTo>
                  <a:pt x="344408" y="7473"/>
                </a:lnTo>
                <a:lnTo>
                  <a:pt x="354383" y="11515"/>
                </a:lnTo>
                <a:lnTo>
                  <a:pt x="364843" y="16115"/>
                </a:lnTo>
                <a:lnTo>
                  <a:pt x="372769" y="20134"/>
                </a:lnTo>
                <a:lnTo>
                  <a:pt x="384115" y="27139"/>
                </a:lnTo>
                <a:lnTo>
                  <a:pt x="395858" y="36438"/>
                </a:lnTo>
                <a:lnTo>
                  <a:pt x="402314" y="52483"/>
                </a:lnTo>
                <a:lnTo>
                  <a:pt x="405370" y="63429"/>
                </a:lnTo>
                <a:lnTo>
                  <a:pt x="408765" y="80672"/>
                </a:lnTo>
                <a:lnTo>
                  <a:pt x="410273" y="95637"/>
                </a:lnTo>
                <a:lnTo>
                  <a:pt x="410944" y="111814"/>
                </a:lnTo>
                <a:lnTo>
                  <a:pt x="410170" y="123938"/>
                </a:lnTo>
                <a:lnTo>
                  <a:pt x="408702" y="138688"/>
                </a:lnTo>
                <a:lnTo>
                  <a:pt x="406770" y="155190"/>
                </a:lnTo>
                <a:lnTo>
                  <a:pt x="403578" y="170000"/>
                </a:lnTo>
                <a:lnTo>
                  <a:pt x="399544" y="183684"/>
                </a:lnTo>
                <a:lnTo>
                  <a:pt x="394950" y="196617"/>
                </a:lnTo>
                <a:lnTo>
                  <a:pt x="390936" y="209048"/>
                </a:lnTo>
                <a:lnTo>
                  <a:pt x="387306" y="221146"/>
                </a:lnTo>
                <a:lnTo>
                  <a:pt x="383934" y="233021"/>
                </a:lnTo>
                <a:lnTo>
                  <a:pt x="379781" y="244748"/>
                </a:lnTo>
                <a:lnTo>
                  <a:pt x="375108" y="256376"/>
                </a:lnTo>
                <a:lnTo>
                  <a:pt x="370087" y="267938"/>
                </a:lnTo>
                <a:lnTo>
                  <a:pt x="365787" y="279456"/>
                </a:lnTo>
                <a:lnTo>
                  <a:pt x="361968" y="290944"/>
                </a:lnTo>
                <a:lnTo>
                  <a:pt x="358470" y="302413"/>
                </a:lnTo>
                <a:lnTo>
                  <a:pt x="353280" y="316727"/>
                </a:lnTo>
                <a:lnTo>
                  <a:pt x="339894" y="350411"/>
                </a:lnTo>
                <a:lnTo>
                  <a:pt x="334228" y="365870"/>
                </a:lnTo>
                <a:lnTo>
                  <a:pt x="329499" y="379987"/>
                </a:lnTo>
                <a:lnTo>
                  <a:pt x="325394" y="393207"/>
                </a:lnTo>
                <a:lnTo>
                  <a:pt x="320751" y="404879"/>
                </a:lnTo>
                <a:lnTo>
                  <a:pt x="315752" y="415517"/>
                </a:lnTo>
                <a:lnTo>
                  <a:pt x="310514" y="425467"/>
                </a:lnTo>
                <a:lnTo>
                  <a:pt x="305117" y="437815"/>
                </a:lnTo>
                <a:lnTo>
                  <a:pt x="299614" y="451762"/>
                </a:lnTo>
                <a:lnTo>
                  <a:pt x="285307" y="491077"/>
                </a:lnTo>
                <a:lnTo>
                  <a:pt x="281645" y="501557"/>
                </a:lnTo>
                <a:lnTo>
                  <a:pt x="275036" y="518283"/>
                </a:lnTo>
                <a:lnTo>
                  <a:pt x="268923" y="533971"/>
                </a:lnTo>
                <a:lnTo>
                  <a:pt x="265959" y="543489"/>
                </a:lnTo>
                <a:lnTo>
                  <a:pt x="261079" y="561367"/>
                </a:lnTo>
                <a:lnTo>
                  <a:pt x="257380" y="577739"/>
                </a:lnTo>
                <a:lnTo>
                  <a:pt x="255406" y="583145"/>
                </a:lnTo>
                <a:lnTo>
                  <a:pt x="248603" y="5996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39"/>
          <p:cNvSpPr/>
          <p:nvPr/>
        </p:nvSpPr>
        <p:spPr>
          <a:xfrm>
            <a:off x="6399133" y="2314575"/>
            <a:ext cx="41672" cy="25718"/>
          </a:xfrm>
          <a:custGeom>
            <a:avLst/>
            <a:gdLst/>
            <a:ahLst/>
            <a:cxnLst/>
            <a:rect l="0" t="0" r="0" b="0"/>
            <a:pathLst>
              <a:path w="41672" h="25718">
                <a:moveTo>
                  <a:pt x="7382" y="25717"/>
                </a:moveTo>
                <a:lnTo>
                  <a:pt x="0" y="25717"/>
                </a:lnTo>
                <a:lnTo>
                  <a:pt x="556" y="24764"/>
                </a:lnTo>
                <a:lnTo>
                  <a:pt x="1879" y="23177"/>
                </a:lnTo>
                <a:lnTo>
                  <a:pt x="3713" y="21166"/>
                </a:lnTo>
                <a:lnTo>
                  <a:pt x="8291" y="16392"/>
                </a:lnTo>
                <a:lnTo>
                  <a:pt x="18991" y="5566"/>
                </a:lnTo>
                <a:lnTo>
                  <a:pt x="21789" y="3711"/>
                </a:lnTo>
                <a:lnTo>
                  <a:pt x="24607" y="2474"/>
                </a:lnTo>
                <a:lnTo>
                  <a:pt x="27437" y="1649"/>
                </a:lnTo>
                <a:lnTo>
                  <a:pt x="30277" y="1099"/>
                </a:lnTo>
                <a:lnTo>
                  <a:pt x="33123" y="733"/>
                </a:lnTo>
                <a:lnTo>
                  <a:pt x="4167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40"/>
          <p:cNvSpPr/>
          <p:nvPr/>
        </p:nvSpPr>
        <p:spPr>
          <a:xfrm>
            <a:off x="6586537" y="1963489"/>
            <a:ext cx="359352" cy="496649"/>
          </a:xfrm>
          <a:custGeom>
            <a:avLst/>
            <a:gdLst/>
            <a:ahLst/>
            <a:cxnLst/>
            <a:rect l="0" t="0" r="0" b="0"/>
            <a:pathLst>
              <a:path w="359352" h="496649">
                <a:moveTo>
                  <a:pt x="0" y="85338"/>
                </a:moveTo>
                <a:lnTo>
                  <a:pt x="9102" y="76236"/>
                </a:lnTo>
                <a:lnTo>
                  <a:pt x="17497" y="69745"/>
                </a:lnTo>
                <a:lnTo>
                  <a:pt x="28811" y="61608"/>
                </a:lnTo>
                <a:lnTo>
                  <a:pt x="42067" y="52373"/>
                </a:lnTo>
                <a:lnTo>
                  <a:pt x="54714" y="45264"/>
                </a:lnTo>
                <a:lnTo>
                  <a:pt x="66956" y="39572"/>
                </a:lnTo>
                <a:lnTo>
                  <a:pt x="93576" y="28803"/>
                </a:lnTo>
                <a:lnTo>
                  <a:pt x="127632" y="14491"/>
                </a:lnTo>
                <a:lnTo>
                  <a:pt x="142238" y="9532"/>
                </a:lnTo>
                <a:lnTo>
                  <a:pt x="154833" y="6226"/>
                </a:lnTo>
                <a:lnTo>
                  <a:pt x="166087" y="4021"/>
                </a:lnTo>
                <a:lnTo>
                  <a:pt x="176447" y="2552"/>
                </a:lnTo>
                <a:lnTo>
                  <a:pt x="186212" y="1572"/>
                </a:lnTo>
                <a:lnTo>
                  <a:pt x="195579" y="919"/>
                </a:lnTo>
                <a:lnTo>
                  <a:pt x="211066" y="194"/>
                </a:lnTo>
                <a:lnTo>
                  <a:pt x="217863" y="0"/>
                </a:lnTo>
                <a:lnTo>
                  <a:pt x="225252" y="824"/>
                </a:lnTo>
                <a:lnTo>
                  <a:pt x="233035" y="2325"/>
                </a:lnTo>
                <a:lnTo>
                  <a:pt x="241082" y="4279"/>
                </a:lnTo>
                <a:lnTo>
                  <a:pt x="246446" y="6533"/>
                </a:lnTo>
                <a:lnTo>
                  <a:pt x="250023" y="8989"/>
                </a:lnTo>
                <a:lnTo>
                  <a:pt x="254949" y="15210"/>
                </a:lnTo>
                <a:lnTo>
                  <a:pt x="260314" y="24325"/>
                </a:lnTo>
                <a:lnTo>
                  <a:pt x="261172" y="29423"/>
                </a:lnTo>
                <a:lnTo>
                  <a:pt x="259586" y="40167"/>
                </a:lnTo>
                <a:lnTo>
                  <a:pt x="258247" y="53832"/>
                </a:lnTo>
                <a:lnTo>
                  <a:pt x="257890" y="61477"/>
                </a:lnTo>
                <a:lnTo>
                  <a:pt x="254794" y="69430"/>
                </a:lnTo>
                <a:lnTo>
                  <a:pt x="249873" y="77590"/>
                </a:lnTo>
                <a:lnTo>
                  <a:pt x="243735" y="85888"/>
                </a:lnTo>
                <a:lnTo>
                  <a:pt x="232974" y="98087"/>
                </a:lnTo>
                <a:lnTo>
                  <a:pt x="203240" y="129422"/>
                </a:lnTo>
                <a:lnTo>
                  <a:pt x="189785" y="144255"/>
                </a:lnTo>
                <a:lnTo>
                  <a:pt x="177959" y="157953"/>
                </a:lnTo>
                <a:lnTo>
                  <a:pt x="167217" y="170896"/>
                </a:lnTo>
                <a:lnTo>
                  <a:pt x="158150" y="180477"/>
                </a:lnTo>
                <a:lnTo>
                  <a:pt x="150201" y="187816"/>
                </a:lnTo>
                <a:lnTo>
                  <a:pt x="142997" y="193662"/>
                </a:lnTo>
                <a:lnTo>
                  <a:pt x="134992" y="202697"/>
                </a:lnTo>
                <a:lnTo>
                  <a:pt x="131434" y="209888"/>
                </a:lnTo>
                <a:lnTo>
                  <a:pt x="129853" y="216258"/>
                </a:lnTo>
                <a:lnTo>
                  <a:pt x="130384" y="218338"/>
                </a:lnTo>
                <a:lnTo>
                  <a:pt x="131690" y="219725"/>
                </a:lnTo>
                <a:lnTo>
                  <a:pt x="133513" y="220649"/>
                </a:lnTo>
                <a:lnTo>
                  <a:pt x="140619" y="221677"/>
                </a:lnTo>
                <a:lnTo>
                  <a:pt x="145181" y="221950"/>
                </a:lnTo>
                <a:lnTo>
                  <a:pt x="155330" y="219715"/>
                </a:lnTo>
                <a:lnTo>
                  <a:pt x="167143" y="215546"/>
                </a:lnTo>
                <a:lnTo>
                  <a:pt x="181918" y="210518"/>
                </a:lnTo>
                <a:lnTo>
                  <a:pt x="190812" y="208797"/>
                </a:lnTo>
                <a:lnTo>
                  <a:pt x="200550" y="207649"/>
                </a:lnTo>
                <a:lnTo>
                  <a:pt x="210852" y="206883"/>
                </a:lnTo>
                <a:lnTo>
                  <a:pt x="220579" y="206373"/>
                </a:lnTo>
                <a:lnTo>
                  <a:pt x="239005" y="205807"/>
                </a:lnTo>
                <a:lnTo>
                  <a:pt x="247919" y="206608"/>
                </a:lnTo>
                <a:lnTo>
                  <a:pt x="256720" y="208095"/>
                </a:lnTo>
                <a:lnTo>
                  <a:pt x="265444" y="210038"/>
                </a:lnTo>
                <a:lnTo>
                  <a:pt x="274117" y="212287"/>
                </a:lnTo>
                <a:lnTo>
                  <a:pt x="282757" y="214738"/>
                </a:lnTo>
                <a:lnTo>
                  <a:pt x="299978" y="220002"/>
                </a:lnTo>
                <a:lnTo>
                  <a:pt x="317156" y="225516"/>
                </a:lnTo>
                <a:lnTo>
                  <a:pt x="324785" y="229272"/>
                </a:lnTo>
                <a:lnTo>
                  <a:pt x="331776" y="233682"/>
                </a:lnTo>
                <a:lnTo>
                  <a:pt x="338341" y="238526"/>
                </a:lnTo>
                <a:lnTo>
                  <a:pt x="348176" y="251529"/>
                </a:lnTo>
                <a:lnTo>
                  <a:pt x="352133" y="258997"/>
                </a:lnTo>
                <a:lnTo>
                  <a:pt x="354771" y="266833"/>
                </a:lnTo>
                <a:lnTo>
                  <a:pt x="356529" y="274915"/>
                </a:lnTo>
                <a:lnTo>
                  <a:pt x="357701" y="283160"/>
                </a:lnTo>
                <a:lnTo>
                  <a:pt x="358482" y="291514"/>
                </a:lnTo>
                <a:lnTo>
                  <a:pt x="359003" y="299942"/>
                </a:lnTo>
                <a:lnTo>
                  <a:pt x="359351" y="308417"/>
                </a:lnTo>
                <a:lnTo>
                  <a:pt x="358630" y="316925"/>
                </a:lnTo>
                <a:lnTo>
                  <a:pt x="357197" y="325454"/>
                </a:lnTo>
                <a:lnTo>
                  <a:pt x="355289" y="333998"/>
                </a:lnTo>
                <a:lnTo>
                  <a:pt x="352112" y="342552"/>
                </a:lnTo>
                <a:lnTo>
                  <a:pt x="348089" y="351111"/>
                </a:lnTo>
                <a:lnTo>
                  <a:pt x="343502" y="359675"/>
                </a:lnTo>
                <a:lnTo>
                  <a:pt x="334729" y="371099"/>
                </a:lnTo>
                <a:lnTo>
                  <a:pt x="323165" y="384431"/>
                </a:lnTo>
                <a:lnTo>
                  <a:pt x="309741" y="399033"/>
                </a:lnTo>
                <a:lnTo>
                  <a:pt x="296028" y="412578"/>
                </a:lnTo>
                <a:lnTo>
                  <a:pt x="282125" y="425418"/>
                </a:lnTo>
                <a:lnTo>
                  <a:pt x="268094" y="437788"/>
                </a:lnTo>
                <a:lnTo>
                  <a:pt x="255881" y="447940"/>
                </a:lnTo>
                <a:lnTo>
                  <a:pt x="244883" y="456612"/>
                </a:lnTo>
                <a:lnTo>
                  <a:pt x="234693" y="464299"/>
                </a:lnTo>
                <a:lnTo>
                  <a:pt x="225042" y="470376"/>
                </a:lnTo>
                <a:lnTo>
                  <a:pt x="215750" y="475380"/>
                </a:lnTo>
                <a:lnTo>
                  <a:pt x="206698" y="479669"/>
                </a:lnTo>
                <a:lnTo>
                  <a:pt x="197807" y="483480"/>
                </a:lnTo>
                <a:lnTo>
                  <a:pt x="189022" y="486974"/>
                </a:lnTo>
                <a:lnTo>
                  <a:pt x="180307" y="490255"/>
                </a:lnTo>
                <a:lnTo>
                  <a:pt x="172592" y="492443"/>
                </a:lnTo>
                <a:lnTo>
                  <a:pt x="165544" y="493901"/>
                </a:lnTo>
                <a:lnTo>
                  <a:pt x="158940" y="494873"/>
                </a:lnTo>
                <a:lnTo>
                  <a:pt x="152633" y="495522"/>
                </a:lnTo>
                <a:lnTo>
                  <a:pt x="146523" y="495954"/>
                </a:lnTo>
                <a:lnTo>
                  <a:pt x="140544" y="496242"/>
                </a:lnTo>
                <a:lnTo>
                  <a:pt x="128822" y="496562"/>
                </a:lnTo>
                <a:lnTo>
                  <a:pt x="123029" y="496648"/>
                </a:lnTo>
                <a:lnTo>
                  <a:pt x="116309" y="495752"/>
                </a:lnTo>
                <a:lnTo>
                  <a:pt x="108972" y="494202"/>
                </a:lnTo>
                <a:lnTo>
                  <a:pt x="101223" y="492217"/>
                </a:lnTo>
                <a:lnTo>
                  <a:pt x="90073" y="487470"/>
                </a:lnTo>
                <a:lnTo>
                  <a:pt x="81942" y="483139"/>
                </a:lnTo>
                <a:lnTo>
                  <a:pt x="72010" y="479747"/>
                </a:lnTo>
                <a:lnTo>
                  <a:pt x="68962" y="477818"/>
                </a:lnTo>
                <a:lnTo>
                  <a:pt x="60007" y="4711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41"/>
          <p:cNvSpPr/>
          <p:nvPr/>
        </p:nvSpPr>
        <p:spPr>
          <a:xfrm>
            <a:off x="7049452" y="2160270"/>
            <a:ext cx="351474" cy="42863"/>
          </a:xfrm>
          <a:custGeom>
            <a:avLst/>
            <a:gdLst/>
            <a:ahLst/>
            <a:cxnLst/>
            <a:rect l="0" t="0" r="0" b="0"/>
            <a:pathLst>
              <a:path w="351474" h="42863">
                <a:moveTo>
                  <a:pt x="0" y="42862"/>
                </a:moveTo>
                <a:lnTo>
                  <a:pt x="22754" y="38311"/>
                </a:lnTo>
                <a:lnTo>
                  <a:pt x="51706" y="33537"/>
                </a:lnTo>
                <a:lnTo>
                  <a:pt x="90608" y="27288"/>
                </a:lnTo>
                <a:lnTo>
                  <a:pt x="142823" y="18160"/>
                </a:lnTo>
                <a:lnTo>
                  <a:pt x="173321" y="14012"/>
                </a:lnTo>
                <a:lnTo>
                  <a:pt x="240227" y="6862"/>
                </a:lnTo>
                <a:lnTo>
                  <a:pt x="292899" y="2033"/>
                </a:lnTo>
                <a:lnTo>
                  <a:pt x="303851" y="1355"/>
                </a:lnTo>
                <a:lnTo>
                  <a:pt x="323639" y="602"/>
                </a:lnTo>
                <a:lnTo>
                  <a:pt x="35147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42"/>
          <p:cNvSpPr/>
          <p:nvPr/>
        </p:nvSpPr>
        <p:spPr>
          <a:xfrm>
            <a:off x="7066597" y="2306002"/>
            <a:ext cx="377191" cy="51436"/>
          </a:xfrm>
          <a:custGeom>
            <a:avLst/>
            <a:gdLst/>
            <a:ahLst/>
            <a:cxnLst/>
            <a:rect l="0" t="0" r="0" b="0"/>
            <a:pathLst>
              <a:path w="377191" h="51436">
                <a:moveTo>
                  <a:pt x="0" y="51435"/>
                </a:moveTo>
                <a:lnTo>
                  <a:pt x="22754" y="51435"/>
                </a:lnTo>
                <a:lnTo>
                  <a:pt x="35171" y="50483"/>
                </a:lnTo>
                <a:lnTo>
                  <a:pt x="49165" y="48895"/>
                </a:lnTo>
                <a:lnTo>
                  <a:pt x="64210" y="46884"/>
                </a:lnTo>
                <a:lnTo>
                  <a:pt x="77097" y="44591"/>
                </a:lnTo>
                <a:lnTo>
                  <a:pt x="88545" y="42110"/>
                </a:lnTo>
                <a:lnTo>
                  <a:pt x="99036" y="39503"/>
                </a:lnTo>
                <a:lnTo>
                  <a:pt x="112696" y="36813"/>
                </a:lnTo>
                <a:lnTo>
                  <a:pt x="145655" y="31284"/>
                </a:lnTo>
                <a:lnTo>
                  <a:pt x="159968" y="29429"/>
                </a:lnTo>
                <a:lnTo>
                  <a:pt x="172368" y="28192"/>
                </a:lnTo>
                <a:lnTo>
                  <a:pt x="183492" y="27367"/>
                </a:lnTo>
                <a:lnTo>
                  <a:pt x="196624" y="24912"/>
                </a:lnTo>
                <a:lnTo>
                  <a:pt x="211092" y="21371"/>
                </a:lnTo>
                <a:lnTo>
                  <a:pt x="226453" y="17105"/>
                </a:lnTo>
                <a:lnTo>
                  <a:pt x="244314" y="13308"/>
                </a:lnTo>
                <a:lnTo>
                  <a:pt x="263841" y="9825"/>
                </a:lnTo>
                <a:lnTo>
                  <a:pt x="284479" y="6550"/>
                </a:lnTo>
                <a:lnTo>
                  <a:pt x="302048" y="4367"/>
                </a:lnTo>
                <a:lnTo>
                  <a:pt x="317570" y="2911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43"/>
          <p:cNvSpPr/>
          <p:nvPr/>
        </p:nvSpPr>
        <p:spPr>
          <a:xfrm>
            <a:off x="7700972" y="1997392"/>
            <a:ext cx="25709" cy="497206"/>
          </a:xfrm>
          <a:custGeom>
            <a:avLst/>
            <a:gdLst/>
            <a:ahLst/>
            <a:cxnLst/>
            <a:rect l="0" t="0" r="0" b="0"/>
            <a:pathLst>
              <a:path w="25709" h="497206">
                <a:moveTo>
                  <a:pt x="17135" y="0"/>
                </a:moveTo>
                <a:lnTo>
                  <a:pt x="12584" y="9102"/>
                </a:lnTo>
                <a:lnTo>
                  <a:pt x="11244" y="12735"/>
                </a:lnTo>
                <a:lnTo>
                  <a:pt x="10350" y="16110"/>
                </a:lnTo>
                <a:lnTo>
                  <a:pt x="9755" y="19313"/>
                </a:lnTo>
                <a:lnTo>
                  <a:pt x="4365" y="73879"/>
                </a:lnTo>
                <a:lnTo>
                  <a:pt x="2906" y="93068"/>
                </a:lnTo>
                <a:lnTo>
                  <a:pt x="1934" y="109670"/>
                </a:lnTo>
                <a:lnTo>
                  <a:pt x="854" y="138277"/>
                </a:lnTo>
                <a:lnTo>
                  <a:pt x="374" y="163692"/>
                </a:lnTo>
                <a:lnTo>
                  <a:pt x="0" y="343680"/>
                </a:lnTo>
                <a:lnTo>
                  <a:pt x="949" y="354850"/>
                </a:lnTo>
                <a:lnTo>
                  <a:pt x="2535" y="365154"/>
                </a:lnTo>
                <a:lnTo>
                  <a:pt x="4544" y="374881"/>
                </a:lnTo>
                <a:lnTo>
                  <a:pt x="5883" y="384223"/>
                </a:lnTo>
                <a:lnTo>
                  <a:pt x="6776" y="393309"/>
                </a:lnTo>
                <a:lnTo>
                  <a:pt x="7372" y="402223"/>
                </a:lnTo>
                <a:lnTo>
                  <a:pt x="8034" y="417209"/>
                </a:lnTo>
                <a:lnTo>
                  <a:pt x="8406" y="436355"/>
                </a:lnTo>
                <a:lnTo>
                  <a:pt x="8531" y="455340"/>
                </a:lnTo>
                <a:lnTo>
                  <a:pt x="10448" y="461675"/>
                </a:lnTo>
                <a:lnTo>
                  <a:pt x="13629" y="469709"/>
                </a:lnTo>
                <a:lnTo>
                  <a:pt x="25708" y="4972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44"/>
          <p:cNvSpPr/>
          <p:nvPr/>
        </p:nvSpPr>
        <p:spPr>
          <a:xfrm>
            <a:off x="7898689" y="2014537"/>
            <a:ext cx="342342" cy="227748"/>
          </a:xfrm>
          <a:custGeom>
            <a:avLst/>
            <a:gdLst/>
            <a:ahLst/>
            <a:cxnLst/>
            <a:rect l="0" t="0" r="0" b="0"/>
            <a:pathLst>
              <a:path w="342342" h="227748">
                <a:moveTo>
                  <a:pt x="50876" y="0"/>
                </a:moveTo>
                <a:lnTo>
                  <a:pt x="50876" y="36634"/>
                </a:lnTo>
                <a:lnTo>
                  <a:pt x="49923" y="44425"/>
                </a:lnTo>
                <a:lnTo>
                  <a:pt x="48336" y="52477"/>
                </a:lnTo>
                <a:lnTo>
                  <a:pt x="46325" y="60702"/>
                </a:lnTo>
                <a:lnTo>
                  <a:pt x="42126" y="71900"/>
                </a:lnTo>
                <a:lnTo>
                  <a:pt x="36470" y="85081"/>
                </a:lnTo>
                <a:lnTo>
                  <a:pt x="19937" y="120777"/>
                </a:lnTo>
                <a:lnTo>
                  <a:pt x="15963" y="129095"/>
                </a:lnTo>
                <a:lnTo>
                  <a:pt x="12361" y="137499"/>
                </a:lnTo>
                <a:lnTo>
                  <a:pt x="9006" y="145958"/>
                </a:lnTo>
                <a:lnTo>
                  <a:pt x="5818" y="154456"/>
                </a:lnTo>
                <a:lnTo>
                  <a:pt x="3692" y="161073"/>
                </a:lnTo>
                <a:lnTo>
                  <a:pt x="2276" y="166437"/>
                </a:lnTo>
                <a:lnTo>
                  <a:pt x="1331" y="170965"/>
                </a:lnTo>
                <a:lnTo>
                  <a:pt x="700" y="174937"/>
                </a:lnTo>
                <a:lnTo>
                  <a:pt x="0" y="181890"/>
                </a:lnTo>
                <a:lnTo>
                  <a:pt x="1719" y="185077"/>
                </a:lnTo>
                <a:lnTo>
                  <a:pt x="8708" y="191159"/>
                </a:lnTo>
                <a:lnTo>
                  <a:pt x="15144" y="194115"/>
                </a:lnTo>
                <a:lnTo>
                  <a:pt x="23245" y="197037"/>
                </a:lnTo>
                <a:lnTo>
                  <a:pt x="32455" y="199938"/>
                </a:lnTo>
                <a:lnTo>
                  <a:pt x="42406" y="201872"/>
                </a:lnTo>
                <a:lnTo>
                  <a:pt x="52849" y="203161"/>
                </a:lnTo>
                <a:lnTo>
                  <a:pt x="63621" y="204021"/>
                </a:lnTo>
                <a:lnTo>
                  <a:pt x="76518" y="205546"/>
                </a:lnTo>
                <a:lnTo>
                  <a:pt x="106087" y="209781"/>
                </a:lnTo>
                <a:lnTo>
                  <a:pt x="119116" y="211292"/>
                </a:lnTo>
                <a:lnTo>
                  <a:pt x="130659" y="212299"/>
                </a:lnTo>
                <a:lnTo>
                  <a:pt x="141212" y="212970"/>
                </a:lnTo>
                <a:lnTo>
                  <a:pt x="154916" y="214370"/>
                </a:lnTo>
                <a:lnTo>
                  <a:pt x="201294" y="219939"/>
                </a:lnTo>
                <a:lnTo>
                  <a:pt x="212115" y="220921"/>
                </a:lnTo>
                <a:lnTo>
                  <a:pt x="221233" y="221576"/>
                </a:lnTo>
                <a:lnTo>
                  <a:pt x="230169" y="222012"/>
                </a:lnTo>
                <a:lnTo>
                  <a:pt x="247719" y="222497"/>
                </a:lnTo>
                <a:lnTo>
                  <a:pt x="257352" y="223579"/>
                </a:lnTo>
                <a:lnTo>
                  <a:pt x="267584" y="225253"/>
                </a:lnTo>
                <a:lnTo>
                  <a:pt x="278215" y="227321"/>
                </a:lnTo>
                <a:lnTo>
                  <a:pt x="290065" y="227747"/>
                </a:lnTo>
                <a:lnTo>
                  <a:pt x="302728" y="227079"/>
                </a:lnTo>
                <a:lnTo>
                  <a:pt x="342341" y="2228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45"/>
          <p:cNvSpPr/>
          <p:nvPr/>
        </p:nvSpPr>
        <p:spPr>
          <a:xfrm>
            <a:off x="8117176" y="2048827"/>
            <a:ext cx="38130" cy="514351"/>
          </a:xfrm>
          <a:custGeom>
            <a:avLst/>
            <a:gdLst/>
            <a:ahLst/>
            <a:cxnLst/>
            <a:rect l="0" t="0" r="0" b="0"/>
            <a:pathLst>
              <a:path w="38130" h="514351">
                <a:moveTo>
                  <a:pt x="38129" y="0"/>
                </a:moveTo>
                <a:lnTo>
                  <a:pt x="33577" y="13652"/>
                </a:lnTo>
                <a:lnTo>
                  <a:pt x="32237" y="19579"/>
                </a:lnTo>
                <a:lnTo>
                  <a:pt x="31343" y="25435"/>
                </a:lnTo>
                <a:lnTo>
                  <a:pt x="30350" y="37022"/>
                </a:lnTo>
                <a:lnTo>
                  <a:pt x="29910" y="48522"/>
                </a:lnTo>
                <a:lnTo>
                  <a:pt x="29660" y="70257"/>
                </a:lnTo>
                <a:lnTo>
                  <a:pt x="28674" y="79223"/>
                </a:lnTo>
                <a:lnTo>
                  <a:pt x="27062" y="89010"/>
                </a:lnTo>
                <a:lnTo>
                  <a:pt x="25037" y="99345"/>
                </a:lnTo>
                <a:lnTo>
                  <a:pt x="20245" y="128608"/>
                </a:lnTo>
                <a:lnTo>
                  <a:pt x="17634" y="145746"/>
                </a:lnTo>
                <a:lnTo>
                  <a:pt x="14940" y="168602"/>
                </a:lnTo>
                <a:lnTo>
                  <a:pt x="938" y="315643"/>
                </a:lnTo>
                <a:lnTo>
                  <a:pt x="0" y="339016"/>
                </a:lnTo>
                <a:lnTo>
                  <a:pt x="326" y="357456"/>
                </a:lnTo>
                <a:lnTo>
                  <a:pt x="1498" y="372606"/>
                </a:lnTo>
                <a:lnTo>
                  <a:pt x="5338" y="409760"/>
                </a:lnTo>
                <a:lnTo>
                  <a:pt x="7696" y="430336"/>
                </a:lnTo>
                <a:lnTo>
                  <a:pt x="9268" y="446911"/>
                </a:lnTo>
                <a:lnTo>
                  <a:pt x="10315" y="460818"/>
                </a:lnTo>
                <a:lnTo>
                  <a:pt x="11014" y="472947"/>
                </a:lnTo>
                <a:lnTo>
                  <a:pt x="12432" y="481985"/>
                </a:lnTo>
                <a:lnTo>
                  <a:pt x="14330" y="488964"/>
                </a:lnTo>
                <a:lnTo>
                  <a:pt x="19669" y="502456"/>
                </a:lnTo>
                <a:lnTo>
                  <a:pt x="21060" y="504516"/>
                </a:lnTo>
                <a:lnTo>
                  <a:pt x="22939" y="506842"/>
                </a:lnTo>
                <a:lnTo>
                  <a:pt x="29556" y="5143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46"/>
          <p:cNvSpPr/>
          <p:nvPr/>
        </p:nvSpPr>
        <p:spPr>
          <a:xfrm>
            <a:off x="8292465" y="2016588"/>
            <a:ext cx="323975" cy="529445"/>
          </a:xfrm>
          <a:custGeom>
            <a:avLst/>
            <a:gdLst/>
            <a:ahLst/>
            <a:cxnLst/>
            <a:rect l="0" t="0" r="0" b="0"/>
            <a:pathLst>
              <a:path w="323975" h="529445">
                <a:moveTo>
                  <a:pt x="0" y="75101"/>
                </a:moveTo>
                <a:lnTo>
                  <a:pt x="0" y="61449"/>
                </a:lnTo>
                <a:lnTo>
                  <a:pt x="952" y="56475"/>
                </a:lnTo>
                <a:lnTo>
                  <a:pt x="4551" y="48408"/>
                </a:lnTo>
                <a:lnTo>
                  <a:pt x="11931" y="38512"/>
                </a:lnTo>
                <a:lnTo>
                  <a:pt x="17479" y="35468"/>
                </a:lnTo>
                <a:lnTo>
                  <a:pt x="24987" y="32487"/>
                </a:lnTo>
                <a:lnTo>
                  <a:pt x="33803" y="29547"/>
                </a:lnTo>
                <a:lnTo>
                  <a:pt x="47300" y="25682"/>
                </a:lnTo>
                <a:lnTo>
                  <a:pt x="82618" y="16307"/>
                </a:lnTo>
                <a:lnTo>
                  <a:pt x="101751" y="12093"/>
                </a:lnTo>
                <a:lnTo>
                  <a:pt x="121174" y="8331"/>
                </a:lnTo>
                <a:lnTo>
                  <a:pt x="140790" y="4870"/>
                </a:lnTo>
                <a:lnTo>
                  <a:pt x="156725" y="2563"/>
                </a:lnTo>
                <a:lnTo>
                  <a:pt x="170206" y="1025"/>
                </a:lnTo>
                <a:lnTo>
                  <a:pt x="182050" y="0"/>
                </a:lnTo>
                <a:lnTo>
                  <a:pt x="195662" y="269"/>
                </a:lnTo>
                <a:lnTo>
                  <a:pt x="210452" y="1401"/>
                </a:lnTo>
                <a:lnTo>
                  <a:pt x="226026" y="3107"/>
                </a:lnTo>
                <a:lnTo>
                  <a:pt x="238313" y="4246"/>
                </a:lnTo>
                <a:lnTo>
                  <a:pt x="248411" y="5004"/>
                </a:lnTo>
                <a:lnTo>
                  <a:pt x="257047" y="5510"/>
                </a:lnTo>
                <a:lnTo>
                  <a:pt x="265663" y="6800"/>
                </a:lnTo>
                <a:lnTo>
                  <a:pt x="274263" y="8612"/>
                </a:lnTo>
                <a:lnTo>
                  <a:pt x="282854" y="10773"/>
                </a:lnTo>
                <a:lnTo>
                  <a:pt x="289535" y="13166"/>
                </a:lnTo>
                <a:lnTo>
                  <a:pt x="299497" y="18364"/>
                </a:lnTo>
                <a:lnTo>
                  <a:pt x="307100" y="23850"/>
                </a:lnTo>
                <a:lnTo>
                  <a:pt x="310461" y="26646"/>
                </a:lnTo>
                <a:lnTo>
                  <a:pt x="316735" y="34833"/>
                </a:lnTo>
                <a:lnTo>
                  <a:pt x="319741" y="39684"/>
                </a:lnTo>
                <a:lnTo>
                  <a:pt x="323082" y="50153"/>
                </a:lnTo>
                <a:lnTo>
                  <a:pt x="323974" y="55612"/>
                </a:lnTo>
                <a:lnTo>
                  <a:pt x="322423" y="69297"/>
                </a:lnTo>
                <a:lnTo>
                  <a:pt x="318559" y="84904"/>
                </a:lnTo>
                <a:lnTo>
                  <a:pt x="313667" y="101366"/>
                </a:lnTo>
                <a:lnTo>
                  <a:pt x="310075" y="110709"/>
                </a:lnTo>
                <a:lnTo>
                  <a:pt x="305777" y="120747"/>
                </a:lnTo>
                <a:lnTo>
                  <a:pt x="301006" y="131249"/>
                </a:lnTo>
                <a:lnTo>
                  <a:pt x="295920" y="141108"/>
                </a:lnTo>
                <a:lnTo>
                  <a:pt x="290625" y="150539"/>
                </a:lnTo>
                <a:lnTo>
                  <a:pt x="285190" y="159683"/>
                </a:lnTo>
                <a:lnTo>
                  <a:pt x="263911" y="200323"/>
                </a:lnTo>
                <a:lnTo>
                  <a:pt x="250236" y="227163"/>
                </a:lnTo>
                <a:lnTo>
                  <a:pt x="240166" y="248865"/>
                </a:lnTo>
                <a:lnTo>
                  <a:pt x="232500" y="267144"/>
                </a:lnTo>
                <a:lnTo>
                  <a:pt x="209541" y="326313"/>
                </a:lnTo>
                <a:lnTo>
                  <a:pt x="199701" y="351161"/>
                </a:lnTo>
                <a:lnTo>
                  <a:pt x="193141" y="370584"/>
                </a:lnTo>
                <a:lnTo>
                  <a:pt x="188768" y="386390"/>
                </a:lnTo>
                <a:lnTo>
                  <a:pt x="185853" y="399785"/>
                </a:lnTo>
                <a:lnTo>
                  <a:pt x="182957" y="410619"/>
                </a:lnTo>
                <a:lnTo>
                  <a:pt x="180073" y="419747"/>
                </a:lnTo>
                <a:lnTo>
                  <a:pt x="175283" y="434970"/>
                </a:lnTo>
                <a:lnTo>
                  <a:pt x="173153" y="448086"/>
                </a:lnTo>
                <a:lnTo>
                  <a:pt x="173538" y="459013"/>
                </a:lnTo>
                <a:lnTo>
                  <a:pt x="174747" y="472965"/>
                </a:lnTo>
                <a:lnTo>
                  <a:pt x="177678" y="500532"/>
                </a:lnTo>
                <a:lnTo>
                  <a:pt x="180022" y="52944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47"/>
          <p:cNvSpPr/>
          <p:nvPr/>
        </p:nvSpPr>
        <p:spPr>
          <a:xfrm>
            <a:off x="8309609" y="2211705"/>
            <a:ext cx="420054" cy="102871"/>
          </a:xfrm>
          <a:custGeom>
            <a:avLst/>
            <a:gdLst/>
            <a:ahLst/>
            <a:cxnLst/>
            <a:rect l="0" t="0" r="0" b="0"/>
            <a:pathLst>
              <a:path w="420054" h="102871">
                <a:moveTo>
                  <a:pt x="0" y="102870"/>
                </a:moveTo>
                <a:lnTo>
                  <a:pt x="0" y="93768"/>
                </a:lnTo>
                <a:lnTo>
                  <a:pt x="1906" y="91087"/>
                </a:lnTo>
                <a:lnTo>
                  <a:pt x="5081" y="89299"/>
                </a:lnTo>
                <a:lnTo>
                  <a:pt x="9103" y="88108"/>
                </a:lnTo>
                <a:lnTo>
                  <a:pt x="42068" y="77329"/>
                </a:lnTo>
                <a:lnTo>
                  <a:pt x="54715" y="74413"/>
                </a:lnTo>
                <a:lnTo>
                  <a:pt x="66957" y="72468"/>
                </a:lnTo>
                <a:lnTo>
                  <a:pt x="78929" y="71172"/>
                </a:lnTo>
                <a:lnTo>
                  <a:pt x="95481" y="68403"/>
                </a:lnTo>
                <a:lnTo>
                  <a:pt x="136734" y="60246"/>
                </a:lnTo>
                <a:lnTo>
                  <a:pt x="155926" y="55404"/>
                </a:lnTo>
                <a:lnTo>
                  <a:pt x="173484" y="50271"/>
                </a:lnTo>
                <a:lnTo>
                  <a:pt x="189951" y="44944"/>
                </a:lnTo>
                <a:lnTo>
                  <a:pt x="214264" y="38535"/>
                </a:lnTo>
                <a:lnTo>
                  <a:pt x="276839" y="23794"/>
                </a:lnTo>
                <a:lnTo>
                  <a:pt x="326240" y="12797"/>
                </a:lnTo>
                <a:lnTo>
                  <a:pt x="42005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</a:p>
          <a:p>
            <a:pPr lvl="1"/>
            <a:r>
              <a:rPr lang="en-US" dirty="0" smtClean="0"/>
              <a:t>Students will learn about permutations and combinations.</a:t>
            </a:r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Language</a:t>
            </a:r>
          </a:p>
          <a:p>
            <a:pPr lvl="1"/>
            <a:r>
              <a:rPr lang="en-US" dirty="0" smtClean="0"/>
              <a:t>Students will participate in a orderly manner.</a:t>
            </a:r>
          </a:p>
        </p:txBody>
      </p:sp>
      <p:sp>
        <p:nvSpPr>
          <p:cNvPr id="4" name="SMARTPenAnnotation534"/>
          <p:cNvSpPr/>
          <p:nvPr/>
        </p:nvSpPr>
        <p:spPr>
          <a:xfrm>
            <a:off x="7924201" y="1868805"/>
            <a:ext cx="505425" cy="385223"/>
          </a:xfrm>
          <a:custGeom>
            <a:avLst/>
            <a:gdLst/>
            <a:ahLst/>
            <a:cxnLst/>
            <a:rect l="0" t="0" r="0" b="0"/>
            <a:pathLst>
              <a:path w="505425" h="385223">
                <a:moveTo>
                  <a:pt x="8218" y="257175"/>
                </a:moveTo>
                <a:lnTo>
                  <a:pt x="3667" y="252624"/>
                </a:lnTo>
                <a:lnTo>
                  <a:pt x="2327" y="252236"/>
                </a:lnTo>
                <a:lnTo>
                  <a:pt x="1433" y="252930"/>
                </a:lnTo>
                <a:lnTo>
                  <a:pt x="0" y="256336"/>
                </a:lnTo>
                <a:lnTo>
                  <a:pt x="4301" y="261477"/>
                </a:lnTo>
                <a:lnTo>
                  <a:pt x="7058" y="264482"/>
                </a:lnTo>
                <a:lnTo>
                  <a:pt x="20724" y="272341"/>
                </a:lnTo>
                <a:lnTo>
                  <a:pt x="27429" y="277568"/>
                </a:lnTo>
                <a:lnTo>
                  <a:pt x="29598" y="280295"/>
                </a:lnTo>
                <a:lnTo>
                  <a:pt x="31045" y="283066"/>
                </a:lnTo>
                <a:lnTo>
                  <a:pt x="32008" y="285865"/>
                </a:lnTo>
                <a:lnTo>
                  <a:pt x="40699" y="296596"/>
                </a:lnTo>
                <a:lnTo>
                  <a:pt x="47017" y="303458"/>
                </a:lnTo>
                <a:lnTo>
                  <a:pt x="53134" y="310890"/>
                </a:lnTo>
                <a:lnTo>
                  <a:pt x="59117" y="318702"/>
                </a:lnTo>
                <a:lnTo>
                  <a:pt x="65012" y="326768"/>
                </a:lnTo>
                <a:lnTo>
                  <a:pt x="74099" y="338270"/>
                </a:lnTo>
                <a:lnTo>
                  <a:pt x="83220" y="347509"/>
                </a:lnTo>
                <a:lnTo>
                  <a:pt x="102514" y="362469"/>
                </a:lnTo>
                <a:lnTo>
                  <a:pt x="115109" y="373357"/>
                </a:lnTo>
                <a:lnTo>
                  <a:pt x="121766" y="379614"/>
                </a:lnTo>
                <a:lnTo>
                  <a:pt x="124875" y="381663"/>
                </a:lnTo>
                <a:lnTo>
                  <a:pt x="130867" y="383941"/>
                </a:lnTo>
                <a:lnTo>
                  <a:pt x="139597" y="385222"/>
                </a:lnTo>
                <a:lnTo>
                  <a:pt x="142477" y="384450"/>
                </a:lnTo>
                <a:lnTo>
                  <a:pt x="148217" y="381052"/>
                </a:lnTo>
                <a:lnTo>
                  <a:pt x="156803" y="373783"/>
                </a:lnTo>
                <a:lnTo>
                  <a:pt x="161567" y="367299"/>
                </a:lnTo>
                <a:lnTo>
                  <a:pt x="167601" y="358213"/>
                </a:lnTo>
                <a:lnTo>
                  <a:pt x="193266" y="318514"/>
                </a:lnTo>
                <a:lnTo>
                  <a:pt x="200163" y="308545"/>
                </a:lnTo>
                <a:lnTo>
                  <a:pt x="223524" y="276311"/>
                </a:lnTo>
                <a:lnTo>
                  <a:pt x="240116" y="253932"/>
                </a:lnTo>
                <a:lnTo>
                  <a:pt x="249495" y="242631"/>
                </a:lnTo>
                <a:lnTo>
                  <a:pt x="259557" y="231286"/>
                </a:lnTo>
                <a:lnTo>
                  <a:pt x="270075" y="219913"/>
                </a:lnTo>
                <a:lnTo>
                  <a:pt x="280897" y="207569"/>
                </a:lnTo>
                <a:lnTo>
                  <a:pt x="313379" y="169346"/>
                </a:lnTo>
                <a:lnTo>
                  <a:pt x="323101" y="158617"/>
                </a:lnTo>
                <a:lnTo>
                  <a:pt x="332440" y="148607"/>
                </a:lnTo>
                <a:lnTo>
                  <a:pt x="346286" y="135266"/>
                </a:lnTo>
                <a:lnTo>
                  <a:pt x="410560" y="76108"/>
                </a:lnTo>
                <a:lnTo>
                  <a:pt x="422179" y="65026"/>
                </a:lnTo>
                <a:lnTo>
                  <a:pt x="432782" y="55733"/>
                </a:lnTo>
                <a:lnTo>
                  <a:pt x="442708" y="47633"/>
                </a:lnTo>
                <a:lnTo>
                  <a:pt x="505424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35"/>
          <p:cNvSpPr/>
          <p:nvPr/>
        </p:nvSpPr>
        <p:spPr>
          <a:xfrm>
            <a:off x="6595109" y="3146107"/>
            <a:ext cx="420054" cy="432080"/>
          </a:xfrm>
          <a:custGeom>
            <a:avLst/>
            <a:gdLst/>
            <a:ahLst/>
            <a:cxnLst/>
            <a:rect l="0" t="0" r="0" b="0"/>
            <a:pathLst>
              <a:path w="420054" h="432080">
                <a:moveTo>
                  <a:pt x="0" y="300038"/>
                </a:moveTo>
                <a:lnTo>
                  <a:pt x="24703" y="324740"/>
                </a:lnTo>
                <a:lnTo>
                  <a:pt x="27899" y="329841"/>
                </a:lnTo>
                <a:lnTo>
                  <a:pt x="33349" y="345169"/>
                </a:lnTo>
                <a:lnTo>
                  <a:pt x="38000" y="352799"/>
                </a:lnTo>
                <a:lnTo>
                  <a:pt x="59625" y="385203"/>
                </a:lnTo>
                <a:lnTo>
                  <a:pt x="66420" y="394914"/>
                </a:lnTo>
                <a:lnTo>
                  <a:pt x="76510" y="408245"/>
                </a:lnTo>
                <a:lnTo>
                  <a:pt x="87546" y="421105"/>
                </a:lnTo>
                <a:lnTo>
                  <a:pt x="96848" y="430948"/>
                </a:lnTo>
                <a:lnTo>
                  <a:pt x="99808" y="432079"/>
                </a:lnTo>
                <a:lnTo>
                  <a:pt x="102734" y="431880"/>
                </a:lnTo>
                <a:lnTo>
                  <a:pt x="105637" y="430795"/>
                </a:lnTo>
                <a:lnTo>
                  <a:pt x="111403" y="427050"/>
                </a:lnTo>
                <a:lnTo>
                  <a:pt x="114274" y="424717"/>
                </a:lnTo>
                <a:lnTo>
                  <a:pt x="116188" y="422210"/>
                </a:lnTo>
                <a:lnTo>
                  <a:pt x="117464" y="419586"/>
                </a:lnTo>
                <a:lnTo>
                  <a:pt x="118315" y="416884"/>
                </a:lnTo>
                <a:lnTo>
                  <a:pt x="124339" y="406262"/>
                </a:lnTo>
                <a:lnTo>
                  <a:pt x="133367" y="392016"/>
                </a:lnTo>
                <a:lnTo>
                  <a:pt x="143730" y="376159"/>
                </a:lnTo>
                <a:lnTo>
                  <a:pt x="149160" y="366978"/>
                </a:lnTo>
                <a:lnTo>
                  <a:pt x="154685" y="357047"/>
                </a:lnTo>
                <a:lnTo>
                  <a:pt x="160274" y="346616"/>
                </a:lnTo>
                <a:lnTo>
                  <a:pt x="167809" y="331090"/>
                </a:lnTo>
                <a:lnTo>
                  <a:pt x="186342" y="290979"/>
                </a:lnTo>
                <a:lnTo>
                  <a:pt x="195666" y="272091"/>
                </a:lnTo>
                <a:lnTo>
                  <a:pt x="204739" y="254736"/>
                </a:lnTo>
                <a:lnTo>
                  <a:pt x="213645" y="238405"/>
                </a:lnTo>
                <a:lnTo>
                  <a:pt x="223393" y="223706"/>
                </a:lnTo>
                <a:lnTo>
                  <a:pt x="233702" y="210097"/>
                </a:lnTo>
                <a:lnTo>
                  <a:pt x="281653" y="152421"/>
                </a:lnTo>
                <a:lnTo>
                  <a:pt x="42005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Combinations vs. Permutations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If the order doesn't matter, it is a </a:t>
            </a:r>
            <a:r>
              <a:rPr lang="en-US" b="1" dirty="0" smtClean="0"/>
              <a:t>Combination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Combinations of fruits in a salad</a:t>
            </a:r>
          </a:p>
          <a:p>
            <a:pPr lvl="1"/>
            <a:r>
              <a:rPr lang="en-US" dirty="0" smtClean="0"/>
              <a:t>Combinations of people on a team</a:t>
            </a:r>
          </a:p>
          <a:p>
            <a:r>
              <a:rPr lang="en-US" dirty="0" smtClean="0"/>
              <a:t>If the order </a:t>
            </a:r>
            <a:r>
              <a:rPr lang="en-US" b="1" dirty="0" smtClean="0"/>
              <a:t>does</a:t>
            </a:r>
            <a:r>
              <a:rPr lang="en-US" dirty="0" smtClean="0"/>
              <a:t> matter it is a </a:t>
            </a:r>
            <a:r>
              <a:rPr lang="en-US" b="1" dirty="0" smtClean="0"/>
              <a:t>Permutation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Ways to line up a group of people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Permutations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 </a:t>
            </a:r>
            <a:r>
              <a:rPr lang="en-US" b="1" dirty="0" smtClean="0"/>
              <a:t>permutation</a:t>
            </a:r>
            <a:r>
              <a:rPr lang="en-US" dirty="0" smtClean="0"/>
              <a:t> is an ordering or arrangement.</a:t>
            </a:r>
          </a:p>
          <a:p>
            <a:r>
              <a:rPr lang="en-US" dirty="0" smtClean="0"/>
              <a:t>If there can be repetition, this is exactly what we have been doing already.</a:t>
            </a:r>
          </a:p>
          <a:p>
            <a:r>
              <a:rPr lang="en-US" dirty="0" smtClean="0"/>
              <a:t>If you have </a:t>
            </a:r>
            <a:r>
              <a:rPr lang="en-US" b="1" i="1" dirty="0" smtClean="0"/>
              <a:t>n</a:t>
            </a:r>
            <a:r>
              <a:rPr lang="en-US" dirty="0" smtClean="0"/>
              <a:t> things to choose from, and you choose </a:t>
            </a:r>
            <a:r>
              <a:rPr lang="en-US" b="1" i="1" dirty="0" smtClean="0"/>
              <a:t>r</a:t>
            </a:r>
            <a:r>
              <a:rPr lang="en-US" dirty="0" smtClean="0"/>
              <a:t> of them, then the permutations are:</a:t>
            </a:r>
          </a:p>
          <a:p>
            <a:pPr>
              <a:buNone/>
            </a:pPr>
            <a:r>
              <a:rPr lang="en-US" b="1" dirty="0" smtClean="0"/>
              <a:t>			n × n × ... (r times) = n</a:t>
            </a:r>
            <a:r>
              <a:rPr lang="en-US" b="1" baseline="30000" dirty="0" smtClean="0"/>
              <a:t>r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(Because there are </a:t>
            </a:r>
            <a:r>
              <a:rPr lang="en-US" b="1" dirty="0" smtClean="0"/>
              <a:t>n</a:t>
            </a:r>
            <a:r>
              <a:rPr lang="en-US" dirty="0" smtClean="0"/>
              <a:t> possibilities for the first choice, THEN there are </a:t>
            </a:r>
            <a:r>
              <a:rPr lang="en-US" b="1" dirty="0" smtClean="0"/>
              <a:t>n</a:t>
            </a:r>
            <a:r>
              <a:rPr lang="en-US" dirty="0" smtClean="0"/>
              <a:t> </a:t>
            </a:r>
            <a:r>
              <a:rPr lang="en-US" dirty="0" err="1" smtClean="0"/>
              <a:t>possibilites</a:t>
            </a:r>
            <a:r>
              <a:rPr lang="en-US" dirty="0" smtClean="0"/>
              <a:t> for the second choice, and so on.)</a:t>
            </a:r>
          </a:p>
          <a:p>
            <a:r>
              <a:rPr lang="en-US" dirty="0" smtClean="0"/>
              <a:t>For example in the lock above, there are 10 numbers to choose from (0,1,..9) and you choose 3 of them:</a:t>
            </a:r>
          </a:p>
          <a:p>
            <a:r>
              <a:rPr lang="en-US" b="1" dirty="0" smtClean="0"/>
              <a:t>10 × 10 × ... (3 times) = 10</a:t>
            </a:r>
            <a:r>
              <a:rPr lang="en-US" b="1" baseline="30000" dirty="0" smtClean="0"/>
              <a:t>3</a:t>
            </a:r>
            <a:r>
              <a:rPr lang="en-US" b="1" dirty="0" smtClean="0"/>
              <a:t> = 1000 permutations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05100" y="2433638"/>
            <a:ext cx="3733800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765"/>
          <p:cNvSpPr/>
          <p:nvPr/>
        </p:nvSpPr>
        <p:spPr>
          <a:xfrm>
            <a:off x="5463540" y="1851660"/>
            <a:ext cx="94298" cy="437198"/>
          </a:xfrm>
          <a:custGeom>
            <a:avLst/>
            <a:gdLst/>
            <a:ahLst/>
            <a:cxnLst/>
            <a:rect l="0" t="0" r="0" b="0"/>
            <a:pathLst>
              <a:path w="94298" h="437198">
                <a:moveTo>
                  <a:pt x="0" y="0"/>
                </a:moveTo>
                <a:lnTo>
                  <a:pt x="0" y="9101"/>
                </a:lnTo>
                <a:lnTo>
                  <a:pt x="952" y="15592"/>
                </a:lnTo>
                <a:lnTo>
                  <a:pt x="2540" y="23730"/>
                </a:lnTo>
                <a:lnTo>
                  <a:pt x="4551" y="32965"/>
                </a:lnTo>
                <a:lnTo>
                  <a:pt x="6785" y="45766"/>
                </a:lnTo>
                <a:lnTo>
                  <a:pt x="7778" y="55583"/>
                </a:lnTo>
                <a:lnTo>
                  <a:pt x="8219" y="66296"/>
                </a:lnTo>
                <a:lnTo>
                  <a:pt x="8563" y="171922"/>
                </a:lnTo>
                <a:lnTo>
                  <a:pt x="10471" y="190814"/>
                </a:lnTo>
                <a:lnTo>
                  <a:pt x="13648" y="213887"/>
                </a:lnTo>
                <a:lnTo>
                  <a:pt x="17671" y="239746"/>
                </a:lnTo>
                <a:lnTo>
                  <a:pt x="22258" y="261748"/>
                </a:lnTo>
                <a:lnTo>
                  <a:pt x="27221" y="281179"/>
                </a:lnTo>
                <a:lnTo>
                  <a:pt x="32434" y="298895"/>
                </a:lnTo>
                <a:lnTo>
                  <a:pt x="36863" y="312610"/>
                </a:lnTo>
                <a:lnTo>
                  <a:pt x="40768" y="323659"/>
                </a:lnTo>
                <a:lnTo>
                  <a:pt x="44323" y="332930"/>
                </a:lnTo>
                <a:lnTo>
                  <a:pt x="46694" y="341016"/>
                </a:lnTo>
                <a:lnTo>
                  <a:pt x="48274" y="348311"/>
                </a:lnTo>
                <a:lnTo>
                  <a:pt x="50983" y="361497"/>
                </a:lnTo>
                <a:lnTo>
                  <a:pt x="53038" y="367680"/>
                </a:lnTo>
                <a:lnTo>
                  <a:pt x="55361" y="373708"/>
                </a:lnTo>
                <a:lnTo>
                  <a:pt x="57862" y="378678"/>
                </a:lnTo>
                <a:lnTo>
                  <a:pt x="60482" y="382945"/>
                </a:lnTo>
                <a:lnTo>
                  <a:pt x="63181" y="386741"/>
                </a:lnTo>
                <a:lnTo>
                  <a:pt x="65934" y="390225"/>
                </a:lnTo>
                <a:lnTo>
                  <a:pt x="68720" y="393500"/>
                </a:lnTo>
                <a:lnTo>
                  <a:pt x="71531" y="396635"/>
                </a:lnTo>
                <a:lnTo>
                  <a:pt x="73404" y="399678"/>
                </a:lnTo>
                <a:lnTo>
                  <a:pt x="75487" y="405600"/>
                </a:lnTo>
                <a:lnTo>
                  <a:pt x="76995" y="409465"/>
                </a:lnTo>
                <a:lnTo>
                  <a:pt x="78952" y="413946"/>
                </a:lnTo>
                <a:lnTo>
                  <a:pt x="81209" y="418839"/>
                </a:lnTo>
                <a:lnTo>
                  <a:pt x="83667" y="422101"/>
                </a:lnTo>
                <a:lnTo>
                  <a:pt x="86258" y="424276"/>
                </a:lnTo>
                <a:lnTo>
                  <a:pt x="88938" y="425725"/>
                </a:lnTo>
                <a:lnTo>
                  <a:pt x="90724" y="427644"/>
                </a:lnTo>
                <a:lnTo>
                  <a:pt x="91915" y="429876"/>
                </a:lnTo>
                <a:lnTo>
                  <a:pt x="94297" y="4371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766"/>
          <p:cNvSpPr/>
          <p:nvPr/>
        </p:nvSpPr>
        <p:spPr>
          <a:xfrm>
            <a:off x="5617845" y="1868848"/>
            <a:ext cx="418668" cy="419708"/>
          </a:xfrm>
          <a:custGeom>
            <a:avLst/>
            <a:gdLst/>
            <a:ahLst/>
            <a:cxnLst/>
            <a:rect l="0" t="0" r="0" b="0"/>
            <a:pathLst>
              <a:path w="418668" h="419708">
                <a:moveTo>
                  <a:pt x="0" y="51391"/>
                </a:moveTo>
                <a:lnTo>
                  <a:pt x="9101" y="37739"/>
                </a:lnTo>
                <a:lnTo>
                  <a:pt x="12735" y="33717"/>
                </a:lnTo>
                <a:lnTo>
                  <a:pt x="16110" y="31036"/>
                </a:lnTo>
                <a:lnTo>
                  <a:pt x="27951" y="24723"/>
                </a:lnTo>
                <a:lnTo>
                  <a:pt x="32921" y="22182"/>
                </a:lnTo>
                <a:lnTo>
                  <a:pt x="40997" y="19536"/>
                </a:lnTo>
                <a:lnTo>
                  <a:pt x="51144" y="16820"/>
                </a:lnTo>
                <a:lnTo>
                  <a:pt x="62671" y="14056"/>
                </a:lnTo>
                <a:lnTo>
                  <a:pt x="73213" y="11261"/>
                </a:lnTo>
                <a:lnTo>
                  <a:pt x="92546" y="5616"/>
                </a:lnTo>
                <a:lnTo>
                  <a:pt x="100750" y="3729"/>
                </a:lnTo>
                <a:lnTo>
                  <a:pt x="108124" y="2472"/>
                </a:lnTo>
                <a:lnTo>
                  <a:pt x="114945" y="1633"/>
                </a:lnTo>
                <a:lnTo>
                  <a:pt x="122350" y="1074"/>
                </a:lnTo>
                <a:lnTo>
                  <a:pt x="130144" y="702"/>
                </a:lnTo>
                <a:lnTo>
                  <a:pt x="138198" y="453"/>
                </a:lnTo>
                <a:lnTo>
                  <a:pt x="210828" y="0"/>
                </a:lnTo>
                <a:lnTo>
                  <a:pt x="219610" y="938"/>
                </a:lnTo>
                <a:lnTo>
                  <a:pt x="227369" y="2516"/>
                </a:lnTo>
                <a:lnTo>
                  <a:pt x="234447" y="4520"/>
                </a:lnTo>
                <a:lnTo>
                  <a:pt x="247391" y="9287"/>
                </a:lnTo>
                <a:lnTo>
                  <a:pt x="258541" y="14581"/>
                </a:lnTo>
                <a:lnTo>
                  <a:pt x="266672" y="20109"/>
                </a:lnTo>
                <a:lnTo>
                  <a:pt x="273461" y="28281"/>
                </a:lnTo>
                <a:lnTo>
                  <a:pt x="276604" y="33127"/>
                </a:lnTo>
                <a:lnTo>
                  <a:pt x="280098" y="43591"/>
                </a:lnTo>
                <a:lnTo>
                  <a:pt x="281029" y="49049"/>
                </a:lnTo>
                <a:lnTo>
                  <a:pt x="280698" y="53640"/>
                </a:lnTo>
                <a:lnTo>
                  <a:pt x="279524" y="57653"/>
                </a:lnTo>
                <a:lnTo>
                  <a:pt x="270797" y="75488"/>
                </a:lnTo>
                <a:lnTo>
                  <a:pt x="266256" y="81744"/>
                </a:lnTo>
                <a:lnTo>
                  <a:pt x="260371" y="88771"/>
                </a:lnTo>
                <a:lnTo>
                  <a:pt x="253591" y="96314"/>
                </a:lnTo>
                <a:lnTo>
                  <a:pt x="240977" y="109775"/>
                </a:lnTo>
                <a:lnTo>
                  <a:pt x="228068" y="122107"/>
                </a:lnTo>
                <a:lnTo>
                  <a:pt x="220625" y="128063"/>
                </a:lnTo>
                <a:lnTo>
                  <a:pt x="212806" y="133938"/>
                </a:lnTo>
                <a:lnTo>
                  <a:pt x="202830" y="140713"/>
                </a:lnTo>
                <a:lnTo>
                  <a:pt x="179047" y="155860"/>
                </a:lnTo>
                <a:lnTo>
                  <a:pt x="168894" y="161042"/>
                </a:lnTo>
                <a:lnTo>
                  <a:pt x="160221" y="164497"/>
                </a:lnTo>
                <a:lnTo>
                  <a:pt x="152534" y="166800"/>
                </a:lnTo>
                <a:lnTo>
                  <a:pt x="141453" y="171899"/>
                </a:lnTo>
                <a:lnTo>
                  <a:pt x="137164" y="174593"/>
                </a:lnTo>
                <a:lnTo>
                  <a:pt x="134305" y="175435"/>
                </a:lnTo>
                <a:lnTo>
                  <a:pt x="132399" y="175045"/>
                </a:lnTo>
                <a:lnTo>
                  <a:pt x="131129" y="173832"/>
                </a:lnTo>
                <a:lnTo>
                  <a:pt x="131234" y="173024"/>
                </a:lnTo>
                <a:lnTo>
                  <a:pt x="132257" y="172485"/>
                </a:lnTo>
                <a:lnTo>
                  <a:pt x="133891" y="172125"/>
                </a:lnTo>
                <a:lnTo>
                  <a:pt x="151154" y="164705"/>
                </a:lnTo>
                <a:lnTo>
                  <a:pt x="165287" y="159538"/>
                </a:lnTo>
                <a:lnTo>
                  <a:pt x="175914" y="156827"/>
                </a:lnTo>
                <a:lnTo>
                  <a:pt x="188713" y="154067"/>
                </a:lnTo>
                <a:lnTo>
                  <a:pt x="202961" y="151274"/>
                </a:lnTo>
                <a:lnTo>
                  <a:pt x="215317" y="149412"/>
                </a:lnTo>
                <a:lnTo>
                  <a:pt x="226412" y="148171"/>
                </a:lnTo>
                <a:lnTo>
                  <a:pt x="236666" y="147344"/>
                </a:lnTo>
                <a:lnTo>
                  <a:pt x="249217" y="146792"/>
                </a:lnTo>
                <a:lnTo>
                  <a:pt x="290377" y="146016"/>
                </a:lnTo>
                <a:lnTo>
                  <a:pt x="308761" y="145834"/>
                </a:lnTo>
                <a:lnTo>
                  <a:pt x="317283" y="146738"/>
                </a:lnTo>
                <a:lnTo>
                  <a:pt x="325822" y="148294"/>
                </a:lnTo>
                <a:lnTo>
                  <a:pt x="334372" y="150283"/>
                </a:lnTo>
                <a:lnTo>
                  <a:pt x="341977" y="152562"/>
                </a:lnTo>
                <a:lnTo>
                  <a:pt x="348952" y="155033"/>
                </a:lnTo>
                <a:lnTo>
                  <a:pt x="361782" y="160320"/>
                </a:lnTo>
                <a:lnTo>
                  <a:pt x="373835" y="165844"/>
                </a:lnTo>
                <a:lnTo>
                  <a:pt x="385541" y="174014"/>
                </a:lnTo>
                <a:lnTo>
                  <a:pt x="396141" y="183043"/>
                </a:lnTo>
                <a:lnTo>
                  <a:pt x="404028" y="190231"/>
                </a:lnTo>
                <a:lnTo>
                  <a:pt x="406512" y="194434"/>
                </a:lnTo>
                <a:lnTo>
                  <a:pt x="409271" y="204183"/>
                </a:lnTo>
                <a:lnTo>
                  <a:pt x="413038" y="214867"/>
                </a:lnTo>
                <a:lnTo>
                  <a:pt x="416935" y="225965"/>
                </a:lnTo>
                <a:lnTo>
                  <a:pt x="418667" y="237247"/>
                </a:lnTo>
                <a:lnTo>
                  <a:pt x="416897" y="248611"/>
                </a:lnTo>
                <a:lnTo>
                  <a:pt x="412934" y="260012"/>
                </a:lnTo>
                <a:lnTo>
                  <a:pt x="407999" y="271429"/>
                </a:lnTo>
                <a:lnTo>
                  <a:pt x="400090" y="282854"/>
                </a:lnTo>
                <a:lnTo>
                  <a:pt x="390225" y="295234"/>
                </a:lnTo>
                <a:lnTo>
                  <a:pt x="384928" y="302535"/>
                </a:lnTo>
                <a:lnTo>
                  <a:pt x="379491" y="310261"/>
                </a:lnTo>
                <a:lnTo>
                  <a:pt x="372056" y="316364"/>
                </a:lnTo>
                <a:lnTo>
                  <a:pt x="363289" y="321385"/>
                </a:lnTo>
                <a:lnTo>
                  <a:pt x="353635" y="325684"/>
                </a:lnTo>
                <a:lnTo>
                  <a:pt x="341485" y="332361"/>
                </a:lnTo>
                <a:lnTo>
                  <a:pt x="327668" y="340622"/>
                </a:lnTo>
                <a:lnTo>
                  <a:pt x="312744" y="349940"/>
                </a:lnTo>
                <a:lnTo>
                  <a:pt x="298983" y="358056"/>
                </a:lnTo>
                <a:lnTo>
                  <a:pt x="286000" y="365372"/>
                </a:lnTo>
                <a:lnTo>
                  <a:pt x="273534" y="372154"/>
                </a:lnTo>
                <a:lnTo>
                  <a:pt x="258556" y="378581"/>
                </a:lnTo>
                <a:lnTo>
                  <a:pt x="241903" y="384770"/>
                </a:lnTo>
                <a:lnTo>
                  <a:pt x="171820" y="408392"/>
                </a:lnTo>
                <a:lnTo>
                  <a:pt x="157409" y="412264"/>
                </a:lnTo>
                <a:lnTo>
                  <a:pt x="144944" y="414846"/>
                </a:lnTo>
                <a:lnTo>
                  <a:pt x="133777" y="416567"/>
                </a:lnTo>
                <a:lnTo>
                  <a:pt x="123475" y="417714"/>
                </a:lnTo>
                <a:lnTo>
                  <a:pt x="113749" y="418479"/>
                </a:lnTo>
                <a:lnTo>
                  <a:pt x="104407" y="418989"/>
                </a:lnTo>
                <a:lnTo>
                  <a:pt x="86408" y="419556"/>
                </a:lnTo>
                <a:lnTo>
                  <a:pt x="77608" y="419707"/>
                </a:lnTo>
                <a:lnTo>
                  <a:pt x="69836" y="418855"/>
                </a:lnTo>
                <a:lnTo>
                  <a:pt x="62750" y="417335"/>
                </a:lnTo>
                <a:lnTo>
                  <a:pt x="49796" y="413106"/>
                </a:lnTo>
                <a:lnTo>
                  <a:pt x="37689" y="408051"/>
                </a:lnTo>
                <a:lnTo>
                  <a:pt x="24714" y="399850"/>
                </a:lnTo>
                <a:lnTo>
                  <a:pt x="17969" y="391682"/>
                </a:lnTo>
                <a:lnTo>
                  <a:pt x="14837" y="386837"/>
                </a:lnTo>
                <a:lnTo>
                  <a:pt x="11796" y="383607"/>
                </a:lnTo>
                <a:lnTo>
                  <a:pt x="8816" y="381453"/>
                </a:lnTo>
                <a:lnTo>
                  <a:pt x="0" y="3771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67"/>
          <p:cNvSpPr/>
          <p:nvPr/>
        </p:nvSpPr>
        <p:spPr>
          <a:xfrm>
            <a:off x="5052059" y="1555660"/>
            <a:ext cx="1294449" cy="158841"/>
          </a:xfrm>
          <a:custGeom>
            <a:avLst/>
            <a:gdLst/>
            <a:ahLst/>
            <a:cxnLst/>
            <a:rect l="0" t="0" r="0" b="0"/>
            <a:pathLst>
              <a:path w="1294449" h="158841">
                <a:moveTo>
                  <a:pt x="0" y="158840"/>
                </a:moveTo>
                <a:lnTo>
                  <a:pt x="18204" y="154289"/>
                </a:lnTo>
                <a:lnTo>
                  <a:pt x="43848" y="150109"/>
                </a:lnTo>
                <a:lnTo>
                  <a:pt x="52191" y="146069"/>
                </a:lnTo>
                <a:lnTo>
                  <a:pt x="61614" y="143639"/>
                </a:lnTo>
                <a:lnTo>
                  <a:pt x="101224" y="139325"/>
                </a:lnTo>
                <a:lnTo>
                  <a:pt x="107488" y="137258"/>
                </a:lnTo>
                <a:lnTo>
                  <a:pt x="143609" y="134347"/>
                </a:lnTo>
                <a:lnTo>
                  <a:pt x="176854" y="133485"/>
                </a:lnTo>
                <a:lnTo>
                  <a:pt x="204801" y="133230"/>
                </a:lnTo>
                <a:lnTo>
                  <a:pt x="232628" y="130630"/>
                </a:lnTo>
                <a:lnTo>
                  <a:pt x="271030" y="126299"/>
                </a:lnTo>
                <a:lnTo>
                  <a:pt x="323023" y="121200"/>
                </a:lnTo>
                <a:lnTo>
                  <a:pt x="345842" y="118506"/>
                </a:lnTo>
                <a:lnTo>
                  <a:pt x="365816" y="115758"/>
                </a:lnTo>
                <a:lnTo>
                  <a:pt x="383895" y="112974"/>
                </a:lnTo>
                <a:lnTo>
                  <a:pt x="429383" y="104800"/>
                </a:lnTo>
                <a:lnTo>
                  <a:pt x="454848" y="99953"/>
                </a:lnTo>
                <a:lnTo>
                  <a:pt x="476587" y="96722"/>
                </a:lnTo>
                <a:lnTo>
                  <a:pt x="642880" y="77458"/>
                </a:lnTo>
                <a:lnTo>
                  <a:pt x="771302" y="60249"/>
                </a:lnTo>
                <a:lnTo>
                  <a:pt x="856973" y="50676"/>
                </a:lnTo>
                <a:lnTo>
                  <a:pt x="900942" y="44727"/>
                </a:lnTo>
                <a:lnTo>
                  <a:pt x="986214" y="32194"/>
                </a:lnTo>
                <a:lnTo>
                  <a:pt x="1097815" y="18657"/>
                </a:lnTo>
                <a:lnTo>
                  <a:pt x="1166733" y="11446"/>
                </a:lnTo>
                <a:lnTo>
                  <a:pt x="1211969" y="7606"/>
                </a:lnTo>
                <a:lnTo>
                  <a:pt x="1241598" y="4947"/>
                </a:lnTo>
                <a:lnTo>
                  <a:pt x="1272439" y="0"/>
                </a:lnTo>
                <a:lnTo>
                  <a:pt x="1278823" y="559"/>
                </a:lnTo>
                <a:lnTo>
                  <a:pt x="1294448" y="453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68"/>
          <p:cNvSpPr/>
          <p:nvPr/>
        </p:nvSpPr>
        <p:spPr>
          <a:xfrm>
            <a:off x="5362734" y="994410"/>
            <a:ext cx="417989" cy="222865"/>
          </a:xfrm>
          <a:custGeom>
            <a:avLst/>
            <a:gdLst/>
            <a:ahLst/>
            <a:cxnLst/>
            <a:rect l="0" t="0" r="0" b="0"/>
            <a:pathLst>
              <a:path w="417989" h="222865">
                <a:moveTo>
                  <a:pt x="92233" y="0"/>
                </a:moveTo>
                <a:lnTo>
                  <a:pt x="92233" y="28370"/>
                </a:lnTo>
                <a:lnTo>
                  <a:pt x="91281" y="32248"/>
                </a:lnTo>
                <a:lnTo>
                  <a:pt x="89693" y="36739"/>
                </a:lnTo>
                <a:lnTo>
                  <a:pt x="87682" y="41637"/>
                </a:lnTo>
                <a:lnTo>
                  <a:pt x="86341" y="45856"/>
                </a:lnTo>
                <a:lnTo>
                  <a:pt x="85448" y="49620"/>
                </a:lnTo>
                <a:lnTo>
                  <a:pt x="84852" y="53082"/>
                </a:lnTo>
                <a:lnTo>
                  <a:pt x="81650" y="59469"/>
                </a:lnTo>
                <a:lnTo>
                  <a:pt x="77052" y="65483"/>
                </a:lnTo>
                <a:lnTo>
                  <a:pt x="71833" y="71331"/>
                </a:lnTo>
                <a:lnTo>
                  <a:pt x="67203" y="78986"/>
                </a:lnTo>
                <a:lnTo>
                  <a:pt x="61259" y="89805"/>
                </a:lnTo>
                <a:lnTo>
                  <a:pt x="54439" y="102732"/>
                </a:lnTo>
                <a:lnTo>
                  <a:pt x="48939" y="114208"/>
                </a:lnTo>
                <a:lnTo>
                  <a:pt x="44321" y="124716"/>
                </a:lnTo>
                <a:lnTo>
                  <a:pt x="40289" y="134579"/>
                </a:lnTo>
                <a:lnTo>
                  <a:pt x="36649" y="142107"/>
                </a:lnTo>
                <a:lnTo>
                  <a:pt x="33269" y="148078"/>
                </a:lnTo>
                <a:lnTo>
                  <a:pt x="16451" y="173606"/>
                </a:lnTo>
                <a:lnTo>
                  <a:pt x="12184" y="180507"/>
                </a:lnTo>
                <a:lnTo>
                  <a:pt x="8387" y="187013"/>
                </a:lnTo>
                <a:lnTo>
                  <a:pt x="0" y="202041"/>
                </a:lnTo>
                <a:lnTo>
                  <a:pt x="265" y="205178"/>
                </a:lnTo>
                <a:lnTo>
                  <a:pt x="1393" y="209176"/>
                </a:lnTo>
                <a:lnTo>
                  <a:pt x="5498" y="220177"/>
                </a:lnTo>
                <a:lnTo>
                  <a:pt x="7739" y="221079"/>
                </a:lnTo>
                <a:lnTo>
                  <a:pt x="19044" y="222350"/>
                </a:lnTo>
                <a:lnTo>
                  <a:pt x="31880" y="222779"/>
                </a:lnTo>
                <a:lnTo>
                  <a:pt x="48138" y="222864"/>
                </a:lnTo>
                <a:lnTo>
                  <a:pt x="58666" y="220335"/>
                </a:lnTo>
                <a:lnTo>
                  <a:pt x="64140" y="218327"/>
                </a:lnTo>
                <a:lnTo>
                  <a:pt x="72552" y="216989"/>
                </a:lnTo>
                <a:lnTo>
                  <a:pt x="82922" y="216097"/>
                </a:lnTo>
                <a:lnTo>
                  <a:pt x="94598" y="215502"/>
                </a:lnTo>
                <a:lnTo>
                  <a:pt x="122812" y="214841"/>
                </a:lnTo>
                <a:lnTo>
                  <a:pt x="358748" y="214312"/>
                </a:lnTo>
                <a:lnTo>
                  <a:pt x="368164" y="211772"/>
                </a:lnTo>
                <a:lnTo>
                  <a:pt x="377747" y="208421"/>
                </a:lnTo>
                <a:lnTo>
                  <a:pt x="388497" y="206534"/>
                </a:lnTo>
                <a:lnTo>
                  <a:pt x="400662" y="205896"/>
                </a:lnTo>
                <a:lnTo>
                  <a:pt x="412237" y="205771"/>
                </a:lnTo>
                <a:lnTo>
                  <a:pt x="414154" y="204808"/>
                </a:lnTo>
                <a:lnTo>
                  <a:pt x="415432" y="203213"/>
                </a:lnTo>
                <a:lnTo>
                  <a:pt x="417988" y="1971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69"/>
          <p:cNvSpPr/>
          <p:nvPr/>
        </p:nvSpPr>
        <p:spPr>
          <a:xfrm>
            <a:off x="5626770" y="989471"/>
            <a:ext cx="107421" cy="479815"/>
          </a:xfrm>
          <a:custGeom>
            <a:avLst/>
            <a:gdLst/>
            <a:ahLst/>
            <a:cxnLst/>
            <a:rect l="0" t="0" r="0" b="0"/>
            <a:pathLst>
              <a:path w="107421" h="479815">
                <a:moveTo>
                  <a:pt x="8220" y="4939"/>
                </a:moveTo>
                <a:lnTo>
                  <a:pt x="3669" y="388"/>
                </a:lnTo>
                <a:lnTo>
                  <a:pt x="2328" y="0"/>
                </a:lnTo>
                <a:lnTo>
                  <a:pt x="1434" y="693"/>
                </a:lnTo>
                <a:lnTo>
                  <a:pt x="838" y="2108"/>
                </a:lnTo>
                <a:lnTo>
                  <a:pt x="0" y="8651"/>
                </a:lnTo>
                <a:lnTo>
                  <a:pt x="835" y="11223"/>
                </a:lnTo>
                <a:lnTo>
                  <a:pt x="2344" y="13891"/>
                </a:lnTo>
                <a:lnTo>
                  <a:pt x="4302" y="16622"/>
                </a:lnTo>
                <a:lnTo>
                  <a:pt x="6561" y="23205"/>
                </a:lnTo>
                <a:lnTo>
                  <a:pt x="9018" y="32356"/>
                </a:lnTo>
                <a:lnTo>
                  <a:pt x="11610" y="43219"/>
                </a:lnTo>
                <a:lnTo>
                  <a:pt x="13337" y="53319"/>
                </a:lnTo>
                <a:lnTo>
                  <a:pt x="14489" y="62910"/>
                </a:lnTo>
                <a:lnTo>
                  <a:pt x="15257" y="72161"/>
                </a:lnTo>
                <a:lnTo>
                  <a:pt x="16721" y="83091"/>
                </a:lnTo>
                <a:lnTo>
                  <a:pt x="18649" y="95140"/>
                </a:lnTo>
                <a:lnTo>
                  <a:pt x="20888" y="107936"/>
                </a:lnTo>
                <a:lnTo>
                  <a:pt x="23333" y="118371"/>
                </a:lnTo>
                <a:lnTo>
                  <a:pt x="25915" y="127232"/>
                </a:lnTo>
                <a:lnTo>
                  <a:pt x="41454" y="173346"/>
                </a:lnTo>
                <a:lnTo>
                  <a:pt x="44664" y="184838"/>
                </a:lnTo>
                <a:lnTo>
                  <a:pt x="46803" y="194404"/>
                </a:lnTo>
                <a:lnTo>
                  <a:pt x="48229" y="202686"/>
                </a:lnTo>
                <a:lnTo>
                  <a:pt x="51085" y="213923"/>
                </a:lnTo>
                <a:lnTo>
                  <a:pt x="54894" y="227129"/>
                </a:lnTo>
                <a:lnTo>
                  <a:pt x="66817" y="265400"/>
                </a:lnTo>
                <a:lnTo>
                  <a:pt x="70145" y="275735"/>
                </a:lnTo>
                <a:lnTo>
                  <a:pt x="74268" y="293102"/>
                </a:lnTo>
                <a:lnTo>
                  <a:pt x="83929" y="340339"/>
                </a:lnTo>
                <a:lnTo>
                  <a:pt x="88221" y="359031"/>
                </a:lnTo>
                <a:lnTo>
                  <a:pt x="92033" y="373398"/>
                </a:lnTo>
                <a:lnTo>
                  <a:pt x="95528" y="384881"/>
                </a:lnTo>
                <a:lnTo>
                  <a:pt x="97858" y="394441"/>
                </a:lnTo>
                <a:lnTo>
                  <a:pt x="99411" y="402719"/>
                </a:lnTo>
                <a:lnTo>
                  <a:pt x="100446" y="410143"/>
                </a:lnTo>
                <a:lnTo>
                  <a:pt x="101136" y="417950"/>
                </a:lnTo>
                <a:lnTo>
                  <a:pt x="101597" y="426012"/>
                </a:lnTo>
                <a:lnTo>
                  <a:pt x="102108" y="441637"/>
                </a:lnTo>
                <a:lnTo>
                  <a:pt x="102336" y="454932"/>
                </a:lnTo>
                <a:lnTo>
                  <a:pt x="103348" y="460192"/>
                </a:lnTo>
                <a:lnTo>
                  <a:pt x="104976" y="464651"/>
                </a:lnTo>
                <a:lnTo>
                  <a:pt x="107014" y="468576"/>
                </a:lnTo>
                <a:lnTo>
                  <a:pt x="107420" y="472145"/>
                </a:lnTo>
                <a:lnTo>
                  <a:pt x="106738" y="475477"/>
                </a:lnTo>
                <a:lnTo>
                  <a:pt x="105331" y="478651"/>
                </a:lnTo>
                <a:lnTo>
                  <a:pt x="104393" y="479814"/>
                </a:lnTo>
                <a:lnTo>
                  <a:pt x="103768" y="479637"/>
                </a:lnTo>
                <a:lnTo>
                  <a:pt x="102517" y="47642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70"/>
          <p:cNvSpPr/>
          <p:nvPr/>
        </p:nvSpPr>
        <p:spPr>
          <a:xfrm>
            <a:off x="5729287" y="146589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Suppose that there are five students who need to ask for help on their Algebra homework.   How many different orders could there be?</a:t>
            </a:r>
          </a:p>
          <a:p>
            <a:endParaRPr lang="en-US" dirty="0"/>
          </a:p>
        </p:txBody>
      </p:sp>
      <p:sp>
        <p:nvSpPr>
          <p:cNvPr id="4" name="SMARTPenAnnotation475"/>
          <p:cNvSpPr/>
          <p:nvPr/>
        </p:nvSpPr>
        <p:spPr>
          <a:xfrm>
            <a:off x="4224251" y="2376189"/>
            <a:ext cx="262025" cy="298432"/>
          </a:xfrm>
          <a:custGeom>
            <a:avLst/>
            <a:gdLst/>
            <a:ahLst/>
            <a:cxnLst/>
            <a:rect l="0" t="0" r="0" b="0"/>
            <a:pathLst>
              <a:path w="262025" h="298432">
                <a:moveTo>
                  <a:pt x="21994" y="298431"/>
                </a:moveTo>
                <a:lnTo>
                  <a:pt x="17443" y="293880"/>
                </a:lnTo>
                <a:lnTo>
                  <a:pt x="15150" y="292539"/>
                </a:lnTo>
                <a:lnTo>
                  <a:pt x="7166" y="290387"/>
                </a:lnTo>
                <a:lnTo>
                  <a:pt x="6393" y="290211"/>
                </a:lnTo>
                <a:lnTo>
                  <a:pt x="5535" y="284935"/>
                </a:lnTo>
                <a:lnTo>
                  <a:pt x="5306" y="280861"/>
                </a:lnTo>
                <a:lnTo>
                  <a:pt x="4201" y="276240"/>
                </a:lnTo>
                <a:lnTo>
                  <a:pt x="2512" y="271254"/>
                </a:lnTo>
                <a:lnTo>
                  <a:pt x="434" y="266025"/>
                </a:lnTo>
                <a:lnTo>
                  <a:pt x="0" y="258730"/>
                </a:lnTo>
                <a:lnTo>
                  <a:pt x="664" y="250056"/>
                </a:lnTo>
                <a:lnTo>
                  <a:pt x="2059" y="240463"/>
                </a:lnTo>
                <a:lnTo>
                  <a:pt x="2989" y="231211"/>
                </a:lnTo>
                <a:lnTo>
                  <a:pt x="3608" y="222185"/>
                </a:lnTo>
                <a:lnTo>
                  <a:pt x="4022" y="213310"/>
                </a:lnTo>
                <a:lnTo>
                  <a:pt x="5250" y="201679"/>
                </a:lnTo>
                <a:lnTo>
                  <a:pt x="9154" y="173515"/>
                </a:lnTo>
                <a:lnTo>
                  <a:pt x="12482" y="158003"/>
                </a:lnTo>
                <a:lnTo>
                  <a:pt x="16605" y="141947"/>
                </a:lnTo>
                <a:lnTo>
                  <a:pt x="21258" y="125528"/>
                </a:lnTo>
                <a:lnTo>
                  <a:pt x="26266" y="112677"/>
                </a:lnTo>
                <a:lnTo>
                  <a:pt x="31509" y="102205"/>
                </a:lnTo>
                <a:lnTo>
                  <a:pt x="36910" y="93319"/>
                </a:lnTo>
                <a:lnTo>
                  <a:pt x="41463" y="84537"/>
                </a:lnTo>
                <a:lnTo>
                  <a:pt x="45451" y="75825"/>
                </a:lnTo>
                <a:lnTo>
                  <a:pt x="49061" y="67159"/>
                </a:lnTo>
                <a:lnTo>
                  <a:pt x="55614" y="52451"/>
                </a:lnTo>
                <a:lnTo>
                  <a:pt x="58694" y="45861"/>
                </a:lnTo>
                <a:lnTo>
                  <a:pt x="63606" y="38611"/>
                </a:lnTo>
                <a:lnTo>
                  <a:pt x="69738" y="30920"/>
                </a:lnTo>
                <a:lnTo>
                  <a:pt x="76683" y="22935"/>
                </a:lnTo>
                <a:lnTo>
                  <a:pt x="82266" y="17612"/>
                </a:lnTo>
                <a:lnTo>
                  <a:pt x="86940" y="14063"/>
                </a:lnTo>
                <a:lnTo>
                  <a:pt x="94674" y="9168"/>
                </a:lnTo>
                <a:lnTo>
                  <a:pt x="101286" y="3817"/>
                </a:lnTo>
                <a:lnTo>
                  <a:pt x="105335" y="2009"/>
                </a:lnTo>
                <a:lnTo>
                  <a:pt x="109939" y="804"/>
                </a:lnTo>
                <a:lnTo>
                  <a:pt x="114914" y="0"/>
                </a:lnTo>
                <a:lnTo>
                  <a:pt x="118231" y="417"/>
                </a:lnTo>
                <a:lnTo>
                  <a:pt x="120442" y="1647"/>
                </a:lnTo>
                <a:lnTo>
                  <a:pt x="125755" y="9364"/>
                </a:lnTo>
                <a:lnTo>
                  <a:pt x="137643" y="28669"/>
                </a:lnTo>
                <a:lnTo>
                  <a:pt x="142908" y="37627"/>
                </a:lnTo>
                <a:lnTo>
                  <a:pt x="151298" y="52661"/>
                </a:lnTo>
                <a:lnTo>
                  <a:pt x="161377" y="71834"/>
                </a:lnTo>
                <a:lnTo>
                  <a:pt x="170395" y="89580"/>
                </a:lnTo>
                <a:lnTo>
                  <a:pt x="172363" y="96332"/>
                </a:lnTo>
                <a:lnTo>
                  <a:pt x="173675" y="103691"/>
                </a:lnTo>
                <a:lnTo>
                  <a:pt x="174549" y="111454"/>
                </a:lnTo>
                <a:lnTo>
                  <a:pt x="177037" y="119487"/>
                </a:lnTo>
                <a:lnTo>
                  <a:pt x="180601" y="127700"/>
                </a:lnTo>
                <a:lnTo>
                  <a:pt x="184882" y="136033"/>
                </a:lnTo>
                <a:lnTo>
                  <a:pt x="188688" y="144445"/>
                </a:lnTo>
                <a:lnTo>
                  <a:pt x="192178" y="152911"/>
                </a:lnTo>
                <a:lnTo>
                  <a:pt x="195458" y="161413"/>
                </a:lnTo>
                <a:lnTo>
                  <a:pt x="198596" y="168985"/>
                </a:lnTo>
                <a:lnTo>
                  <a:pt x="201642" y="175939"/>
                </a:lnTo>
                <a:lnTo>
                  <a:pt x="204624" y="182480"/>
                </a:lnTo>
                <a:lnTo>
                  <a:pt x="207564" y="189697"/>
                </a:lnTo>
                <a:lnTo>
                  <a:pt x="210477" y="197367"/>
                </a:lnTo>
                <a:lnTo>
                  <a:pt x="213372" y="205337"/>
                </a:lnTo>
                <a:lnTo>
                  <a:pt x="217207" y="214461"/>
                </a:lnTo>
                <a:lnTo>
                  <a:pt x="221668" y="224353"/>
                </a:lnTo>
                <a:lnTo>
                  <a:pt x="234509" y="251399"/>
                </a:lnTo>
                <a:lnTo>
                  <a:pt x="247381" y="277605"/>
                </a:lnTo>
                <a:lnTo>
                  <a:pt x="250357" y="282641"/>
                </a:lnTo>
                <a:lnTo>
                  <a:pt x="256204" y="290778"/>
                </a:lnTo>
                <a:lnTo>
                  <a:pt x="262024" y="2984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76"/>
          <p:cNvSpPr/>
          <p:nvPr/>
        </p:nvSpPr>
        <p:spPr>
          <a:xfrm>
            <a:off x="4186237" y="2494597"/>
            <a:ext cx="377191" cy="77154"/>
          </a:xfrm>
          <a:custGeom>
            <a:avLst/>
            <a:gdLst/>
            <a:ahLst/>
            <a:cxnLst/>
            <a:rect l="0" t="0" r="0" b="0"/>
            <a:pathLst>
              <a:path w="377191" h="77154">
                <a:moveTo>
                  <a:pt x="0" y="77153"/>
                </a:moveTo>
                <a:lnTo>
                  <a:pt x="9102" y="77153"/>
                </a:lnTo>
                <a:lnTo>
                  <a:pt x="18450" y="76200"/>
                </a:lnTo>
                <a:lnTo>
                  <a:pt x="46618" y="72602"/>
                </a:lnTo>
                <a:lnTo>
                  <a:pt x="58701" y="70309"/>
                </a:lnTo>
                <a:lnTo>
                  <a:pt x="68662" y="67827"/>
                </a:lnTo>
                <a:lnTo>
                  <a:pt x="85761" y="62531"/>
                </a:lnTo>
                <a:lnTo>
                  <a:pt x="102886" y="57001"/>
                </a:lnTo>
                <a:lnTo>
                  <a:pt x="118121" y="53241"/>
                </a:lnTo>
                <a:lnTo>
                  <a:pt x="178403" y="39799"/>
                </a:lnTo>
                <a:lnTo>
                  <a:pt x="193230" y="36058"/>
                </a:lnTo>
                <a:lnTo>
                  <a:pt x="205973" y="32611"/>
                </a:lnTo>
                <a:lnTo>
                  <a:pt x="227751" y="26241"/>
                </a:lnTo>
                <a:lnTo>
                  <a:pt x="237559" y="23209"/>
                </a:lnTo>
                <a:lnTo>
                  <a:pt x="248860" y="20235"/>
                </a:lnTo>
                <a:lnTo>
                  <a:pt x="274117" y="14391"/>
                </a:lnTo>
                <a:lnTo>
                  <a:pt x="285615" y="12452"/>
                </a:lnTo>
                <a:lnTo>
                  <a:pt x="296137" y="11159"/>
                </a:lnTo>
                <a:lnTo>
                  <a:pt x="306010" y="10297"/>
                </a:lnTo>
                <a:lnTo>
                  <a:pt x="316402" y="8769"/>
                </a:lnTo>
                <a:lnTo>
                  <a:pt x="327139" y="6799"/>
                </a:lnTo>
                <a:lnTo>
                  <a:pt x="338108" y="4533"/>
                </a:lnTo>
                <a:lnTo>
                  <a:pt x="346373" y="3022"/>
                </a:lnTo>
                <a:lnTo>
                  <a:pt x="352835" y="2014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77"/>
          <p:cNvSpPr/>
          <p:nvPr/>
        </p:nvSpPr>
        <p:spPr>
          <a:xfrm>
            <a:off x="4632007" y="2451735"/>
            <a:ext cx="55273" cy="216946"/>
          </a:xfrm>
          <a:custGeom>
            <a:avLst/>
            <a:gdLst/>
            <a:ahLst/>
            <a:cxnLst/>
            <a:rect l="0" t="0" r="0" b="0"/>
            <a:pathLst>
              <a:path w="55273" h="216946">
                <a:moveTo>
                  <a:pt x="0" y="0"/>
                </a:moveTo>
                <a:lnTo>
                  <a:pt x="4551" y="9101"/>
                </a:lnTo>
                <a:lnTo>
                  <a:pt x="5892" y="15592"/>
                </a:lnTo>
                <a:lnTo>
                  <a:pt x="6785" y="23730"/>
                </a:lnTo>
                <a:lnTo>
                  <a:pt x="7381" y="32965"/>
                </a:lnTo>
                <a:lnTo>
                  <a:pt x="8731" y="41026"/>
                </a:lnTo>
                <a:lnTo>
                  <a:pt x="10583" y="48306"/>
                </a:lnTo>
                <a:lnTo>
                  <a:pt x="12770" y="55064"/>
                </a:lnTo>
                <a:lnTo>
                  <a:pt x="14229" y="61474"/>
                </a:lnTo>
                <a:lnTo>
                  <a:pt x="15201" y="67652"/>
                </a:lnTo>
                <a:lnTo>
                  <a:pt x="15849" y="73676"/>
                </a:lnTo>
                <a:lnTo>
                  <a:pt x="17234" y="79598"/>
                </a:lnTo>
                <a:lnTo>
                  <a:pt x="19109" y="85450"/>
                </a:lnTo>
                <a:lnTo>
                  <a:pt x="21312" y="91257"/>
                </a:lnTo>
                <a:lnTo>
                  <a:pt x="22780" y="97032"/>
                </a:lnTo>
                <a:lnTo>
                  <a:pt x="23759" y="102788"/>
                </a:lnTo>
                <a:lnTo>
                  <a:pt x="24412" y="108530"/>
                </a:lnTo>
                <a:lnTo>
                  <a:pt x="24847" y="115216"/>
                </a:lnTo>
                <a:lnTo>
                  <a:pt x="25137" y="122530"/>
                </a:lnTo>
                <a:lnTo>
                  <a:pt x="25331" y="130264"/>
                </a:lnTo>
                <a:lnTo>
                  <a:pt x="26412" y="139230"/>
                </a:lnTo>
                <a:lnTo>
                  <a:pt x="28086" y="149018"/>
                </a:lnTo>
                <a:lnTo>
                  <a:pt x="30154" y="159352"/>
                </a:lnTo>
                <a:lnTo>
                  <a:pt x="32485" y="168147"/>
                </a:lnTo>
                <a:lnTo>
                  <a:pt x="34992" y="175916"/>
                </a:lnTo>
                <a:lnTo>
                  <a:pt x="37616" y="182999"/>
                </a:lnTo>
                <a:lnTo>
                  <a:pt x="40317" y="189627"/>
                </a:lnTo>
                <a:lnTo>
                  <a:pt x="43071" y="195950"/>
                </a:lnTo>
                <a:lnTo>
                  <a:pt x="45859" y="202071"/>
                </a:lnTo>
                <a:lnTo>
                  <a:pt x="48670" y="207104"/>
                </a:lnTo>
                <a:lnTo>
                  <a:pt x="51497" y="211412"/>
                </a:lnTo>
                <a:lnTo>
                  <a:pt x="54334" y="215236"/>
                </a:lnTo>
                <a:lnTo>
                  <a:pt x="55272" y="216833"/>
                </a:lnTo>
                <a:lnTo>
                  <a:pt x="54946" y="216945"/>
                </a:lnTo>
                <a:lnTo>
                  <a:pt x="53776" y="216068"/>
                </a:lnTo>
                <a:lnTo>
                  <a:pt x="52995" y="214530"/>
                </a:lnTo>
                <a:lnTo>
                  <a:pt x="52129" y="210281"/>
                </a:lnTo>
                <a:lnTo>
                  <a:pt x="50945" y="207815"/>
                </a:lnTo>
                <a:lnTo>
                  <a:pt x="49203" y="205218"/>
                </a:lnTo>
                <a:lnTo>
                  <a:pt x="47089" y="202534"/>
                </a:lnTo>
                <a:lnTo>
                  <a:pt x="42823" y="197888"/>
                </a:lnTo>
                <a:lnTo>
                  <a:pt x="17145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78"/>
          <p:cNvSpPr/>
          <p:nvPr/>
        </p:nvSpPr>
        <p:spPr>
          <a:xfrm>
            <a:off x="4557405" y="2401185"/>
            <a:ext cx="330841" cy="289201"/>
          </a:xfrm>
          <a:custGeom>
            <a:avLst/>
            <a:gdLst/>
            <a:ahLst/>
            <a:cxnLst/>
            <a:rect l="0" t="0" r="0" b="0"/>
            <a:pathLst>
              <a:path w="330841" h="289201">
                <a:moveTo>
                  <a:pt x="40312" y="153420"/>
                </a:moveTo>
                <a:lnTo>
                  <a:pt x="31211" y="144318"/>
                </a:lnTo>
                <a:lnTo>
                  <a:pt x="27577" y="139732"/>
                </a:lnTo>
                <a:lnTo>
                  <a:pt x="24202" y="134769"/>
                </a:lnTo>
                <a:lnTo>
                  <a:pt x="20999" y="129556"/>
                </a:lnTo>
                <a:lnTo>
                  <a:pt x="17441" y="121224"/>
                </a:lnTo>
                <a:lnTo>
                  <a:pt x="16492" y="117668"/>
                </a:lnTo>
                <a:lnTo>
                  <a:pt x="10358" y="108638"/>
                </a:lnTo>
                <a:lnTo>
                  <a:pt x="6055" y="103562"/>
                </a:lnTo>
                <a:lnTo>
                  <a:pt x="1274" y="95383"/>
                </a:lnTo>
                <a:lnTo>
                  <a:pt x="0" y="91869"/>
                </a:lnTo>
                <a:lnTo>
                  <a:pt x="102" y="88573"/>
                </a:lnTo>
                <a:lnTo>
                  <a:pt x="1123" y="85424"/>
                </a:lnTo>
                <a:lnTo>
                  <a:pt x="3844" y="79384"/>
                </a:lnTo>
                <a:lnTo>
                  <a:pt x="5054" y="73525"/>
                </a:lnTo>
                <a:lnTo>
                  <a:pt x="7282" y="70629"/>
                </a:lnTo>
                <a:lnTo>
                  <a:pt x="14837" y="64871"/>
                </a:lnTo>
                <a:lnTo>
                  <a:pt x="24545" y="59137"/>
                </a:lnTo>
                <a:lnTo>
                  <a:pt x="35210" y="53414"/>
                </a:lnTo>
                <a:lnTo>
                  <a:pt x="46299" y="47695"/>
                </a:lnTo>
                <a:lnTo>
                  <a:pt x="52876" y="43884"/>
                </a:lnTo>
                <a:lnTo>
                  <a:pt x="67804" y="34570"/>
                </a:lnTo>
                <a:lnTo>
                  <a:pt x="75785" y="30371"/>
                </a:lnTo>
                <a:lnTo>
                  <a:pt x="83963" y="26620"/>
                </a:lnTo>
                <a:lnTo>
                  <a:pt x="92273" y="23166"/>
                </a:lnTo>
                <a:lnTo>
                  <a:pt x="104480" y="18959"/>
                </a:lnTo>
                <a:lnTo>
                  <a:pt x="135824" y="9204"/>
                </a:lnTo>
                <a:lnTo>
                  <a:pt x="151612" y="5841"/>
                </a:lnTo>
                <a:lnTo>
                  <a:pt x="166899" y="3599"/>
                </a:lnTo>
                <a:lnTo>
                  <a:pt x="181853" y="2104"/>
                </a:lnTo>
                <a:lnTo>
                  <a:pt x="193728" y="1108"/>
                </a:lnTo>
                <a:lnTo>
                  <a:pt x="203550" y="443"/>
                </a:lnTo>
                <a:lnTo>
                  <a:pt x="212002" y="0"/>
                </a:lnTo>
                <a:lnTo>
                  <a:pt x="218589" y="658"/>
                </a:lnTo>
                <a:lnTo>
                  <a:pt x="228449" y="3928"/>
                </a:lnTo>
                <a:lnTo>
                  <a:pt x="236006" y="8556"/>
                </a:lnTo>
                <a:lnTo>
                  <a:pt x="239355" y="11124"/>
                </a:lnTo>
                <a:lnTo>
                  <a:pt x="241587" y="13788"/>
                </a:lnTo>
                <a:lnTo>
                  <a:pt x="243076" y="16517"/>
                </a:lnTo>
                <a:lnTo>
                  <a:pt x="244067" y="19289"/>
                </a:lnTo>
                <a:lnTo>
                  <a:pt x="243777" y="23042"/>
                </a:lnTo>
                <a:lnTo>
                  <a:pt x="242630" y="27448"/>
                </a:lnTo>
                <a:lnTo>
                  <a:pt x="240913" y="32291"/>
                </a:lnTo>
                <a:lnTo>
                  <a:pt x="238816" y="37425"/>
                </a:lnTo>
                <a:lnTo>
                  <a:pt x="236465" y="42752"/>
                </a:lnTo>
                <a:lnTo>
                  <a:pt x="233946" y="48209"/>
                </a:lnTo>
                <a:lnTo>
                  <a:pt x="230362" y="53752"/>
                </a:lnTo>
                <a:lnTo>
                  <a:pt x="226066" y="59352"/>
                </a:lnTo>
                <a:lnTo>
                  <a:pt x="221298" y="64990"/>
                </a:lnTo>
                <a:lnTo>
                  <a:pt x="216215" y="70654"/>
                </a:lnTo>
                <a:lnTo>
                  <a:pt x="205486" y="82027"/>
                </a:lnTo>
                <a:lnTo>
                  <a:pt x="196148" y="90585"/>
                </a:lnTo>
                <a:lnTo>
                  <a:pt x="158559" y="123478"/>
                </a:lnTo>
                <a:lnTo>
                  <a:pt x="137634" y="142970"/>
                </a:lnTo>
                <a:lnTo>
                  <a:pt x="129958" y="149310"/>
                </a:lnTo>
                <a:lnTo>
                  <a:pt x="123889" y="153538"/>
                </a:lnTo>
                <a:lnTo>
                  <a:pt x="118890" y="156356"/>
                </a:lnTo>
                <a:lnTo>
                  <a:pt x="116510" y="158234"/>
                </a:lnTo>
                <a:lnTo>
                  <a:pt x="115876" y="159487"/>
                </a:lnTo>
                <a:lnTo>
                  <a:pt x="117151" y="161497"/>
                </a:lnTo>
                <a:lnTo>
                  <a:pt x="127485" y="159232"/>
                </a:lnTo>
                <a:lnTo>
                  <a:pt x="135575" y="157295"/>
                </a:lnTo>
                <a:lnTo>
                  <a:pt x="169714" y="150017"/>
                </a:lnTo>
                <a:lnTo>
                  <a:pt x="180873" y="148294"/>
                </a:lnTo>
                <a:lnTo>
                  <a:pt x="191169" y="147145"/>
                </a:lnTo>
                <a:lnTo>
                  <a:pt x="200891" y="146379"/>
                </a:lnTo>
                <a:lnTo>
                  <a:pt x="209277" y="145868"/>
                </a:lnTo>
                <a:lnTo>
                  <a:pt x="223675" y="145301"/>
                </a:lnTo>
                <a:lnTo>
                  <a:pt x="260694" y="144982"/>
                </a:lnTo>
                <a:lnTo>
                  <a:pt x="272006" y="145889"/>
                </a:lnTo>
                <a:lnTo>
                  <a:pt x="281452" y="147447"/>
                </a:lnTo>
                <a:lnTo>
                  <a:pt x="289655" y="149438"/>
                </a:lnTo>
                <a:lnTo>
                  <a:pt x="296075" y="150765"/>
                </a:lnTo>
                <a:lnTo>
                  <a:pt x="305750" y="152240"/>
                </a:lnTo>
                <a:lnTo>
                  <a:pt x="315764" y="155435"/>
                </a:lnTo>
                <a:lnTo>
                  <a:pt x="321102" y="157621"/>
                </a:lnTo>
                <a:lnTo>
                  <a:pt x="324660" y="160030"/>
                </a:lnTo>
                <a:lnTo>
                  <a:pt x="327032" y="162589"/>
                </a:lnTo>
                <a:lnTo>
                  <a:pt x="328614" y="165248"/>
                </a:lnTo>
                <a:lnTo>
                  <a:pt x="329668" y="170830"/>
                </a:lnTo>
                <a:lnTo>
                  <a:pt x="330371" y="178362"/>
                </a:lnTo>
                <a:lnTo>
                  <a:pt x="330840" y="187193"/>
                </a:lnTo>
                <a:lnTo>
                  <a:pt x="330200" y="194032"/>
                </a:lnTo>
                <a:lnTo>
                  <a:pt x="328821" y="199545"/>
                </a:lnTo>
                <a:lnTo>
                  <a:pt x="326949" y="204172"/>
                </a:lnTo>
                <a:lnTo>
                  <a:pt x="321890" y="211067"/>
                </a:lnTo>
                <a:lnTo>
                  <a:pt x="314708" y="219474"/>
                </a:lnTo>
                <a:lnTo>
                  <a:pt x="306111" y="228888"/>
                </a:lnTo>
                <a:lnTo>
                  <a:pt x="297521" y="236117"/>
                </a:lnTo>
                <a:lnTo>
                  <a:pt x="288937" y="241889"/>
                </a:lnTo>
                <a:lnTo>
                  <a:pt x="280357" y="246689"/>
                </a:lnTo>
                <a:lnTo>
                  <a:pt x="271780" y="251794"/>
                </a:lnTo>
                <a:lnTo>
                  <a:pt x="254629" y="262547"/>
                </a:lnTo>
                <a:lnTo>
                  <a:pt x="246055" y="267128"/>
                </a:lnTo>
                <a:lnTo>
                  <a:pt x="237482" y="271135"/>
                </a:lnTo>
                <a:lnTo>
                  <a:pt x="228909" y="274759"/>
                </a:lnTo>
                <a:lnTo>
                  <a:pt x="220335" y="277175"/>
                </a:lnTo>
                <a:lnTo>
                  <a:pt x="211762" y="278786"/>
                </a:lnTo>
                <a:lnTo>
                  <a:pt x="203190" y="279859"/>
                </a:lnTo>
                <a:lnTo>
                  <a:pt x="195570" y="281528"/>
                </a:lnTo>
                <a:lnTo>
                  <a:pt x="188585" y="283593"/>
                </a:lnTo>
                <a:lnTo>
                  <a:pt x="182023" y="285922"/>
                </a:lnTo>
                <a:lnTo>
                  <a:pt x="174791" y="287474"/>
                </a:lnTo>
                <a:lnTo>
                  <a:pt x="167112" y="288509"/>
                </a:lnTo>
                <a:lnTo>
                  <a:pt x="159136" y="289200"/>
                </a:lnTo>
                <a:lnTo>
                  <a:pt x="152865" y="288707"/>
                </a:lnTo>
                <a:lnTo>
                  <a:pt x="143358" y="285620"/>
                </a:lnTo>
                <a:lnTo>
                  <a:pt x="135958" y="283613"/>
                </a:lnTo>
                <a:lnTo>
                  <a:pt x="132651" y="283078"/>
                </a:lnTo>
                <a:lnTo>
                  <a:pt x="126437" y="279943"/>
                </a:lnTo>
                <a:lnTo>
                  <a:pt x="123446" y="277773"/>
                </a:lnTo>
                <a:lnTo>
                  <a:pt x="121452" y="275375"/>
                </a:lnTo>
                <a:lnTo>
                  <a:pt x="120123" y="272823"/>
                </a:lnTo>
                <a:lnTo>
                  <a:pt x="118646" y="267448"/>
                </a:lnTo>
                <a:lnTo>
                  <a:pt x="117815" y="259066"/>
                </a:lnTo>
                <a:lnTo>
                  <a:pt x="117620" y="253396"/>
                </a:lnTo>
                <a:lnTo>
                  <a:pt x="118521" y="250551"/>
                </a:lnTo>
                <a:lnTo>
                  <a:pt x="122062" y="244849"/>
                </a:lnTo>
                <a:lnTo>
                  <a:pt x="124339" y="242948"/>
                </a:lnTo>
                <a:lnTo>
                  <a:pt x="126810" y="241680"/>
                </a:lnTo>
                <a:lnTo>
                  <a:pt x="134610" y="239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79"/>
          <p:cNvSpPr/>
          <p:nvPr/>
        </p:nvSpPr>
        <p:spPr>
          <a:xfrm>
            <a:off x="4979340" y="2410064"/>
            <a:ext cx="227026" cy="211780"/>
          </a:xfrm>
          <a:custGeom>
            <a:avLst/>
            <a:gdLst/>
            <a:ahLst/>
            <a:cxnLst/>
            <a:rect l="0" t="0" r="0" b="0"/>
            <a:pathLst>
              <a:path w="227026" h="211780">
                <a:moveTo>
                  <a:pt x="107010" y="7381"/>
                </a:moveTo>
                <a:lnTo>
                  <a:pt x="102459" y="2830"/>
                </a:lnTo>
                <a:lnTo>
                  <a:pt x="100166" y="1489"/>
                </a:lnTo>
                <a:lnTo>
                  <a:pt x="95078" y="0"/>
                </a:lnTo>
                <a:lnTo>
                  <a:pt x="92388" y="555"/>
                </a:lnTo>
                <a:lnTo>
                  <a:pt x="86858" y="3712"/>
                </a:lnTo>
                <a:lnTo>
                  <a:pt x="81226" y="5750"/>
                </a:lnTo>
                <a:lnTo>
                  <a:pt x="78391" y="6294"/>
                </a:lnTo>
                <a:lnTo>
                  <a:pt x="74595" y="9513"/>
                </a:lnTo>
                <a:lnTo>
                  <a:pt x="70160" y="14518"/>
                </a:lnTo>
                <a:lnTo>
                  <a:pt x="32025" y="62966"/>
                </a:lnTo>
                <a:lnTo>
                  <a:pt x="17803" y="82567"/>
                </a:lnTo>
                <a:lnTo>
                  <a:pt x="13248" y="89890"/>
                </a:lnTo>
                <a:lnTo>
                  <a:pt x="10212" y="95725"/>
                </a:lnTo>
                <a:lnTo>
                  <a:pt x="8188" y="100566"/>
                </a:lnTo>
                <a:lnTo>
                  <a:pt x="5886" y="108557"/>
                </a:lnTo>
                <a:lnTo>
                  <a:pt x="3399" y="118646"/>
                </a:lnTo>
                <a:lnTo>
                  <a:pt x="788" y="130135"/>
                </a:lnTo>
                <a:lnTo>
                  <a:pt x="0" y="139700"/>
                </a:lnTo>
                <a:lnTo>
                  <a:pt x="428" y="147981"/>
                </a:lnTo>
                <a:lnTo>
                  <a:pt x="1665" y="155407"/>
                </a:lnTo>
                <a:lnTo>
                  <a:pt x="2490" y="161310"/>
                </a:lnTo>
                <a:lnTo>
                  <a:pt x="3039" y="166197"/>
                </a:lnTo>
                <a:lnTo>
                  <a:pt x="3407" y="170408"/>
                </a:lnTo>
                <a:lnTo>
                  <a:pt x="4603" y="174168"/>
                </a:lnTo>
                <a:lnTo>
                  <a:pt x="6354" y="177627"/>
                </a:lnTo>
                <a:lnTo>
                  <a:pt x="10839" y="184011"/>
                </a:lnTo>
                <a:lnTo>
                  <a:pt x="16007" y="190023"/>
                </a:lnTo>
                <a:lnTo>
                  <a:pt x="17766" y="192960"/>
                </a:lnTo>
                <a:lnTo>
                  <a:pt x="19721" y="198763"/>
                </a:lnTo>
                <a:lnTo>
                  <a:pt x="22147" y="200691"/>
                </a:lnTo>
                <a:lnTo>
                  <a:pt x="25670" y="201977"/>
                </a:lnTo>
                <a:lnTo>
                  <a:pt x="29923" y="202834"/>
                </a:lnTo>
                <a:lnTo>
                  <a:pt x="33711" y="204358"/>
                </a:lnTo>
                <a:lnTo>
                  <a:pt x="40460" y="208591"/>
                </a:lnTo>
                <a:lnTo>
                  <a:pt x="46635" y="211107"/>
                </a:lnTo>
                <a:lnTo>
                  <a:pt x="49615" y="211779"/>
                </a:lnTo>
                <a:lnTo>
                  <a:pt x="54459" y="211273"/>
                </a:lnTo>
                <a:lnTo>
                  <a:pt x="60546" y="209984"/>
                </a:lnTo>
                <a:lnTo>
                  <a:pt x="67461" y="208172"/>
                </a:lnTo>
                <a:lnTo>
                  <a:pt x="73976" y="206964"/>
                </a:lnTo>
                <a:lnTo>
                  <a:pt x="80225" y="206159"/>
                </a:lnTo>
                <a:lnTo>
                  <a:pt x="86296" y="205622"/>
                </a:lnTo>
                <a:lnTo>
                  <a:pt x="95105" y="203359"/>
                </a:lnTo>
                <a:lnTo>
                  <a:pt x="105741" y="199945"/>
                </a:lnTo>
                <a:lnTo>
                  <a:pt x="117594" y="195765"/>
                </a:lnTo>
                <a:lnTo>
                  <a:pt x="127401" y="192025"/>
                </a:lnTo>
                <a:lnTo>
                  <a:pt x="135844" y="188579"/>
                </a:lnTo>
                <a:lnTo>
                  <a:pt x="143377" y="185330"/>
                </a:lnTo>
                <a:lnTo>
                  <a:pt x="151257" y="182211"/>
                </a:lnTo>
                <a:lnTo>
                  <a:pt x="167633" y="176206"/>
                </a:lnTo>
                <a:lnTo>
                  <a:pt x="176953" y="172318"/>
                </a:lnTo>
                <a:lnTo>
                  <a:pt x="186976" y="167821"/>
                </a:lnTo>
                <a:lnTo>
                  <a:pt x="197468" y="162919"/>
                </a:lnTo>
                <a:lnTo>
                  <a:pt x="205416" y="158698"/>
                </a:lnTo>
                <a:lnTo>
                  <a:pt x="211666" y="154931"/>
                </a:lnTo>
                <a:lnTo>
                  <a:pt x="227025" y="1445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80"/>
          <p:cNvSpPr/>
          <p:nvPr/>
        </p:nvSpPr>
        <p:spPr>
          <a:xfrm>
            <a:off x="5274945" y="2426017"/>
            <a:ext cx="102871" cy="248604"/>
          </a:xfrm>
          <a:custGeom>
            <a:avLst/>
            <a:gdLst/>
            <a:ahLst/>
            <a:cxnLst/>
            <a:rect l="0" t="0" r="0" b="0"/>
            <a:pathLst>
              <a:path w="102871" h="248604">
                <a:moveTo>
                  <a:pt x="0" y="0"/>
                </a:moveTo>
                <a:lnTo>
                  <a:pt x="0" y="9102"/>
                </a:lnTo>
                <a:lnTo>
                  <a:pt x="952" y="14640"/>
                </a:lnTo>
                <a:lnTo>
                  <a:pt x="2540" y="21190"/>
                </a:lnTo>
                <a:lnTo>
                  <a:pt x="4550" y="28414"/>
                </a:lnTo>
                <a:lnTo>
                  <a:pt x="8748" y="39898"/>
                </a:lnTo>
                <a:lnTo>
                  <a:pt x="21033" y="70437"/>
                </a:lnTo>
                <a:lnTo>
                  <a:pt x="30938" y="93535"/>
                </a:lnTo>
                <a:lnTo>
                  <a:pt x="58710" y="155742"/>
                </a:lnTo>
                <a:lnTo>
                  <a:pt x="65810" y="172408"/>
                </a:lnTo>
                <a:lnTo>
                  <a:pt x="71496" y="186376"/>
                </a:lnTo>
                <a:lnTo>
                  <a:pt x="76238" y="198546"/>
                </a:lnTo>
                <a:lnTo>
                  <a:pt x="80353" y="206659"/>
                </a:lnTo>
                <a:lnTo>
                  <a:pt x="84049" y="212068"/>
                </a:lnTo>
                <a:lnTo>
                  <a:pt x="87465" y="215673"/>
                </a:lnTo>
                <a:lnTo>
                  <a:pt x="90694" y="219982"/>
                </a:lnTo>
                <a:lnTo>
                  <a:pt x="93800" y="224760"/>
                </a:lnTo>
                <a:lnTo>
                  <a:pt x="102870" y="2486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81"/>
          <p:cNvSpPr/>
          <p:nvPr/>
        </p:nvSpPr>
        <p:spPr>
          <a:xfrm>
            <a:off x="5249227" y="2412774"/>
            <a:ext cx="289039" cy="227325"/>
          </a:xfrm>
          <a:custGeom>
            <a:avLst/>
            <a:gdLst/>
            <a:ahLst/>
            <a:cxnLst/>
            <a:rect l="0" t="0" r="0" b="0"/>
            <a:pathLst>
              <a:path w="289039" h="227325">
                <a:moveTo>
                  <a:pt x="0" y="38961"/>
                </a:moveTo>
                <a:lnTo>
                  <a:pt x="9102" y="29859"/>
                </a:lnTo>
                <a:lnTo>
                  <a:pt x="13688" y="26225"/>
                </a:lnTo>
                <a:lnTo>
                  <a:pt x="18650" y="22850"/>
                </a:lnTo>
                <a:lnTo>
                  <a:pt x="23864" y="19648"/>
                </a:lnTo>
                <a:lnTo>
                  <a:pt x="29244" y="17513"/>
                </a:lnTo>
                <a:lnTo>
                  <a:pt x="34736" y="16090"/>
                </a:lnTo>
                <a:lnTo>
                  <a:pt x="40302" y="15141"/>
                </a:lnTo>
                <a:lnTo>
                  <a:pt x="45918" y="13556"/>
                </a:lnTo>
                <a:lnTo>
                  <a:pt x="51568" y="11547"/>
                </a:lnTo>
                <a:lnTo>
                  <a:pt x="57238" y="9255"/>
                </a:lnTo>
                <a:lnTo>
                  <a:pt x="63876" y="7726"/>
                </a:lnTo>
                <a:lnTo>
                  <a:pt x="71159" y="6708"/>
                </a:lnTo>
                <a:lnTo>
                  <a:pt x="78872" y="6029"/>
                </a:lnTo>
                <a:lnTo>
                  <a:pt x="88777" y="4623"/>
                </a:lnTo>
                <a:lnTo>
                  <a:pt x="112481" y="522"/>
                </a:lnTo>
                <a:lnTo>
                  <a:pt x="126422" y="0"/>
                </a:lnTo>
                <a:lnTo>
                  <a:pt x="141431" y="604"/>
                </a:lnTo>
                <a:lnTo>
                  <a:pt x="157153" y="1960"/>
                </a:lnTo>
                <a:lnTo>
                  <a:pt x="170491" y="2863"/>
                </a:lnTo>
                <a:lnTo>
                  <a:pt x="192931" y="3867"/>
                </a:lnTo>
                <a:lnTo>
                  <a:pt x="201963" y="5088"/>
                </a:lnTo>
                <a:lnTo>
                  <a:pt x="209890" y="6854"/>
                </a:lnTo>
                <a:lnTo>
                  <a:pt x="217079" y="8983"/>
                </a:lnTo>
                <a:lnTo>
                  <a:pt x="225682" y="12308"/>
                </a:lnTo>
                <a:lnTo>
                  <a:pt x="235227" y="16430"/>
                </a:lnTo>
                <a:lnTo>
                  <a:pt x="245400" y="21083"/>
                </a:lnTo>
                <a:lnTo>
                  <a:pt x="254088" y="27042"/>
                </a:lnTo>
                <a:lnTo>
                  <a:pt x="261785" y="33872"/>
                </a:lnTo>
                <a:lnTo>
                  <a:pt x="283274" y="56265"/>
                </a:lnTo>
                <a:lnTo>
                  <a:pt x="286004" y="60974"/>
                </a:lnTo>
                <a:lnTo>
                  <a:pt x="287824" y="66019"/>
                </a:lnTo>
                <a:lnTo>
                  <a:pt x="289038" y="71287"/>
                </a:lnTo>
                <a:lnTo>
                  <a:pt x="288895" y="75751"/>
                </a:lnTo>
                <a:lnTo>
                  <a:pt x="287847" y="79680"/>
                </a:lnTo>
                <a:lnTo>
                  <a:pt x="284142" y="87538"/>
                </a:lnTo>
                <a:lnTo>
                  <a:pt x="271251" y="113632"/>
                </a:lnTo>
                <a:lnTo>
                  <a:pt x="265606" y="120174"/>
                </a:lnTo>
                <a:lnTo>
                  <a:pt x="258034" y="127393"/>
                </a:lnTo>
                <a:lnTo>
                  <a:pt x="249175" y="135063"/>
                </a:lnTo>
                <a:lnTo>
                  <a:pt x="241364" y="142081"/>
                </a:lnTo>
                <a:lnTo>
                  <a:pt x="227606" y="154959"/>
                </a:lnTo>
                <a:lnTo>
                  <a:pt x="220317" y="160108"/>
                </a:lnTo>
                <a:lnTo>
                  <a:pt x="212600" y="164493"/>
                </a:lnTo>
                <a:lnTo>
                  <a:pt x="204599" y="168369"/>
                </a:lnTo>
                <a:lnTo>
                  <a:pt x="195454" y="173810"/>
                </a:lnTo>
                <a:lnTo>
                  <a:pt x="185548" y="180295"/>
                </a:lnTo>
                <a:lnTo>
                  <a:pt x="175134" y="187476"/>
                </a:lnTo>
                <a:lnTo>
                  <a:pt x="166286" y="193216"/>
                </a:lnTo>
                <a:lnTo>
                  <a:pt x="158482" y="197995"/>
                </a:lnTo>
                <a:lnTo>
                  <a:pt x="151374" y="202134"/>
                </a:lnTo>
                <a:lnTo>
                  <a:pt x="142826" y="205845"/>
                </a:lnTo>
                <a:lnTo>
                  <a:pt x="133318" y="209272"/>
                </a:lnTo>
                <a:lnTo>
                  <a:pt x="123169" y="212509"/>
                </a:lnTo>
                <a:lnTo>
                  <a:pt x="115450" y="215620"/>
                </a:lnTo>
                <a:lnTo>
                  <a:pt x="109352" y="218646"/>
                </a:lnTo>
                <a:lnTo>
                  <a:pt x="104333" y="221616"/>
                </a:lnTo>
                <a:lnTo>
                  <a:pt x="96218" y="224916"/>
                </a:lnTo>
                <a:lnTo>
                  <a:pt x="89436" y="226382"/>
                </a:lnTo>
                <a:lnTo>
                  <a:pt x="83247" y="227034"/>
                </a:lnTo>
                <a:lnTo>
                  <a:pt x="77321" y="227324"/>
                </a:lnTo>
                <a:lnTo>
                  <a:pt x="60007" y="2189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82"/>
          <p:cNvSpPr/>
          <p:nvPr/>
        </p:nvSpPr>
        <p:spPr>
          <a:xfrm>
            <a:off x="5691393" y="2400300"/>
            <a:ext cx="286498" cy="214192"/>
          </a:xfrm>
          <a:custGeom>
            <a:avLst/>
            <a:gdLst/>
            <a:ahLst/>
            <a:cxnLst/>
            <a:rect l="0" t="0" r="0" b="0"/>
            <a:pathLst>
              <a:path w="286498" h="214192">
                <a:moveTo>
                  <a:pt x="37894" y="0"/>
                </a:moveTo>
                <a:lnTo>
                  <a:pt x="37894" y="23863"/>
                </a:lnTo>
                <a:lnTo>
                  <a:pt x="36942" y="29244"/>
                </a:lnTo>
                <a:lnTo>
                  <a:pt x="35354" y="34736"/>
                </a:lnTo>
                <a:lnTo>
                  <a:pt x="33344" y="40302"/>
                </a:lnTo>
                <a:lnTo>
                  <a:pt x="30098" y="47823"/>
                </a:lnTo>
                <a:lnTo>
                  <a:pt x="21411" y="66339"/>
                </a:lnTo>
                <a:lnTo>
                  <a:pt x="10362" y="89083"/>
                </a:lnTo>
                <a:lnTo>
                  <a:pt x="7157" y="99393"/>
                </a:lnTo>
                <a:lnTo>
                  <a:pt x="4067" y="111982"/>
                </a:lnTo>
                <a:lnTo>
                  <a:pt x="1056" y="126089"/>
                </a:lnTo>
                <a:lnTo>
                  <a:pt x="0" y="139305"/>
                </a:lnTo>
                <a:lnTo>
                  <a:pt x="249" y="151925"/>
                </a:lnTo>
                <a:lnTo>
                  <a:pt x="2113" y="173249"/>
                </a:lnTo>
                <a:lnTo>
                  <a:pt x="2941" y="185902"/>
                </a:lnTo>
                <a:lnTo>
                  <a:pt x="4115" y="190610"/>
                </a:lnTo>
                <a:lnTo>
                  <a:pt x="5850" y="194700"/>
                </a:lnTo>
                <a:lnTo>
                  <a:pt x="7958" y="198380"/>
                </a:lnTo>
                <a:lnTo>
                  <a:pt x="11270" y="200833"/>
                </a:lnTo>
                <a:lnTo>
                  <a:pt x="15382" y="202469"/>
                </a:lnTo>
                <a:lnTo>
                  <a:pt x="20028" y="203559"/>
                </a:lnTo>
                <a:lnTo>
                  <a:pt x="27731" y="207310"/>
                </a:lnTo>
                <a:lnTo>
                  <a:pt x="31119" y="209644"/>
                </a:lnTo>
                <a:lnTo>
                  <a:pt x="39963" y="212238"/>
                </a:lnTo>
                <a:lnTo>
                  <a:pt x="44989" y="212929"/>
                </a:lnTo>
                <a:lnTo>
                  <a:pt x="51196" y="213390"/>
                </a:lnTo>
                <a:lnTo>
                  <a:pt x="58192" y="213698"/>
                </a:lnTo>
                <a:lnTo>
                  <a:pt x="79151" y="214130"/>
                </a:lnTo>
                <a:lnTo>
                  <a:pt x="85401" y="214191"/>
                </a:lnTo>
                <a:lnTo>
                  <a:pt x="95283" y="213279"/>
                </a:lnTo>
                <a:lnTo>
                  <a:pt x="107586" y="211718"/>
                </a:lnTo>
                <a:lnTo>
                  <a:pt x="121502" y="209725"/>
                </a:lnTo>
                <a:lnTo>
                  <a:pt x="133638" y="208397"/>
                </a:lnTo>
                <a:lnTo>
                  <a:pt x="144586" y="207511"/>
                </a:lnTo>
                <a:lnTo>
                  <a:pt x="154742" y="206920"/>
                </a:lnTo>
                <a:lnTo>
                  <a:pt x="164370" y="205575"/>
                </a:lnTo>
                <a:lnTo>
                  <a:pt x="173647" y="203724"/>
                </a:lnTo>
                <a:lnTo>
                  <a:pt x="182688" y="201539"/>
                </a:lnTo>
                <a:lnTo>
                  <a:pt x="190621" y="200081"/>
                </a:lnTo>
                <a:lnTo>
                  <a:pt x="197815" y="199110"/>
                </a:lnTo>
                <a:lnTo>
                  <a:pt x="204515" y="198462"/>
                </a:lnTo>
                <a:lnTo>
                  <a:pt x="214697" y="198031"/>
                </a:lnTo>
                <a:lnTo>
                  <a:pt x="286497" y="1971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83"/>
          <p:cNvSpPr/>
          <p:nvPr/>
        </p:nvSpPr>
        <p:spPr>
          <a:xfrm>
            <a:off x="5660707" y="2494597"/>
            <a:ext cx="282894" cy="51436"/>
          </a:xfrm>
          <a:custGeom>
            <a:avLst/>
            <a:gdLst/>
            <a:ahLst/>
            <a:cxnLst/>
            <a:rect l="0" t="0" r="0" b="0"/>
            <a:pathLst>
              <a:path w="282894" h="51436">
                <a:moveTo>
                  <a:pt x="0" y="51435"/>
                </a:moveTo>
                <a:lnTo>
                  <a:pt x="9102" y="42334"/>
                </a:lnTo>
                <a:lnTo>
                  <a:pt x="13688" y="39652"/>
                </a:lnTo>
                <a:lnTo>
                  <a:pt x="18650" y="37865"/>
                </a:lnTo>
                <a:lnTo>
                  <a:pt x="23864" y="36673"/>
                </a:lnTo>
                <a:lnTo>
                  <a:pt x="30197" y="35879"/>
                </a:lnTo>
                <a:lnTo>
                  <a:pt x="37276" y="35349"/>
                </a:lnTo>
                <a:lnTo>
                  <a:pt x="44854" y="34996"/>
                </a:lnTo>
                <a:lnTo>
                  <a:pt x="51810" y="33808"/>
                </a:lnTo>
                <a:lnTo>
                  <a:pt x="58353" y="32064"/>
                </a:lnTo>
                <a:lnTo>
                  <a:pt x="64619" y="29949"/>
                </a:lnTo>
                <a:lnTo>
                  <a:pt x="71655" y="28538"/>
                </a:lnTo>
                <a:lnTo>
                  <a:pt x="79202" y="27598"/>
                </a:lnTo>
                <a:lnTo>
                  <a:pt x="87092" y="26971"/>
                </a:lnTo>
                <a:lnTo>
                  <a:pt x="95209" y="26553"/>
                </a:lnTo>
                <a:lnTo>
                  <a:pt x="111848" y="26089"/>
                </a:lnTo>
                <a:lnTo>
                  <a:pt x="137280" y="25828"/>
                </a:lnTo>
                <a:lnTo>
                  <a:pt x="144860" y="24838"/>
                </a:lnTo>
                <a:lnTo>
                  <a:pt x="151819" y="23227"/>
                </a:lnTo>
                <a:lnTo>
                  <a:pt x="158362" y="21200"/>
                </a:lnTo>
                <a:lnTo>
                  <a:pt x="169392" y="18895"/>
                </a:lnTo>
                <a:lnTo>
                  <a:pt x="199428" y="13796"/>
                </a:lnTo>
                <a:lnTo>
                  <a:pt x="211057" y="12055"/>
                </a:lnTo>
                <a:lnTo>
                  <a:pt x="219762" y="10894"/>
                </a:lnTo>
                <a:lnTo>
                  <a:pt x="226518" y="10120"/>
                </a:lnTo>
                <a:lnTo>
                  <a:pt x="232927" y="8652"/>
                </a:lnTo>
                <a:lnTo>
                  <a:pt x="239105" y="6720"/>
                </a:lnTo>
                <a:lnTo>
                  <a:pt x="245128" y="4480"/>
                </a:lnTo>
                <a:lnTo>
                  <a:pt x="250096" y="2987"/>
                </a:lnTo>
                <a:lnTo>
                  <a:pt x="254361" y="1991"/>
                </a:lnTo>
                <a:lnTo>
                  <a:pt x="261639" y="885"/>
                </a:lnTo>
                <a:lnTo>
                  <a:pt x="268049" y="393"/>
                </a:lnTo>
                <a:lnTo>
                  <a:pt x="274073" y="175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84"/>
          <p:cNvSpPr/>
          <p:nvPr/>
        </p:nvSpPr>
        <p:spPr>
          <a:xfrm>
            <a:off x="5652134" y="2348864"/>
            <a:ext cx="300039" cy="85726"/>
          </a:xfrm>
          <a:custGeom>
            <a:avLst/>
            <a:gdLst/>
            <a:ahLst/>
            <a:cxnLst/>
            <a:rect l="0" t="0" r="0" b="0"/>
            <a:pathLst>
              <a:path w="300039" h="85726">
                <a:moveTo>
                  <a:pt x="0" y="85725"/>
                </a:moveTo>
                <a:lnTo>
                  <a:pt x="13653" y="81175"/>
                </a:lnTo>
                <a:lnTo>
                  <a:pt x="19579" y="78881"/>
                </a:lnTo>
                <a:lnTo>
                  <a:pt x="25436" y="76400"/>
                </a:lnTo>
                <a:lnTo>
                  <a:pt x="31245" y="73794"/>
                </a:lnTo>
                <a:lnTo>
                  <a:pt x="37023" y="72056"/>
                </a:lnTo>
                <a:lnTo>
                  <a:pt x="42779" y="70898"/>
                </a:lnTo>
                <a:lnTo>
                  <a:pt x="48522" y="70125"/>
                </a:lnTo>
                <a:lnTo>
                  <a:pt x="68543" y="64848"/>
                </a:lnTo>
                <a:lnTo>
                  <a:pt x="133969" y="46284"/>
                </a:lnTo>
                <a:lnTo>
                  <a:pt x="162656" y="37524"/>
                </a:lnTo>
                <a:lnTo>
                  <a:pt x="186542" y="29778"/>
                </a:lnTo>
                <a:lnTo>
                  <a:pt x="207229" y="22710"/>
                </a:lnTo>
                <a:lnTo>
                  <a:pt x="222925" y="17045"/>
                </a:lnTo>
                <a:lnTo>
                  <a:pt x="235295" y="12316"/>
                </a:lnTo>
                <a:lnTo>
                  <a:pt x="245446" y="8211"/>
                </a:lnTo>
                <a:lnTo>
                  <a:pt x="255070" y="5474"/>
                </a:lnTo>
                <a:lnTo>
                  <a:pt x="264345" y="3649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85"/>
          <p:cNvSpPr/>
          <p:nvPr/>
        </p:nvSpPr>
        <p:spPr>
          <a:xfrm>
            <a:off x="500062" y="3430194"/>
            <a:ext cx="1217296" cy="84532"/>
          </a:xfrm>
          <a:custGeom>
            <a:avLst/>
            <a:gdLst/>
            <a:ahLst/>
            <a:cxnLst/>
            <a:rect l="0" t="0" r="0" b="0"/>
            <a:pathLst>
              <a:path w="1217296" h="84532">
                <a:moveTo>
                  <a:pt x="0" y="84531"/>
                </a:moveTo>
                <a:lnTo>
                  <a:pt x="23863" y="72599"/>
                </a:lnTo>
                <a:lnTo>
                  <a:pt x="28291" y="70861"/>
                </a:lnTo>
                <a:lnTo>
                  <a:pt x="35751" y="68930"/>
                </a:lnTo>
                <a:lnTo>
                  <a:pt x="88856" y="62970"/>
                </a:lnTo>
                <a:lnTo>
                  <a:pt x="126486" y="60661"/>
                </a:lnTo>
                <a:lnTo>
                  <a:pt x="147189" y="60045"/>
                </a:lnTo>
                <a:lnTo>
                  <a:pt x="167659" y="58682"/>
                </a:lnTo>
                <a:lnTo>
                  <a:pt x="187972" y="56821"/>
                </a:lnTo>
                <a:lnTo>
                  <a:pt x="208182" y="54627"/>
                </a:lnTo>
                <a:lnTo>
                  <a:pt x="225466" y="52213"/>
                </a:lnTo>
                <a:lnTo>
                  <a:pt x="240798" y="49650"/>
                </a:lnTo>
                <a:lnTo>
                  <a:pt x="254829" y="46989"/>
                </a:lnTo>
                <a:lnTo>
                  <a:pt x="268946" y="45216"/>
                </a:lnTo>
                <a:lnTo>
                  <a:pt x="297332" y="43245"/>
                </a:lnTo>
                <a:lnTo>
                  <a:pt x="323282" y="42369"/>
                </a:lnTo>
                <a:lnTo>
                  <a:pt x="348469" y="41027"/>
                </a:lnTo>
                <a:lnTo>
                  <a:pt x="361852" y="39336"/>
                </a:lnTo>
                <a:lnTo>
                  <a:pt x="375537" y="37256"/>
                </a:lnTo>
                <a:lnTo>
                  <a:pt x="403443" y="34945"/>
                </a:lnTo>
                <a:lnTo>
                  <a:pt x="430768" y="32965"/>
                </a:lnTo>
                <a:lnTo>
                  <a:pt x="443389" y="31104"/>
                </a:lnTo>
                <a:lnTo>
                  <a:pt x="455612" y="28910"/>
                </a:lnTo>
                <a:lnTo>
                  <a:pt x="484434" y="26473"/>
                </a:lnTo>
                <a:lnTo>
                  <a:pt x="515342" y="24437"/>
                </a:lnTo>
                <a:lnTo>
                  <a:pt x="530251" y="22561"/>
                </a:lnTo>
                <a:lnTo>
                  <a:pt x="544953" y="20357"/>
                </a:lnTo>
                <a:lnTo>
                  <a:pt x="573989" y="17909"/>
                </a:lnTo>
                <a:lnTo>
                  <a:pt x="603721" y="16821"/>
                </a:lnTo>
                <a:lnTo>
                  <a:pt x="635986" y="16337"/>
                </a:lnTo>
                <a:lnTo>
                  <a:pt x="651638" y="15256"/>
                </a:lnTo>
                <a:lnTo>
                  <a:pt x="666835" y="13583"/>
                </a:lnTo>
                <a:lnTo>
                  <a:pt x="681729" y="11514"/>
                </a:lnTo>
                <a:lnTo>
                  <a:pt x="713518" y="9216"/>
                </a:lnTo>
                <a:lnTo>
                  <a:pt x="745744" y="8195"/>
                </a:lnTo>
                <a:lnTo>
                  <a:pt x="807778" y="7539"/>
                </a:lnTo>
                <a:lnTo>
                  <a:pt x="870232" y="7410"/>
                </a:lnTo>
                <a:lnTo>
                  <a:pt x="922392" y="4852"/>
                </a:lnTo>
                <a:lnTo>
                  <a:pt x="979547" y="1493"/>
                </a:lnTo>
                <a:lnTo>
                  <a:pt x="1014474" y="0"/>
                </a:lnTo>
                <a:lnTo>
                  <a:pt x="1041124" y="555"/>
                </a:lnTo>
                <a:lnTo>
                  <a:pt x="1217295" y="737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86"/>
          <p:cNvSpPr/>
          <p:nvPr/>
        </p:nvSpPr>
        <p:spPr>
          <a:xfrm>
            <a:off x="851891" y="2957877"/>
            <a:ext cx="376149" cy="342492"/>
          </a:xfrm>
          <a:custGeom>
            <a:avLst/>
            <a:gdLst/>
            <a:ahLst/>
            <a:cxnLst/>
            <a:rect l="0" t="0" r="0" b="0"/>
            <a:pathLst>
              <a:path w="376149" h="342492">
                <a:moveTo>
                  <a:pt x="239673" y="25353"/>
                </a:moveTo>
                <a:lnTo>
                  <a:pt x="203878" y="13421"/>
                </a:lnTo>
                <a:lnTo>
                  <a:pt x="196760" y="11683"/>
                </a:lnTo>
                <a:lnTo>
                  <a:pt x="190109" y="10525"/>
                </a:lnTo>
                <a:lnTo>
                  <a:pt x="183771" y="9752"/>
                </a:lnTo>
                <a:lnTo>
                  <a:pt x="177640" y="9237"/>
                </a:lnTo>
                <a:lnTo>
                  <a:pt x="171648" y="8894"/>
                </a:lnTo>
                <a:lnTo>
                  <a:pt x="165748" y="8665"/>
                </a:lnTo>
                <a:lnTo>
                  <a:pt x="158957" y="7560"/>
                </a:lnTo>
                <a:lnTo>
                  <a:pt x="151573" y="5871"/>
                </a:lnTo>
                <a:lnTo>
                  <a:pt x="143792" y="3792"/>
                </a:lnTo>
                <a:lnTo>
                  <a:pt x="132890" y="2407"/>
                </a:lnTo>
                <a:lnTo>
                  <a:pt x="119907" y="1483"/>
                </a:lnTo>
                <a:lnTo>
                  <a:pt x="93099" y="456"/>
                </a:lnTo>
                <a:lnTo>
                  <a:pt x="71659" y="0"/>
                </a:lnTo>
                <a:lnTo>
                  <a:pt x="62894" y="831"/>
                </a:lnTo>
                <a:lnTo>
                  <a:pt x="55145" y="2337"/>
                </a:lnTo>
                <a:lnTo>
                  <a:pt x="48075" y="4294"/>
                </a:lnTo>
                <a:lnTo>
                  <a:pt x="37679" y="6468"/>
                </a:lnTo>
                <a:lnTo>
                  <a:pt x="33573" y="7048"/>
                </a:lnTo>
                <a:lnTo>
                  <a:pt x="29883" y="8387"/>
                </a:lnTo>
                <a:lnTo>
                  <a:pt x="18701" y="15487"/>
                </a:lnTo>
                <a:lnTo>
                  <a:pt x="15098" y="23825"/>
                </a:lnTo>
                <a:lnTo>
                  <a:pt x="12804" y="30049"/>
                </a:lnTo>
                <a:lnTo>
                  <a:pt x="10255" y="39505"/>
                </a:lnTo>
                <a:lnTo>
                  <a:pt x="9122" y="47835"/>
                </a:lnTo>
                <a:lnTo>
                  <a:pt x="8619" y="57887"/>
                </a:lnTo>
                <a:lnTo>
                  <a:pt x="8335" y="83358"/>
                </a:lnTo>
                <a:lnTo>
                  <a:pt x="7343" y="91645"/>
                </a:lnTo>
                <a:lnTo>
                  <a:pt x="5729" y="99075"/>
                </a:lnTo>
                <a:lnTo>
                  <a:pt x="3700" y="105934"/>
                </a:lnTo>
                <a:lnTo>
                  <a:pt x="2348" y="112411"/>
                </a:lnTo>
                <a:lnTo>
                  <a:pt x="1447" y="118634"/>
                </a:lnTo>
                <a:lnTo>
                  <a:pt x="846" y="124688"/>
                </a:lnTo>
                <a:lnTo>
                  <a:pt x="445" y="137296"/>
                </a:lnTo>
                <a:lnTo>
                  <a:pt x="0" y="174165"/>
                </a:lnTo>
                <a:lnTo>
                  <a:pt x="833" y="188378"/>
                </a:lnTo>
                <a:lnTo>
                  <a:pt x="2342" y="198807"/>
                </a:lnTo>
                <a:lnTo>
                  <a:pt x="4300" y="206711"/>
                </a:lnTo>
                <a:lnTo>
                  <a:pt x="6558" y="211981"/>
                </a:lnTo>
                <a:lnTo>
                  <a:pt x="9015" y="215494"/>
                </a:lnTo>
                <a:lnTo>
                  <a:pt x="11606" y="217836"/>
                </a:lnTo>
                <a:lnTo>
                  <a:pt x="14286" y="218445"/>
                </a:lnTo>
                <a:lnTo>
                  <a:pt x="17025" y="217898"/>
                </a:lnTo>
                <a:lnTo>
                  <a:pt x="24514" y="213798"/>
                </a:lnTo>
                <a:lnTo>
                  <a:pt x="37367" y="205626"/>
                </a:lnTo>
                <a:lnTo>
                  <a:pt x="45747" y="200780"/>
                </a:lnTo>
                <a:lnTo>
                  <a:pt x="65219" y="190315"/>
                </a:lnTo>
                <a:lnTo>
                  <a:pt x="88500" y="178265"/>
                </a:lnTo>
                <a:lnTo>
                  <a:pt x="96029" y="174919"/>
                </a:lnTo>
                <a:lnTo>
                  <a:pt x="103905" y="171736"/>
                </a:lnTo>
                <a:lnTo>
                  <a:pt x="112014" y="168662"/>
                </a:lnTo>
                <a:lnTo>
                  <a:pt x="120277" y="166612"/>
                </a:lnTo>
                <a:lnTo>
                  <a:pt x="128643" y="165245"/>
                </a:lnTo>
                <a:lnTo>
                  <a:pt x="137078" y="164334"/>
                </a:lnTo>
                <a:lnTo>
                  <a:pt x="161691" y="160782"/>
                </a:lnTo>
                <a:lnTo>
                  <a:pt x="176255" y="158502"/>
                </a:lnTo>
                <a:lnTo>
                  <a:pt x="192632" y="157933"/>
                </a:lnTo>
                <a:lnTo>
                  <a:pt x="210218" y="158507"/>
                </a:lnTo>
                <a:lnTo>
                  <a:pt x="243727" y="160733"/>
                </a:lnTo>
                <a:lnTo>
                  <a:pt x="268145" y="161721"/>
                </a:lnTo>
                <a:lnTo>
                  <a:pt x="280562" y="163890"/>
                </a:lnTo>
                <a:lnTo>
                  <a:pt x="293603" y="167241"/>
                </a:lnTo>
                <a:lnTo>
                  <a:pt x="307059" y="171380"/>
                </a:lnTo>
                <a:lnTo>
                  <a:pt x="317934" y="176044"/>
                </a:lnTo>
                <a:lnTo>
                  <a:pt x="327090" y="181058"/>
                </a:lnTo>
                <a:lnTo>
                  <a:pt x="335099" y="186307"/>
                </a:lnTo>
                <a:lnTo>
                  <a:pt x="342343" y="190758"/>
                </a:lnTo>
                <a:lnTo>
                  <a:pt x="349077" y="194678"/>
                </a:lnTo>
                <a:lnTo>
                  <a:pt x="355472" y="198243"/>
                </a:lnTo>
                <a:lnTo>
                  <a:pt x="360687" y="203478"/>
                </a:lnTo>
                <a:lnTo>
                  <a:pt x="365117" y="209826"/>
                </a:lnTo>
                <a:lnTo>
                  <a:pt x="369022" y="216915"/>
                </a:lnTo>
                <a:lnTo>
                  <a:pt x="371626" y="223546"/>
                </a:lnTo>
                <a:lnTo>
                  <a:pt x="373362" y="229871"/>
                </a:lnTo>
                <a:lnTo>
                  <a:pt x="374519" y="235993"/>
                </a:lnTo>
                <a:lnTo>
                  <a:pt x="375290" y="241980"/>
                </a:lnTo>
                <a:lnTo>
                  <a:pt x="375805" y="247876"/>
                </a:lnTo>
                <a:lnTo>
                  <a:pt x="376148" y="253711"/>
                </a:lnTo>
                <a:lnTo>
                  <a:pt x="375424" y="259507"/>
                </a:lnTo>
                <a:lnTo>
                  <a:pt x="373989" y="265275"/>
                </a:lnTo>
                <a:lnTo>
                  <a:pt x="372079" y="271026"/>
                </a:lnTo>
                <a:lnTo>
                  <a:pt x="369854" y="276765"/>
                </a:lnTo>
                <a:lnTo>
                  <a:pt x="367418" y="282496"/>
                </a:lnTo>
                <a:lnTo>
                  <a:pt x="364841" y="288221"/>
                </a:lnTo>
                <a:lnTo>
                  <a:pt x="360266" y="292991"/>
                </a:lnTo>
                <a:lnTo>
                  <a:pt x="354359" y="297123"/>
                </a:lnTo>
                <a:lnTo>
                  <a:pt x="347563" y="300831"/>
                </a:lnTo>
                <a:lnTo>
                  <a:pt x="337472" y="307490"/>
                </a:lnTo>
                <a:lnTo>
                  <a:pt x="333447" y="310599"/>
                </a:lnTo>
                <a:lnTo>
                  <a:pt x="327907" y="313624"/>
                </a:lnTo>
                <a:lnTo>
                  <a:pt x="321356" y="316594"/>
                </a:lnTo>
                <a:lnTo>
                  <a:pt x="314131" y="319526"/>
                </a:lnTo>
                <a:lnTo>
                  <a:pt x="306457" y="322433"/>
                </a:lnTo>
                <a:lnTo>
                  <a:pt x="290310" y="328203"/>
                </a:lnTo>
                <a:lnTo>
                  <a:pt x="265154" y="336807"/>
                </a:lnTo>
                <a:lnTo>
                  <a:pt x="252851" y="338716"/>
                </a:lnTo>
                <a:lnTo>
                  <a:pt x="237981" y="339989"/>
                </a:lnTo>
                <a:lnTo>
                  <a:pt x="206536" y="341404"/>
                </a:lnTo>
                <a:lnTo>
                  <a:pt x="179861" y="342032"/>
                </a:lnTo>
                <a:lnTo>
                  <a:pt x="76143" y="342491"/>
                </a:lnTo>
                <a:lnTo>
                  <a:pt x="65883" y="341553"/>
                </a:lnTo>
                <a:lnTo>
                  <a:pt x="57138" y="339975"/>
                </a:lnTo>
                <a:lnTo>
                  <a:pt x="49403" y="337971"/>
                </a:lnTo>
                <a:lnTo>
                  <a:pt x="41389" y="335682"/>
                </a:lnTo>
                <a:lnTo>
                  <a:pt x="13149" y="326934"/>
                </a:lnTo>
                <a:lnTo>
                  <a:pt x="7868" y="323536"/>
                </a:lnTo>
                <a:lnTo>
                  <a:pt x="5127" y="321297"/>
                </a:lnTo>
                <a:lnTo>
                  <a:pt x="4251" y="319803"/>
                </a:lnTo>
                <a:lnTo>
                  <a:pt x="4620" y="318809"/>
                </a:lnTo>
                <a:lnTo>
                  <a:pt x="8216" y="3168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87"/>
          <p:cNvSpPr/>
          <p:nvPr/>
        </p:nvSpPr>
        <p:spPr>
          <a:xfrm>
            <a:off x="1968343" y="3096040"/>
            <a:ext cx="83080" cy="41481"/>
          </a:xfrm>
          <a:custGeom>
            <a:avLst/>
            <a:gdLst/>
            <a:ahLst/>
            <a:cxnLst/>
            <a:rect l="0" t="0" r="0" b="0"/>
            <a:pathLst>
              <a:path w="83080" h="41481">
                <a:moveTo>
                  <a:pt x="14761" y="15777"/>
                </a:moveTo>
                <a:lnTo>
                  <a:pt x="5660" y="24879"/>
                </a:lnTo>
                <a:lnTo>
                  <a:pt x="2979" y="28512"/>
                </a:lnTo>
                <a:lnTo>
                  <a:pt x="1191" y="31887"/>
                </a:lnTo>
                <a:lnTo>
                  <a:pt x="0" y="35090"/>
                </a:lnTo>
                <a:lnTo>
                  <a:pt x="158" y="37225"/>
                </a:lnTo>
                <a:lnTo>
                  <a:pt x="1216" y="38648"/>
                </a:lnTo>
                <a:lnTo>
                  <a:pt x="2874" y="39597"/>
                </a:lnTo>
                <a:lnTo>
                  <a:pt x="5884" y="40229"/>
                </a:lnTo>
                <a:lnTo>
                  <a:pt x="9795" y="40651"/>
                </a:lnTo>
                <a:lnTo>
                  <a:pt x="14308" y="40932"/>
                </a:lnTo>
                <a:lnTo>
                  <a:pt x="21863" y="41245"/>
                </a:lnTo>
                <a:lnTo>
                  <a:pt x="31471" y="41421"/>
                </a:lnTo>
                <a:lnTo>
                  <a:pt x="47801" y="41480"/>
                </a:lnTo>
                <a:lnTo>
                  <a:pt x="52028" y="40532"/>
                </a:lnTo>
                <a:lnTo>
                  <a:pt x="55798" y="38948"/>
                </a:lnTo>
                <a:lnTo>
                  <a:pt x="59264" y="36940"/>
                </a:lnTo>
                <a:lnTo>
                  <a:pt x="63480" y="33695"/>
                </a:lnTo>
                <a:lnTo>
                  <a:pt x="68195" y="29628"/>
                </a:lnTo>
                <a:lnTo>
                  <a:pt x="73244" y="25011"/>
                </a:lnTo>
                <a:lnTo>
                  <a:pt x="76610" y="20980"/>
                </a:lnTo>
                <a:lnTo>
                  <a:pt x="78854" y="17341"/>
                </a:lnTo>
                <a:lnTo>
                  <a:pt x="82455" y="9207"/>
                </a:lnTo>
                <a:lnTo>
                  <a:pt x="82750" y="7587"/>
                </a:lnTo>
                <a:lnTo>
                  <a:pt x="82947" y="5554"/>
                </a:lnTo>
                <a:lnTo>
                  <a:pt x="83079" y="3247"/>
                </a:lnTo>
                <a:lnTo>
                  <a:pt x="82214" y="1709"/>
                </a:lnTo>
                <a:lnTo>
                  <a:pt x="80685" y="683"/>
                </a:lnTo>
                <a:lnTo>
                  <a:pt x="78713" y="0"/>
                </a:lnTo>
                <a:lnTo>
                  <a:pt x="76446" y="496"/>
                </a:lnTo>
                <a:lnTo>
                  <a:pt x="73982" y="1780"/>
                </a:lnTo>
                <a:lnTo>
                  <a:pt x="71386" y="3588"/>
                </a:lnTo>
                <a:lnTo>
                  <a:pt x="68704" y="4793"/>
                </a:lnTo>
                <a:lnTo>
                  <a:pt x="65963" y="5597"/>
                </a:lnTo>
                <a:lnTo>
                  <a:pt x="63183" y="6133"/>
                </a:lnTo>
                <a:lnTo>
                  <a:pt x="58473" y="8395"/>
                </a:lnTo>
                <a:lnTo>
                  <a:pt x="52475" y="11808"/>
                </a:lnTo>
                <a:lnTo>
                  <a:pt x="35969" y="21872"/>
                </a:lnTo>
                <a:lnTo>
                  <a:pt x="33663" y="23650"/>
                </a:lnTo>
                <a:lnTo>
                  <a:pt x="31172" y="25789"/>
                </a:lnTo>
                <a:lnTo>
                  <a:pt x="28560" y="28166"/>
                </a:lnTo>
                <a:lnTo>
                  <a:pt x="26817" y="30704"/>
                </a:lnTo>
                <a:lnTo>
                  <a:pt x="25656" y="33349"/>
                </a:lnTo>
                <a:lnTo>
                  <a:pt x="24882" y="36064"/>
                </a:lnTo>
                <a:lnTo>
                  <a:pt x="24366" y="36922"/>
                </a:lnTo>
                <a:lnTo>
                  <a:pt x="24022" y="36541"/>
                </a:lnTo>
                <a:lnTo>
                  <a:pt x="23793" y="35335"/>
                </a:lnTo>
                <a:lnTo>
                  <a:pt x="24592" y="33578"/>
                </a:lnTo>
                <a:lnTo>
                  <a:pt x="26078" y="31454"/>
                </a:lnTo>
                <a:lnTo>
                  <a:pt x="28021" y="29086"/>
                </a:lnTo>
                <a:lnTo>
                  <a:pt x="30268" y="25602"/>
                </a:lnTo>
                <a:lnTo>
                  <a:pt x="32719" y="21375"/>
                </a:lnTo>
                <a:lnTo>
                  <a:pt x="35306" y="16651"/>
                </a:lnTo>
                <a:lnTo>
                  <a:pt x="37983" y="13502"/>
                </a:lnTo>
                <a:lnTo>
                  <a:pt x="40720" y="11403"/>
                </a:lnTo>
                <a:lnTo>
                  <a:pt x="49051" y="72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88"/>
          <p:cNvSpPr/>
          <p:nvPr/>
        </p:nvSpPr>
        <p:spPr>
          <a:xfrm>
            <a:off x="2043112" y="3420427"/>
            <a:ext cx="1294448" cy="25719"/>
          </a:xfrm>
          <a:custGeom>
            <a:avLst/>
            <a:gdLst/>
            <a:ahLst/>
            <a:cxnLst/>
            <a:rect l="0" t="0" r="0" b="0"/>
            <a:pathLst>
              <a:path w="1294448" h="25719">
                <a:moveTo>
                  <a:pt x="0" y="25718"/>
                </a:moveTo>
                <a:lnTo>
                  <a:pt x="22754" y="21167"/>
                </a:lnTo>
                <a:lnTo>
                  <a:pt x="31362" y="19826"/>
                </a:lnTo>
                <a:lnTo>
                  <a:pt x="39006" y="18932"/>
                </a:lnTo>
                <a:lnTo>
                  <a:pt x="46006" y="18337"/>
                </a:lnTo>
                <a:lnTo>
                  <a:pt x="66485" y="17675"/>
                </a:lnTo>
                <a:lnTo>
                  <a:pt x="176882" y="17176"/>
                </a:lnTo>
                <a:lnTo>
                  <a:pt x="198884" y="16213"/>
                </a:lnTo>
                <a:lnTo>
                  <a:pt x="269643" y="11260"/>
                </a:lnTo>
                <a:lnTo>
                  <a:pt x="303039" y="9767"/>
                </a:lnTo>
                <a:lnTo>
                  <a:pt x="338709" y="8926"/>
                </a:lnTo>
                <a:lnTo>
                  <a:pt x="628797" y="8576"/>
                </a:lnTo>
                <a:lnTo>
                  <a:pt x="663038" y="7622"/>
                </a:lnTo>
                <a:lnTo>
                  <a:pt x="692533" y="6034"/>
                </a:lnTo>
                <a:lnTo>
                  <a:pt x="740227" y="2682"/>
                </a:lnTo>
                <a:lnTo>
                  <a:pt x="774125" y="1192"/>
                </a:lnTo>
                <a:lnTo>
                  <a:pt x="893223" y="157"/>
                </a:lnTo>
                <a:lnTo>
                  <a:pt x="129444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89"/>
          <p:cNvSpPr/>
          <p:nvPr/>
        </p:nvSpPr>
        <p:spPr>
          <a:xfrm>
            <a:off x="2360412" y="2786062"/>
            <a:ext cx="454226" cy="248101"/>
          </a:xfrm>
          <a:custGeom>
            <a:avLst/>
            <a:gdLst/>
            <a:ahLst/>
            <a:cxnLst/>
            <a:rect l="0" t="0" r="0" b="0"/>
            <a:pathLst>
              <a:path w="454226" h="248101">
                <a:moveTo>
                  <a:pt x="59890" y="0"/>
                </a:moveTo>
                <a:lnTo>
                  <a:pt x="55339" y="9102"/>
                </a:lnTo>
                <a:lnTo>
                  <a:pt x="52094" y="19403"/>
                </a:lnTo>
                <a:lnTo>
                  <a:pt x="43407" y="51168"/>
                </a:lnTo>
                <a:lnTo>
                  <a:pt x="32358" y="93689"/>
                </a:lnTo>
                <a:lnTo>
                  <a:pt x="29153" y="104370"/>
                </a:lnTo>
                <a:lnTo>
                  <a:pt x="26064" y="113395"/>
                </a:lnTo>
                <a:lnTo>
                  <a:pt x="23052" y="121317"/>
                </a:lnTo>
                <a:lnTo>
                  <a:pt x="20091" y="128503"/>
                </a:lnTo>
                <a:lnTo>
                  <a:pt x="17165" y="135199"/>
                </a:lnTo>
                <a:lnTo>
                  <a:pt x="14262" y="141568"/>
                </a:lnTo>
                <a:lnTo>
                  <a:pt x="12326" y="147718"/>
                </a:lnTo>
                <a:lnTo>
                  <a:pt x="11036" y="153724"/>
                </a:lnTo>
                <a:lnTo>
                  <a:pt x="10176" y="159633"/>
                </a:lnTo>
                <a:lnTo>
                  <a:pt x="8649" y="165477"/>
                </a:lnTo>
                <a:lnTo>
                  <a:pt x="6680" y="171278"/>
                </a:lnTo>
                <a:lnTo>
                  <a:pt x="4414" y="177050"/>
                </a:lnTo>
                <a:lnTo>
                  <a:pt x="2904" y="182804"/>
                </a:lnTo>
                <a:lnTo>
                  <a:pt x="1897" y="188544"/>
                </a:lnTo>
                <a:lnTo>
                  <a:pt x="1225" y="194276"/>
                </a:lnTo>
                <a:lnTo>
                  <a:pt x="778" y="199050"/>
                </a:lnTo>
                <a:lnTo>
                  <a:pt x="479" y="203185"/>
                </a:lnTo>
                <a:lnTo>
                  <a:pt x="148" y="210320"/>
                </a:lnTo>
                <a:lnTo>
                  <a:pt x="0" y="216665"/>
                </a:lnTo>
                <a:lnTo>
                  <a:pt x="914" y="219691"/>
                </a:lnTo>
                <a:lnTo>
                  <a:pt x="4468" y="225593"/>
                </a:lnTo>
                <a:lnTo>
                  <a:pt x="6683" y="231391"/>
                </a:lnTo>
                <a:lnTo>
                  <a:pt x="7274" y="234271"/>
                </a:lnTo>
                <a:lnTo>
                  <a:pt x="9572" y="237143"/>
                </a:lnTo>
                <a:lnTo>
                  <a:pt x="17207" y="242874"/>
                </a:lnTo>
                <a:lnTo>
                  <a:pt x="26950" y="246057"/>
                </a:lnTo>
                <a:lnTo>
                  <a:pt x="38582" y="247471"/>
                </a:lnTo>
                <a:lnTo>
                  <a:pt x="45685" y="247848"/>
                </a:lnTo>
                <a:lnTo>
                  <a:pt x="53277" y="248100"/>
                </a:lnTo>
                <a:lnTo>
                  <a:pt x="62149" y="247315"/>
                </a:lnTo>
                <a:lnTo>
                  <a:pt x="71874" y="245839"/>
                </a:lnTo>
                <a:lnTo>
                  <a:pt x="82167" y="243903"/>
                </a:lnTo>
                <a:lnTo>
                  <a:pt x="208331" y="216506"/>
                </a:lnTo>
                <a:lnTo>
                  <a:pt x="227430" y="211965"/>
                </a:lnTo>
                <a:lnTo>
                  <a:pt x="243021" y="207985"/>
                </a:lnTo>
                <a:lnTo>
                  <a:pt x="256272" y="204379"/>
                </a:lnTo>
                <a:lnTo>
                  <a:pt x="267964" y="201975"/>
                </a:lnTo>
                <a:lnTo>
                  <a:pt x="278616" y="200373"/>
                </a:lnTo>
                <a:lnTo>
                  <a:pt x="288575" y="199304"/>
                </a:lnTo>
                <a:lnTo>
                  <a:pt x="299977" y="197640"/>
                </a:lnTo>
                <a:lnTo>
                  <a:pt x="325345" y="193250"/>
                </a:lnTo>
                <a:lnTo>
                  <a:pt x="335920" y="191698"/>
                </a:lnTo>
                <a:lnTo>
                  <a:pt x="344875" y="190664"/>
                </a:lnTo>
                <a:lnTo>
                  <a:pt x="352750" y="189974"/>
                </a:lnTo>
                <a:lnTo>
                  <a:pt x="360857" y="189515"/>
                </a:lnTo>
                <a:lnTo>
                  <a:pt x="377486" y="189004"/>
                </a:lnTo>
                <a:lnTo>
                  <a:pt x="384968" y="187915"/>
                </a:lnTo>
                <a:lnTo>
                  <a:pt x="398362" y="184165"/>
                </a:lnTo>
                <a:lnTo>
                  <a:pt x="412061" y="181250"/>
                </a:lnTo>
                <a:lnTo>
                  <a:pt x="421516" y="183108"/>
                </a:lnTo>
                <a:lnTo>
                  <a:pt x="435008" y="186969"/>
                </a:lnTo>
                <a:lnTo>
                  <a:pt x="454225" y="1885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90"/>
          <p:cNvSpPr/>
          <p:nvPr/>
        </p:nvSpPr>
        <p:spPr>
          <a:xfrm>
            <a:off x="2643187" y="2794635"/>
            <a:ext cx="51423" cy="437198"/>
          </a:xfrm>
          <a:custGeom>
            <a:avLst/>
            <a:gdLst/>
            <a:ahLst/>
            <a:cxnLst/>
            <a:rect l="0" t="0" r="0" b="0"/>
            <a:pathLst>
              <a:path w="51423" h="437198">
                <a:moveTo>
                  <a:pt x="0" y="0"/>
                </a:moveTo>
                <a:lnTo>
                  <a:pt x="4551" y="18203"/>
                </a:lnTo>
                <a:lnTo>
                  <a:pt x="7796" y="27375"/>
                </a:lnTo>
                <a:lnTo>
                  <a:pt x="11865" y="37300"/>
                </a:lnTo>
                <a:lnTo>
                  <a:pt x="16483" y="47726"/>
                </a:lnTo>
                <a:lnTo>
                  <a:pt x="20513" y="60393"/>
                </a:lnTo>
                <a:lnTo>
                  <a:pt x="24153" y="74552"/>
                </a:lnTo>
                <a:lnTo>
                  <a:pt x="33826" y="116704"/>
                </a:lnTo>
                <a:lnTo>
                  <a:pt x="36839" y="129238"/>
                </a:lnTo>
                <a:lnTo>
                  <a:pt x="39799" y="144261"/>
                </a:lnTo>
                <a:lnTo>
                  <a:pt x="45628" y="178733"/>
                </a:lnTo>
                <a:lnTo>
                  <a:pt x="47564" y="197260"/>
                </a:lnTo>
                <a:lnTo>
                  <a:pt x="48854" y="216279"/>
                </a:lnTo>
                <a:lnTo>
                  <a:pt x="50288" y="251381"/>
                </a:lnTo>
                <a:lnTo>
                  <a:pt x="51095" y="287208"/>
                </a:lnTo>
                <a:lnTo>
                  <a:pt x="51422" y="361599"/>
                </a:lnTo>
                <a:lnTo>
                  <a:pt x="50474" y="372511"/>
                </a:lnTo>
                <a:lnTo>
                  <a:pt x="48889" y="382643"/>
                </a:lnTo>
                <a:lnTo>
                  <a:pt x="42863" y="4371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91"/>
          <p:cNvSpPr/>
          <p:nvPr/>
        </p:nvSpPr>
        <p:spPr>
          <a:xfrm>
            <a:off x="3286125" y="3068955"/>
            <a:ext cx="58671" cy="49845"/>
          </a:xfrm>
          <a:custGeom>
            <a:avLst/>
            <a:gdLst/>
            <a:ahLst/>
            <a:cxnLst/>
            <a:rect l="0" t="0" r="0" b="0"/>
            <a:pathLst>
              <a:path w="58671" h="49845">
                <a:moveTo>
                  <a:pt x="34289" y="0"/>
                </a:moveTo>
                <a:lnTo>
                  <a:pt x="25188" y="9101"/>
                </a:lnTo>
                <a:lnTo>
                  <a:pt x="22507" y="12735"/>
                </a:lnTo>
                <a:lnTo>
                  <a:pt x="20720" y="16110"/>
                </a:lnTo>
                <a:lnTo>
                  <a:pt x="19527" y="19312"/>
                </a:lnTo>
                <a:lnTo>
                  <a:pt x="19686" y="22400"/>
                </a:lnTo>
                <a:lnTo>
                  <a:pt x="20744" y="25410"/>
                </a:lnTo>
                <a:lnTo>
                  <a:pt x="24734" y="32536"/>
                </a:lnTo>
                <a:lnTo>
                  <a:pt x="26015" y="34073"/>
                </a:lnTo>
                <a:lnTo>
                  <a:pt x="27821" y="36050"/>
                </a:lnTo>
                <a:lnTo>
                  <a:pt x="32367" y="40787"/>
                </a:lnTo>
                <a:lnTo>
                  <a:pt x="37562" y="46067"/>
                </a:lnTo>
                <a:lnTo>
                  <a:pt x="40282" y="47857"/>
                </a:lnTo>
                <a:lnTo>
                  <a:pt x="43046" y="49049"/>
                </a:lnTo>
                <a:lnTo>
                  <a:pt x="45842" y="49844"/>
                </a:lnTo>
                <a:lnTo>
                  <a:pt x="47707" y="49422"/>
                </a:lnTo>
                <a:lnTo>
                  <a:pt x="48949" y="48188"/>
                </a:lnTo>
                <a:lnTo>
                  <a:pt x="49777" y="46413"/>
                </a:lnTo>
                <a:lnTo>
                  <a:pt x="51282" y="44277"/>
                </a:lnTo>
                <a:lnTo>
                  <a:pt x="53238" y="41900"/>
                </a:lnTo>
                <a:lnTo>
                  <a:pt x="58670" y="35793"/>
                </a:lnTo>
                <a:lnTo>
                  <a:pt x="58163" y="34339"/>
                </a:lnTo>
                <a:lnTo>
                  <a:pt x="56873" y="32418"/>
                </a:lnTo>
                <a:lnTo>
                  <a:pt x="55060" y="30184"/>
                </a:lnTo>
                <a:lnTo>
                  <a:pt x="53852" y="27743"/>
                </a:lnTo>
                <a:lnTo>
                  <a:pt x="53046" y="25162"/>
                </a:lnTo>
                <a:lnTo>
                  <a:pt x="52509" y="22490"/>
                </a:lnTo>
                <a:lnTo>
                  <a:pt x="51198" y="19756"/>
                </a:lnTo>
                <a:lnTo>
                  <a:pt x="49372" y="16980"/>
                </a:lnTo>
                <a:lnTo>
                  <a:pt x="44148" y="10233"/>
                </a:lnTo>
                <a:lnTo>
                  <a:pt x="41814" y="9679"/>
                </a:lnTo>
                <a:lnTo>
                  <a:pt x="38354" y="9310"/>
                </a:lnTo>
                <a:lnTo>
                  <a:pt x="34141" y="9064"/>
                </a:lnTo>
                <a:lnTo>
                  <a:pt x="26921" y="8791"/>
                </a:lnTo>
                <a:lnTo>
                  <a:pt x="23662" y="8718"/>
                </a:lnTo>
                <a:lnTo>
                  <a:pt x="19585" y="10574"/>
                </a:lnTo>
                <a:lnTo>
                  <a:pt x="14961" y="13717"/>
                </a:lnTo>
                <a:lnTo>
                  <a:pt x="0" y="257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92"/>
          <p:cNvSpPr/>
          <p:nvPr/>
        </p:nvSpPr>
        <p:spPr>
          <a:xfrm>
            <a:off x="3637597" y="3368992"/>
            <a:ext cx="1183006" cy="25719"/>
          </a:xfrm>
          <a:custGeom>
            <a:avLst/>
            <a:gdLst/>
            <a:ahLst/>
            <a:cxnLst/>
            <a:rect l="0" t="0" r="0" b="0"/>
            <a:pathLst>
              <a:path w="1183006" h="25719">
                <a:moveTo>
                  <a:pt x="0" y="0"/>
                </a:moveTo>
                <a:lnTo>
                  <a:pt x="66176" y="0"/>
                </a:lnTo>
                <a:lnTo>
                  <a:pt x="70787" y="953"/>
                </a:lnTo>
                <a:lnTo>
                  <a:pt x="74813" y="2540"/>
                </a:lnTo>
                <a:lnTo>
                  <a:pt x="78451" y="4551"/>
                </a:lnTo>
                <a:lnTo>
                  <a:pt x="83733" y="5891"/>
                </a:lnTo>
                <a:lnTo>
                  <a:pt x="90112" y="6785"/>
                </a:lnTo>
                <a:lnTo>
                  <a:pt x="97222" y="7381"/>
                </a:lnTo>
                <a:lnTo>
                  <a:pt x="122903" y="8043"/>
                </a:lnTo>
                <a:lnTo>
                  <a:pt x="204404" y="8542"/>
                </a:lnTo>
                <a:lnTo>
                  <a:pt x="247691" y="11099"/>
                </a:lnTo>
                <a:lnTo>
                  <a:pt x="276570" y="13114"/>
                </a:lnTo>
                <a:lnTo>
                  <a:pt x="310110" y="14458"/>
                </a:lnTo>
                <a:lnTo>
                  <a:pt x="441198" y="16614"/>
                </a:lnTo>
                <a:lnTo>
                  <a:pt x="579249" y="17114"/>
                </a:lnTo>
                <a:lnTo>
                  <a:pt x="633681" y="14591"/>
                </a:lnTo>
                <a:lnTo>
                  <a:pt x="668199" y="12585"/>
                </a:lnTo>
                <a:lnTo>
                  <a:pt x="752273" y="10356"/>
                </a:lnTo>
                <a:lnTo>
                  <a:pt x="977111" y="8604"/>
                </a:lnTo>
                <a:lnTo>
                  <a:pt x="995260" y="9546"/>
                </a:lnTo>
                <a:lnTo>
                  <a:pt x="1062501" y="14470"/>
                </a:lnTo>
                <a:lnTo>
                  <a:pt x="1101825" y="15956"/>
                </a:lnTo>
                <a:lnTo>
                  <a:pt x="1137891" y="16793"/>
                </a:lnTo>
                <a:lnTo>
                  <a:pt x="1145309" y="17863"/>
                </a:lnTo>
                <a:lnTo>
                  <a:pt x="1151207" y="19529"/>
                </a:lnTo>
                <a:lnTo>
                  <a:pt x="1156091" y="21592"/>
                </a:lnTo>
                <a:lnTo>
                  <a:pt x="1160300" y="22967"/>
                </a:lnTo>
                <a:lnTo>
                  <a:pt x="1164059" y="23884"/>
                </a:lnTo>
                <a:lnTo>
                  <a:pt x="1167517" y="24495"/>
                </a:lnTo>
                <a:lnTo>
                  <a:pt x="1173899" y="25174"/>
                </a:lnTo>
                <a:lnTo>
                  <a:pt x="1183005" y="257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93"/>
          <p:cNvSpPr/>
          <p:nvPr/>
        </p:nvSpPr>
        <p:spPr>
          <a:xfrm>
            <a:off x="3937634" y="2786212"/>
            <a:ext cx="435238" cy="342740"/>
          </a:xfrm>
          <a:custGeom>
            <a:avLst/>
            <a:gdLst/>
            <a:ahLst/>
            <a:cxnLst/>
            <a:rect l="0" t="0" r="0" b="0"/>
            <a:pathLst>
              <a:path w="435238" h="342740">
                <a:moveTo>
                  <a:pt x="0" y="94148"/>
                </a:moveTo>
                <a:lnTo>
                  <a:pt x="4552" y="89597"/>
                </a:lnTo>
                <a:lnTo>
                  <a:pt x="5892" y="87304"/>
                </a:lnTo>
                <a:lnTo>
                  <a:pt x="7382" y="82216"/>
                </a:lnTo>
                <a:lnTo>
                  <a:pt x="9684" y="80478"/>
                </a:lnTo>
                <a:lnTo>
                  <a:pt x="21073" y="77080"/>
                </a:lnTo>
                <a:lnTo>
                  <a:pt x="36478" y="67881"/>
                </a:lnTo>
                <a:lnTo>
                  <a:pt x="49550" y="60566"/>
                </a:lnTo>
                <a:lnTo>
                  <a:pt x="80828" y="42288"/>
                </a:lnTo>
                <a:lnTo>
                  <a:pt x="96566" y="33634"/>
                </a:lnTo>
                <a:lnTo>
                  <a:pt x="104383" y="29993"/>
                </a:lnTo>
                <a:lnTo>
                  <a:pt x="112451" y="26613"/>
                </a:lnTo>
                <a:lnTo>
                  <a:pt x="120687" y="23407"/>
                </a:lnTo>
                <a:lnTo>
                  <a:pt x="128084" y="20317"/>
                </a:lnTo>
                <a:lnTo>
                  <a:pt x="141381" y="14344"/>
                </a:lnTo>
                <a:lnTo>
                  <a:pt x="148547" y="11418"/>
                </a:lnTo>
                <a:lnTo>
                  <a:pt x="156181" y="8514"/>
                </a:lnTo>
                <a:lnTo>
                  <a:pt x="164129" y="5626"/>
                </a:lnTo>
                <a:lnTo>
                  <a:pt x="171332" y="3701"/>
                </a:lnTo>
                <a:lnTo>
                  <a:pt x="184415" y="1562"/>
                </a:lnTo>
                <a:lnTo>
                  <a:pt x="196580" y="611"/>
                </a:lnTo>
                <a:lnTo>
                  <a:pt x="208337" y="188"/>
                </a:lnTo>
                <a:lnTo>
                  <a:pt x="219912" y="0"/>
                </a:lnTo>
                <a:lnTo>
                  <a:pt x="231407" y="2457"/>
                </a:lnTo>
                <a:lnTo>
                  <a:pt x="241912" y="6724"/>
                </a:lnTo>
                <a:lnTo>
                  <a:pt x="254135" y="14481"/>
                </a:lnTo>
                <a:lnTo>
                  <a:pt x="264080" y="20005"/>
                </a:lnTo>
                <a:lnTo>
                  <a:pt x="275837" y="28470"/>
                </a:lnTo>
                <a:lnTo>
                  <a:pt x="282297" y="36700"/>
                </a:lnTo>
                <a:lnTo>
                  <a:pt x="287391" y="45755"/>
                </a:lnTo>
                <a:lnTo>
                  <a:pt x="289655" y="52955"/>
                </a:lnTo>
                <a:lnTo>
                  <a:pt x="290661" y="61870"/>
                </a:lnTo>
                <a:lnTo>
                  <a:pt x="290929" y="66914"/>
                </a:lnTo>
                <a:lnTo>
                  <a:pt x="288687" y="77599"/>
                </a:lnTo>
                <a:lnTo>
                  <a:pt x="286756" y="83115"/>
                </a:lnTo>
                <a:lnTo>
                  <a:pt x="284516" y="88698"/>
                </a:lnTo>
                <a:lnTo>
                  <a:pt x="282070" y="94324"/>
                </a:lnTo>
                <a:lnTo>
                  <a:pt x="279487" y="99981"/>
                </a:lnTo>
                <a:lnTo>
                  <a:pt x="275860" y="105656"/>
                </a:lnTo>
                <a:lnTo>
                  <a:pt x="271536" y="111345"/>
                </a:lnTo>
                <a:lnTo>
                  <a:pt x="266750" y="117042"/>
                </a:lnTo>
                <a:lnTo>
                  <a:pt x="261653" y="122746"/>
                </a:lnTo>
                <a:lnTo>
                  <a:pt x="250910" y="134163"/>
                </a:lnTo>
                <a:lnTo>
                  <a:pt x="225051" y="160402"/>
                </a:lnTo>
                <a:lnTo>
                  <a:pt x="211946" y="170702"/>
                </a:lnTo>
                <a:lnTo>
                  <a:pt x="196543" y="181379"/>
                </a:lnTo>
                <a:lnTo>
                  <a:pt x="163553" y="202450"/>
                </a:lnTo>
                <a:lnTo>
                  <a:pt x="133015" y="221339"/>
                </a:lnTo>
                <a:lnTo>
                  <a:pt x="122015" y="227520"/>
                </a:lnTo>
                <a:lnTo>
                  <a:pt x="113728" y="231640"/>
                </a:lnTo>
                <a:lnTo>
                  <a:pt x="103886" y="235265"/>
                </a:lnTo>
                <a:lnTo>
                  <a:pt x="102595" y="234898"/>
                </a:lnTo>
                <a:lnTo>
                  <a:pt x="102687" y="233702"/>
                </a:lnTo>
                <a:lnTo>
                  <a:pt x="105329" y="229832"/>
                </a:lnTo>
                <a:lnTo>
                  <a:pt x="107367" y="227466"/>
                </a:lnTo>
                <a:lnTo>
                  <a:pt x="119337" y="219586"/>
                </a:lnTo>
                <a:lnTo>
                  <a:pt x="132097" y="214033"/>
                </a:lnTo>
                <a:lnTo>
                  <a:pt x="139500" y="211219"/>
                </a:lnTo>
                <a:lnTo>
                  <a:pt x="155345" y="205552"/>
                </a:lnTo>
                <a:lnTo>
                  <a:pt x="214374" y="185585"/>
                </a:lnTo>
                <a:lnTo>
                  <a:pt x="226736" y="182729"/>
                </a:lnTo>
                <a:lnTo>
                  <a:pt x="241645" y="179872"/>
                </a:lnTo>
                <a:lnTo>
                  <a:pt x="258252" y="177014"/>
                </a:lnTo>
                <a:lnTo>
                  <a:pt x="273133" y="175110"/>
                </a:lnTo>
                <a:lnTo>
                  <a:pt x="286864" y="173840"/>
                </a:lnTo>
                <a:lnTo>
                  <a:pt x="299828" y="172993"/>
                </a:lnTo>
                <a:lnTo>
                  <a:pt x="311328" y="173381"/>
                </a:lnTo>
                <a:lnTo>
                  <a:pt x="321852" y="174593"/>
                </a:lnTo>
                <a:lnTo>
                  <a:pt x="331725" y="176353"/>
                </a:lnTo>
                <a:lnTo>
                  <a:pt x="341166" y="177526"/>
                </a:lnTo>
                <a:lnTo>
                  <a:pt x="350317" y="178308"/>
                </a:lnTo>
                <a:lnTo>
                  <a:pt x="359274" y="178830"/>
                </a:lnTo>
                <a:lnTo>
                  <a:pt x="367151" y="180130"/>
                </a:lnTo>
                <a:lnTo>
                  <a:pt x="374308" y="181949"/>
                </a:lnTo>
                <a:lnTo>
                  <a:pt x="380984" y="184115"/>
                </a:lnTo>
                <a:lnTo>
                  <a:pt x="388292" y="187463"/>
                </a:lnTo>
                <a:lnTo>
                  <a:pt x="396021" y="191600"/>
                </a:lnTo>
                <a:lnTo>
                  <a:pt x="404032" y="196264"/>
                </a:lnTo>
                <a:lnTo>
                  <a:pt x="415473" y="206525"/>
                </a:lnTo>
                <a:lnTo>
                  <a:pt x="419857" y="211928"/>
                </a:lnTo>
                <a:lnTo>
                  <a:pt x="423732" y="217436"/>
                </a:lnTo>
                <a:lnTo>
                  <a:pt x="427268" y="223012"/>
                </a:lnTo>
                <a:lnTo>
                  <a:pt x="432785" y="233336"/>
                </a:lnTo>
                <a:lnTo>
                  <a:pt x="435237" y="241099"/>
                </a:lnTo>
                <a:lnTo>
                  <a:pt x="434938" y="247360"/>
                </a:lnTo>
                <a:lnTo>
                  <a:pt x="433787" y="255344"/>
                </a:lnTo>
                <a:lnTo>
                  <a:pt x="432066" y="264477"/>
                </a:lnTo>
                <a:lnTo>
                  <a:pt x="429966" y="271518"/>
                </a:lnTo>
                <a:lnTo>
                  <a:pt x="425094" y="281881"/>
                </a:lnTo>
                <a:lnTo>
                  <a:pt x="417213" y="289663"/>
                </a:lnTo>
                <a:lnTo>
                  <a:pt x="405456" y="298200"/>
                </a:lnTo>
                <a:lnTo>
                  <a:pt x="387531" y="311520"/>
                </a:lnTo>
                <a:lnTo>
                  <a:pt x="378369" y="317168"/>
                </a:lnTo>
                <a:lnTo>
                  <a:pt x="369404" y="321885"/>
                </a:lnTo>
                <a:lnTo>
                  <a:pt x="360569" y="325983"/>
                </a:lnTo>
                <a:lnTo>
                  <a:pt x="352775" y="328714"/>
                </a:lnTo>
                <a:lnTo>
                  <a:pt x="345673" y="330535"/>
                </a:lnTo>
                <a:lnTo>
                  <a:pt x="339034" y="331750"/>
                </a:lnTo>
                <a:lnTo>
                  <a:pt x="331751" y="333511"/>
                </a:lnTo>
                <a:lnTo>
                  <a:pt x="324037" y="335638"/>
                </a:lnTo>
                <a:lnTo>
                  <a:pt x="316037" y="338009"/>
                </a:lnTo>
                <a:lnTo>
                  <a:pt x="307847" y="339589"/>
                </a:lnTo>
                <a:lnTo>
                  <a:pt x="299529" y="340643"/>
                </a:lnTo>
                <a:lnTo>
                  <a:pt x="291126" y="341345"/>
                </a:lnTo>
                <a:lnTo>
                  <a:pt x="282666" y="341813"/>
                </a:lnTo>
                <a:lnTo>
                  <a:pt x="265648" y="342334"/>
                </a:lnTo>
                <a:lnTo>
                  <a:pt x="184086" y="342739"/>
                </a:lnTo>
                <a:lnTo>
                  <a:pt x="175111" y="341790"/>
                </a:lnTo>
                <a:lnTo>
                  <a:pt x="164366" y="340205"/>
                </a:lnTo>
                <a:lnTo>
                  <a:pt x="152440" y="338196"/>
                </a:lnTo>
                <a:lnTo>
                  <a:pt x="143537" y="336856"/>
                </a:lnTo>
                <a:lnTo>
                  <a:pt x="131105" y="335368"/>
                </a:lnTo>
                <a:lnTo>
                  <a:pt x="122404" y="332167"/>
                </a:lnTo>
                <a:lnTo>
                  <a:pt x="111443" y="3256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94"/>
          <p:cNvSpPr/>
          <p:nvPr/>
        </p:nvSpPr>
        <p:spPr>
          <a:xfrm>
            <a:off x="4829175" y="2976236"/>
            <a:ext cx="58678" cy="41285"/>
          </a:xfrm>
          <a:custGeom>
            <a:avLst/>
            <a:gdLst/>
            <a:ahLst/>
            <a:cxnLst/>
            <a:rect l="0" t="0" r="0" b="0"/>
            <a:pathLst>
              <a:path w="58678" h="41285">
                <a:moveTo>
                  <a:pt x="34290" y="41284"/>
                </a:moveTo>
                <a:lnTo>
                  <a:pt x="29739" y="36733"/>
                </a:lnTo>
                <a:lnTo>
                  <a:pt x="28398" y="34440"/>
                </a:lnTo>
                <a:lnTo>
                  <a:pt x="27504" y="31958"/>
                </a:lnTo>
                <a:lnTo>
                  <a:pt x="26908" y="29352"/>
                </a:lnTo>
                <a:lnTo>
                  <a:pt x="27464" y="27614"/>
                </a:lnTo>
                <a:lnTo>
                  <a:pt x="28787" y="26456"/>
                </a:lnTo>
                <a:lnTo>
                  <a:pt x="30621" y="25683"/>
                </a:lnTo>
                <a:lnTo>
                  <a:pt x="31844" y="24216"/>
                </a:lnTo>
                <a:lnTo>
                  <a:pt x="32659" y="22285"/>
                </a:lnTo>
                <a:lnTo>
                  <a:pt x="33202" y="20045"/>
                </a:lnTo>
                <a:lnTo>
                  <a:pt x="34517" y="18552"/>
                </a:lnTo>
                <a:lnTo>
                  <a:pt x="36346" y="17557"/>
                </a:lnTo>
                <a:lnTo>
                  <a:pt x="38518" y="16893"/>
                </a:lnTo>
                <a:lnTo>
                  <a:pt x="40919" y="15498"/>
                </a:lnTo>
                <a:lnTo>
                  <a:pt x="43472" y="13616"/>
                </a:lnTo>
                <a:lnTo>
                  <a:pt x="46126" y="11408"/>
                </a:lnTo>
                <a:lnTo>
                  <a:pt x="47895" y="8984"/>
                </a:lnTo>
                <a:lnTo>
                  <a:pt x="49075" y="6416"/>
                </a:lnTo>
                <a:lnTo>
                  <a:pt x="49862" y="3751"/>
                </a:lnTo>
                <a:lnTo>
                  <a:pt x="51338" y="1974"/>
                </a:lnTo>
                <a:lnTo>
                  <a:pt x="53276" y="790"/>
                </a:lnTo>
                <a:lnTo>
                  <a:pt x="55519" y="0"/>
                </a:lnTo>
                <a:lnTo>
                  <a:pt x="57015" y="426"/>
                </a:lnTo>
                <a:lnTo>
                  <a:pt x="58013" y="1663"/>
                </a:lnTo>
                <a:lnTo>
                  <a:pt x="58677" y="3440"/>
                </a:lnTo>
                <a:lnTo>
                  <a:pt x="58168" y="5577"/>
                </a:lnTo>
                <a:lnTo>
                  <a:pt x="56876" y="7954"/>
                </a:lnTo>
                <a:lnTo>
                  <a:pt x="55062" y="10492"/>
                </a:lnTo>
                <a:lnTo>
                  <a:pt x="52901" y="12183"/>
                </a:lnTo>
                <a:lnTo>
                  <a:pt x="50507" y="13311"/>
                </a:lnTo>
                <a:lnTo>
                  <a:pt x="47959" y="14063"/>
                </a:lnTo>
                <a:lnTo>
                  <a:pt x="30719" y="19672"/>
                </a:lnTo>
                <a:lnTo>
                  <a:pt x="25242" y="21160"/>
                </a:lnTo>
                <a:lnTo>
                  <a:pt x="20638" y="22153"/>
                </a:lnTo>
                <a:lnTo>
                  <a:pt x="16616" y="22815"/>
                </a:lnTo>
                <a:lnTo>
                  <a:pt x="12982" y="23256"/>
                </a:lnTo>
                <a:lnTo>
                  <a:pt x="9607" y="23550"/>
                </a:lnTo>
                <a:lnTo>
                  <a:pt x="0" y="241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95"/>
          <p:cNvSpPr/>
          <p:nvPr/>
        </p:nvSpPr>
        <p:spPr>
          <a:xfrm>
            <a:off x="5026342" y="3360430"/>
            <a:ext cx="1122999" cy="17136"/>
          </a:xfrm>
          <a:custGeom>
            <a:avLst/>
            <a:gdLst/>
            <a:ahLst/>
            <a:cxnLst/>
            <a:rect l="0" t="0" r="0" b="0"/>
            <a:pathLst>
              <a:path w="1122999" h="17136">
                <a:moveTo>
                  <a:pt x="0" y="17135"/>
                </a:moveTo>
                <a:lnTo>
                  <a:pt x="4551" y="12584"/>
                </a:lnTo>
                <a:lnTo>
                  <a:pt x="6844" y="11243"/>
                </a:lnTo>
                <a:lnTo>
                  <a:pt x="9325" y="10349"/>
                </a:lnTo>
                <a:lnTo>
                  <a:pt x="11932" y="9754"/>
                </a:lnTo>
                <a:lnTo>
                  <a:pt x="14622" y="9356"/>
                </a:lnTo>
                <a:lnTo>
                  <a:pt x="20151" y="8915"/>
                </a:lnTo>
                <a:lnTo>
                  <a:pt x="24864" y="9750"/>
                </a:lnTo>
                <a:lnTo>
                  <a:pt x="30864" y="11259"/>
                </a:lnTo>
                <a:lnTo>
                  <a:pt x="37721" y="13217"/>
                </a:lnTo>
                <a:lnTo>
                  <a:pt x="44197" y="14523"/>
                </a:lnTo>
                <a:lnTo>
                  <a:pt x="50420" y="15394"/>
                </a:lnTo>
                <a:lnTo>
                  <a:pt x="56473" y="15974"/>
                </a:lnTo>
                <a:lnTo>
                  <a:pt x="62414" y="16361"/>
                </a:lnTo>
                <a:lnTo>
                  <a:pt x="74094" y="16791"/>
                </a:lnTo>
                <a:lnTo>
                  <a:pt x="145991" y="17033"/>
                </a:lnTo>
                <a:lnTo>
                  <a:pt x="172574" y="16114"/>
                </a:lnTo>
                <a:lnTo>
                  <a:pt x="196965" y="14549"/>
                </a:lnTo>
                <a:lnTo>
                  <a:pt x="219892" y="12554"/>
                </a:lnTo>
                <a:lnTo>
                  <a:pt x="238987" y="11223"/>
                </a:lnTo>
                <a:lnTo>
                  <a:pt x="391364" y="4362"/>
                </a:lnTo>
                <a:lnTo>
                  <a:pt x="482566" y="1285"/>
                </a:lnTo>
                <a:lnTo>
                  <a:pt x="827903" y="0"/>
                </a:lnTo>
                <a:lnTo>
                  <a:pt x="851973" y="949"/>
                </a:lnTo>
                <a:lnTo>
                  <a:pt x="876592" y="2534"/>
                </a:lnTo>
                <a:lnTo>
                  <a:pt x="901577" y="4544"/>
                </a:lnTo>
                <a:lnTo>
                  <a:pt x="922044" y="5883"/>
                </a:lnTo>
                <a:lnTo>
                  <a:pt x="954945" y="7371"/>
                </a:lnTo>
                <a:lnTo>
                  <a:pt x="994888" y="8209"/>
                </a:lnTo>
                <a:lnTo>
                  <a:pt x="1104069" y="8560"/>
                </a:lnTo>
                <a:lnTo>
                  <a:pt x="1108474" y="9513"/>
                </a:lnTo>
                <a:lnTo>
                  <a:pt x="1112362" y="11101"/>
                </a:lnTo>
                <a:lnTo>
                  <a:pt x="1122998" y="171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96"/>
          <p:cNvSpPr/>
          <p:nvPr/>
        </p:nvSpPr>
        <p:spPr>
          <a:xfrm>
            <a:off x="5343606" y="2846189"/>
            <a:ext cx="428545" cy="368499"/>
          </a:xfrm>
          <a:custGeom>
            <a:avLst/>
            <a:gdLst/>
            <a:ahLst/>
            <a:cxnLst/>
            <a:rect l="0" t="0" r="0" b="0"/>
            <a:pathLst>
              <a:path w="428545" h="368499">
                <a:moveTo>
                  <a:pt x="51353" y="68461"/>
                </a:moveTo>
                <a:lnTo>
                  <a:pt x="55905" y="59359"/>
                </a:lnTo>
                <a:lnTo>
                  <a:pt x="58197" y="53820"/>
                </a:lnTo>
                <a:lnTo>
                  <a:pt x="60678" y="47271"/>
                </a:lnTo>
                <a:lnTo>
                  <a:pt x="63285" y="40046"/>
                </a:lnTo>
                <a:lnTo>
                  <a:pt x="68721" y="29480"/>
                </a:lnTo>
                <a:lnTo>
                  <a:pt x="71505" y="25328"/>
                </a:lnTo>
                <a:lnTo>
                  <a:pt x="79677" y="18176"/>
                </a:lnTo>
                <a:lnTo>
                  <a:pt x="84524" y="14935"/>
                </a:lnTo>
                <a:lnTo>
                  <a:pt x="94988" y="11334"/>
                </a:lnTo>
                <a:lnTo>
                  <a:pt x="108847" y="8781"/>
                </a:lnTo>
                <a:lnTo>
                  <a:pt x="130881" y="4471"/>
                </a:lnTo>
                <a:lnTo>
                  <a:pt x="140567" y="2941"/>
                </a:lnTo>
                <a:lnTo>
                  <a:pt x="148929" y="1921"/>
                </a:lnTo>
                <a:lnTo>
                  <a:pt x="156409" y="1241"/>
                </a:lnTo>
                <a:lnTo>
                  <a:pt x="164253" y="787"/>
                </a:lnTo>
                <a:lnTo>
                  <a:pt x="180588" y="284"/>
                </a:lnTo>
                <a:lnTo>
                  <a:pt x="201300" y="0"/>
                </a:lnTo>
                <a:lnTo>
                  <a:pt x="213564" y="2474"/>
                </a:lnTo>
                <a:lnTo>
                  <a:pt x="225365" y="6748"/>
                </a:lnTo>
                <a:lnTo>
                  <a:pt x="236959" y="11823"/>
                </a:lnTo>
                <a:lnTo>
                  <a:pt x="241766" y="15462"/>
                </a:lnTo>
                <a:lnTo>
                  <a:pt x="249646" y="24586"/>
                </a:lnTo>
                <a:lnTo>
                  <a:pt x="268540" y="49534"/>
                </a:lnTo>
                <a:lnTo>
                  <a:pt x="274249" y="57748"/>
                </a:lnTo>
                <a:lnTo>
                  <a:pt x="279008" y="65129"/>
                </a:lnTo>
                <a:lnTo>
                  <a:pt x="283133" y="71954"/>
                </a:lnTo>
                <a:lnTo>
                  <a:pt x="286835" y="79362"/>
                </a:lnTo>
                <a:lnTo>
                  <a:pt x="290257" y="87158"/>
                </a:lnTo>
                <a:lnTo>
                  <a:pt x="293490" y="95213"/>
                </a:lnTo>
                <a:lnTo>
                  <a:pt x="295645" y="102488"/>
                </a:lnTo>
                <a:lnTo>
                  <a:pt x="297083" y="109243"/>
                </a:lnTo>
                <a:lnTo>
                  <a:pt x="298040" y="115651"/>
                </a:lnTo>
                <a:lnTo>
                  <a:pt x="298679" y="122781"/>
                </a:lnTo>
                <a:lnTo>
                  <a:pt x="299105" y="130392"/>
                </a:lnTo>
                <a:lnTo>
                  <a:pt x="299388" y="138323"/>
                </a:lnTo>
                <a:lnTo>
                  <a:pt x="298625" y="145516"/>
                </a:lnTo>
                <a:lnTo>
                  <a:pt x="297164" y="152216"/>
                </a:lnTo>
                <a:lnTo>
                  <a:pt x="295237" y="158587"/>
                </a:lnTo>
                <a:lnTo>
                  <a:pt x="292048" y="167598"/>
                </a:lnTo>
                <a:lnTo>
                  <a:pt x="275781" y="211198"/>
                </a:lnTo>
                <a:lnTo>
                  <a:pt x="272409" y="220769"/>
                </a:lnTo>
                <a:lnTo>
                  <a:pt x="268256" y="229054"/>
                </a:lnTo>
                <a:lnTo>
                  <a:pt x="263583" y="236483"/>
                </a:lnTo>
                <a:lnTo>
                  <a:pt x="258562" y="243341"/>
                </a:lnTo>
                <a:lnTo>
                  <a:pt x="254263" y="249817"/>
                </a:lnTo>
                <a:lnTo>
                  <a:pt x="250444" y="256040"/>
                </a:lnTo>
                <a:lnTo>
                  <a:pt x="246946" y="262094"/>
                </a:lnTo>
                <a:lnTo>
                  <a:pt x="242708" y="268034"/>
                </a:lnTo>
                <a:lnTo>
                  <a:pt x="237978" y="273900"/>
                </a:lnTo>
                <a:lnTo>
                  <a:pt x="232920" y="279715"/>
                </a:lnTo>
                <a:lnTo>
                  <a:pt x="227643" y="285497"/>
                </a:lnTo>
                <a:lnTo>
                  <a:pt x="216699" y="297001"/>
                </a:lnTo>
                <a:lnTo>
                  <a:pt x="210162" y="301784"/>
                </a:lnTo>
                <a:lnTo>
                  <a:pt x="202946" y="305924"/>
                </a:lnTo>
                <a:lnTo>
                  <a:pt x="122821" y="345625"/>
                </a:lnTo>
                <a:lnTo>
                  <a:pt x="116144" y="347534"/>
                </a:lnTo>
                <a:lnTo>
                  <a:pt x="108834" y="348807"/>
                </a:lnTo>
                <a:lnTo>
                  <a:pt x="101104" y="349656"/>
                </a:lnTo>
                <a:lnTo>
                  <a:pt x="93093" y="351174"/>
                </a:lnTo>
                <a:lnTo>
                  <a:pt x="84895" y="353139"/>
                </a:lnTo>
                <a:lnTo>
                  <a:pt x="76572" y="355401"/>
                </a:lnTo>
                <a:lnTo>
                  <a:pt x="64784" y="357915"/>
                </a:lnTo>
                <a:lnTo>
                  <a:pt x="60307" y="358585"/>
                </a:lnTo>
                <a:lnTo>
                  <a:pt x="47713" y="356790"/>
                </a:lnTo>
                <a:lnTo>
                  <a:pt x="34496" y="352817"/>
                </a:lnTo>
                <a:lnTo>
                  <a:pt x="25446" y="347876"/>
                </a:lnTo>
                <a:lnTo>
                  <a:pt x="15709" y="345045"/>
                </a:lnTo>
                <a:lnTo>
                  <a:pt x="10446" y="344290"/>
                </a:lnTo>
                <a:lnTo>
                  <a:pt x="6937" y="342835"/>
                </a:lnTo>
                <a:lnTo>
                  <a:pt x="4597" y="340912"/>
                </a:lnTo>
                <a:lnTo>
                  <a:pt x="3038" y="338677"/>
                </a:lnTo>
                <a:lnTo>
                  <a:pt x="1305" y="333654"/>
                </a:lnTo>
                <a:lnTo>
                  <a:pt x="41" y="323800"/>
                </a:lnTo>
                <a:lnTo>
                  <a:pt x="0" y="321554"/>
                </a:lnTo>
                <a:lnTo>
                  <a:pt x="2495" y="311439"/>
                </a:lnTo>
                <a:lnTo>
                  <a:pt x="4493" y="304741"/>
                </a:lnTo>
                <a:lnTo>
                  <a:pt x="9254" y="294759"/>
                </a:lnTo>
                <a:lnTo>
                  <a:pt x="17290" y="283785"/>
                </a:lnTo>
                <a:lnTo>
                  <a:pt x="20072" y="280590"/>
                </a:lnTo>
                <a:lnTo>
                  <a:pt x="33089" y="271543"/>
                </a:lnTo>
                <a:lnTo>
                  <a:pt x="46094" y="265717"/>
                </a:lnTo>
                <a:lnTo>
                  <a:pt x="53562" y="262830"/>
                </a:lnTo>
                <a:lnTo>
                  <a:pt x="66940" y="259622"/>
                </a:lnTo>
                <a:lnTo>
                  <a:pt x="80188" y="257244"/>
                </a:lnTo>
                <a:lnTo>
                  <a:pt x="87722" y="255276"/>
                </a:lnTo>
                <a:lnTo>
                  <a:pt x="95601" y="253012"/>
                </a:lnTo>
                <a:lnTo>
                  <a:pt x="103713" y="251502"/>
                </a:lnTo>
                <a:lnTo>
                  <a:pt x="111977" y="250496"/>
                </a:lnTo>
                <a:lnTo>
                  <a:pt x="120344" y="249825"/>
                </a:lnTo>
                <a:lnTo>
                  <a:pt x="128780" y="249378"/>
                </a:lnTo>
                <a:lnTo>
                  <a:pt x="145772" y="248881"/>
                </a:lnTo>
                <a:lnTo>
                  <a:pt x="155257" y="249701"/>
                </a:lnTo>
                <a:lnTo>
                  <a:pt x="165390" y="251200"/>
                </a:lnTo>
                <a:lnTo>
                  <a:pt x="175955" y="253152"/>
                </a:lnTo>
                <a:lnTo>
                  <a:pt x="185856" y="255405"/>
                </a:lnTo>
                <a:lnTo>
                  <a:pt x="195315" y="257861"/>
                </a:lnTo>
                <a:lnTo>
                  <a:pt x="204478" y="260450"/>
                </a:lnTo>
                <a:lnTo>
                  <a:pt x="214396" y="262176"/>
                </a:lnTo>
                <a:lnTo>
                  <a:pt x="224819" y="263327"/>
                </a:lnTo>
                <a:lnTo>
                  <a:pt x="235577" y="264094"/>
                </a:lnTo>
                <a:lnTo>
                  <a:pt x="245607" y="266510"/>
                </a:lnTo>
                <a:lnTo>
                  <a:pt x="255151" y="270026"/>
                </a:lnTo>
                <a:lnTo>
                  <a:pt x="264371" y="274275"/>
                </a:lnTo>
                <a:lnTo>
                  <a:pt x="273375" y="278060"/>
                </a:lnTo>
                <a:lnTo>
                  <a:pt x="282235" y="281536"/>
                </a:lnTo>
                <a:lnTo>
                  <a:pt x="291000" y="284806"/>
                </a:lnTo>
                <a:lnTo>
                  <a:pt x="300652" y="287938"/>
                </a:lnTo>
                <a:lnTo>
                  <a:pt x="310898" y="290979"/>
                </a:lnTo>
                <a:lnTo>
                  <a:pt x="321538" y="293959"/>
                </a:lnTo>
                <a:lnTo>
                  <a:pt x="330537" y="296898"/>
                </a:lnTo>
                <a:lnTo>
                  <a:pt x="338441" y="299810"/>
                </a:lnTo>
                <a:lnTo>
                  <a:pt x="345615" y="302703"/>
                </a:lnTo>
                <a:lnTo>
                  <a:pt x="358666" y="308458"/>
                </a:lnTo>
                <a:lnTo>
                  <a:pt x="370817" y="315144"/>
                </a:lnTo>
                <a:lnTo>
                  <a:pt x="382567" y="324465"/>
                </a:lnTo>
                <a:lnTo>
                  <a:pt x="395342" y="335872"/>
                </a:lnTo>
                <a:lnTo>
                  <a:pt x="404580" y="342250"/>
                </a:lnTo>
                <a:lnTo>
                  <a:pt x="409710" y="345284"/>
                </a:lnTo>
                <a:lnTo>
                  <a:pt x="417951" y="353736"/>
                </a:lnTo>
                <a:lnTo>
                  <a:pt x="428544" y="36849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97"/>
          <p:cNvSpPr/>
          <p:nvPr/>
        </p:nvSpPr>
        <p:spPr>
          <a:xfrm>
            <a:off x="6123622" y="3026271"/>
            <a:ext cx="85726" cy="49856"/>
          </a:xfrm>
          <a:custGeom>
            <a:avLst/>
            <a:gdLst/>
            <a:ahLst/>
            <a:cxnLst/>
            <a:rect l="0" t="0" r="0" b="0"/>
            <a:pathLst>
              <a:path w="85726" h="49856">
                <a:moveTo>
                  <a:pt x="85725" y="25539"/>
                </a:moveTo>
                <a:lnTo>
                  <a:pt x="78344" y="40300"/>
                </a:lnTo>
                <a:lnTo>
                  <a:pt x="77947" y="42047"/>
                </a:lnTo>
                <a:lnTo>
                  <a:pt x="77682" y="44164"/>
                </a:lnTo>
                <a:lnTo>
                  <a:pt x="77257" y="49855"/>
                </a:lnTo>
                <a:lnTo>
                  <a:pt x="78175" y="49370"/>
                </a:lnTo>
                <a:lnTo>
                  <a:pt x="79739" y="48093"/>
                </a:lnTo>
                <a:lnTo>
                  <a:pt x="81734" y="46290"/>
                </a:lnTo>
                <a:lnTo>
                  <a:pt x="83065" y="44135"/>
                </a:lnTo>
                <a:lnTo>
                  <a:pt x="83952" y="41746"/>
                </a:lnTo>
                <a:lnTo>
                  <a:pt x="84543" y="39201"/>
                </a:lnTo>
                <a:lnTo>
                  <a:pt x="84937" y="36552"/>
                </a:lnTo>
                <a:lnTo>
                  <a:pt x="85200" y="33834"/>
                </a:lnTo>
                <a:lnTo>
                  <a:pt x="85374" y="31068"/>
                </a:lnTo>
                <a:lnTo>
                  <a:pt x="85569" y="22916"/>
                </a:lnTo>
                <a:lnTo>
                  <a:pt x="85621" y="18076"/>
                </a:lnTo>
                <a:lnTo>
                  <a:pt x="84703" y="13896"/>
                </a:lnTo>
                <a:lnTo>
                  <a:pt x="83139" y="10157"/>
                </a:lnTo>
                <a:lnTo>
                  <a:pt x="81144" y="6711"/>
                </a:lnTo>
                <a:lnTo>
                  <a:pt x="78861" y="4415"/>
                </a:lnTo>
                <a:lnTo>
                  <a:pt x="76387" y="2884"/>
                </a:lnTo>
                <a:lnTo>
                  <a:pt x="73784" y="1863"/>
                </a:lnTo>
                <a:lnTo>
                  <a:pt x="71097" y="1182"/>
                </a:lnTo>
                <a:lnTo>
                  <a:pt x="68353" y="729"/>
                </a:lnTo>
                <a:lnTo>
                  <a:pt x="65571" y="426"/>
                </a:lnTo>
                <a:lnTo>
                  <a:pt x="61812" y="224"/>
                </a:lnTo>
                <a:lnTo>
                  <a:pt x="52554" y="0"/>
                </a:lnTo>
                <a:lnTo>
                  <a:pt x="48371" y="893"/>
                </a:lnTo>
                <a:lnTo>
                  <a:pt x="44630" y="2441"/>
                </a:lnTo>
                <a:lnTo>
                  <a:pt x="41183" y="4425"/>
                </a:lnTo>
                <a:lnTo>
                  <a:pt x="37933" y="5748"/>
                </a:lnTo>
                <a:lnTo>
                  <a:pt x="34814" y="6630"/>
                </a:lnTo>
                <a:lnTo>
                  <a:pt x="31782" y="7218"/>
                </a:lnTo>
                <a:lnTo>
                  <a:pt x="28808" y="8562"/>
                </a:lnTo>
                <a:lnTo>
                  <a:pt x="25873" y="10411"/>
                </a:lnTo>
                <a:lnTo>
                  <a:pt x="0" y="4268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98"/>
          <p:cNvSpPr/>
          <p:nvPr/>
        </p:nvSpPr>
        <p:spPr>
          <a:xfrm>
            <a:off x="6329362" y="3317910"/>
            <a:ext cx="1080136" cy="25366"/>
          </a:xfrm>
          <a:custGeom>
            <a:avLst/>
            <a:gdLst/>
            <a:ahLst/>
            <a:cxnLst/>
            <a:rect l="0" t="0" r="0" b="0"/>
            <a:pathLst>
              <a:path w="1080136" h="25366">
                <a:moveTo>
                  <a:pt x="0" y="8219"/>
                </a:moveTo>
                <a:lnTo>
                  <a:pt x="142979" y="8219"/>
                </a:lnTo>
                <a:lnTo>
                  <a:pt x="161994" y="7267"/>
                </a:lnTo>
                <a:lnTo>
                  <a:pt x="228550" y="2328"/>
                </a:lnTo>
                <a:lnTo>
                  <a:pt x="260962" y="839"/>
                </a:lnTo>
                <a:lnTo>
                  <a:pt x="288068" y="177"/>
                </a:lnTo>
                <a:lnTo>
                  <a:pt x="300630" y="0"/>
                </a:lnTo>
                <a:lnTo>
                  <a:pt x="588559" y="7704"/>
                </a:lnTo>
                <a:lnTo>
                  <a:pt x="606685" y="7876"/>
                </a:lnTo>
                <a:lnTo>
                  <a:pt x="664925" y="10607"/>
                </a:lnTo>
                <a:lnTo>
                  <a:pt x="728910" y="14043"/>
                </a:lnTo>
                <a:lnTo>
                  <a:pt x="839272" y="18789"/>
                </a:lnTo>
                <a:lnTo>
                  <a:pt x="931933" y="23416"/>
                </a:lnTo>
                <a:lnTo>
                  <a:pt x="949901" y="24066"/>
                </a:lnTo>
                <a:lnTo>
                  <a:pt x="1051496" y="25194"/>
                </a:lnTo>
                <a:lnTo>
                  <a:pt x="1080135" y="253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99"/>
          <p:cNvSpPr/>
          <p:nvPr/>
        </p:nvSpPr>
        <p:spPr>
          <a:xfrm>
            <a:off x="6800850" y="2781123"/>
            <a:ext cx="51435" cy="459283"/>
          </a:xfrm>
          <a:custGeom>
            <a:avLst/>
            <a:gdLst/>
            <a:ahLst/>
            <a:cxnLst/>
            <a:rect l="0" t="0" r="0" b="0"/>
            <a:pathLst>
              <a:path w="51435" h="459283">
                <a:moveTo>
                  <a:pt x="0" y="4939"/>
                </a:moveTo>
                <a:lnTo>
                  <a:pt x="0" y="0"/>
                </a:lnTo>
                <a:lnTo>
                  <a:pt x="0" y="38669"/>
                </a:lnTo>
                <a:lnTo>
                  <a:pt x="952" y="48381"/>
                </a:lnTo>
                <a:lnTo>
                  <a:pt x="2540" y="58665"/>
                </a:lnTo>
                <a:lnTo>
                  <a:pt x="4550" y="69332"/>
                </a:lnTo>
                <a:lnTo>
                  <a:pt x="7796" y="82158"/>
                </a:lnTo>
                <a:lnTo>
                  <a:pt x="11865" y="96423"/>
                </a:lnTo>
                <a:lnTo>
                  <a:pt x="16482" y="111648"/>
                </a:lnTo>
                <a:lnTo>
                  <a:pt x="20513" y="126561"/>
                </a:lnTo>
                <a:lnTo>
                  <a:pt x="24152" y="141266"/>
                </a:lnTo>
                <a:lnTo>
                  <a:pt x="27532" y="155831"/>
                </a:lnTo>
                <a:lnTo>
                  <a:pt x="30737" y="176971"/>
                </a:lnTo>
                <a:lnTo>
                  <a:pt x="33826" y="202495"/>
                </a:lnTo>
                <a:lnTo>
                  <a:pt x="36838" y="230940"/>
                </a:lnTo>
                <a:lnTo>
                  <a:pt x="38846" y="253714"/>
                </a:lnTo>
                <a:lnTo>
                  <a:pt x="40185" y="272707"/>
                </a:lnTo>
                <a:lnTo>
                  <a:pt x="41078" y="289178"/>
                </a:lnTo>
                <a:lnTo>
                  <a:pt x="42625" y="306827"/>
                </a:lnTo>
                <a:lnTo>
                  <a:pt x="46884" y="344217"/>
                </a:lnTo>
                <a:lnTo>
                  <a:pt x="48401" y="365426"/>
                </a:lnTo>
                <a:lnTo>
                  <a:pt x="49412" y="388139"/>
                </a:lnTo>
                <a:lnTo>
                  <a:pt x="51434" y="4592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00"/>
          <p:cNvSpPr/>
          <p:nvPr/>
        </p:nvSpPr>
        <p:spPr>
          <a:xfrm>
            <a:off x="6106477" y="3754754"/>
            <a:ext cx="471489" cy="47803"/>
          </a:xfrm>
          <a:custGeom>
            <a:avLst/>
            <a:gdLst/>
            <a:ahLst/>
            <a:cxnLst/>
            <a:rect l="0" t="0" r="0" b="0"/>
            <a:pathLst>
              <a:path w="471489" h="47803">
                <a:moveTo>
                  <a:pt x="0" y="42863"/>
                </a:moveTo>
                <a:lnTo>
                  <a:pt x="18203" y="42863"/>
                </a:lnTo>
                <a:lnTo>
                  <a:pt x="25471" y="43816"/>
                </a:lnTo>
                <a:lnTo>
                  <a:pt x="32221" y="45403"/>
                </a:lnTo>
                <a:lnTo>
                  <a:pt x="38625" y="47414"/>
                </a:lnTo>
                <a:lnTo>
                  <a:pt x="43848" y="47802"/>
                </a:lnTo>
                <a:lnTo>
                  <a:pt x="48282" y="47108"/>
                </a:lnTo>
                <a:lnTo>
                  <a:pt x="52190" y="45693"/>
                </a:lnTo>
                <a:lnTo>
                  <a:pt x="62416" y="43797"/>
                </a:lnTo>
                <a:lnTo>
                  <a:pt x="94098" y="39151"/>
                </a:lnTo>
                <a:lnTo>
                  <a:pt x="108452" y="37531"/>
                </a:lnTo>
                <a:lnTo>
                  <a:pt x="120879" y="36451"/>
                </a:lnTo>
                <a:lnTo>
                  <a:pt x="132021" y="35731"/>
                </a:lnTo>
                <a:lnTo>
                  <a:pt x="146116" y="34298"/>
                </a:lnTo>
                <a:lnTo>
                  <a:pt x="179559" y="30166"/>
                </a:lnTo>
                <a:lnTo>
                  <a:pt x="194000" y="27731"/>
                </a:lnTo>
                <a:lnTo>
                  <a:pt x="206486" y="25155"/>
                </a:lnTo>
                <a:lnTo>
                  <a:pt x="217668" y="22485"/>
                </a:lnTo>
                <a:lnTo>
                  <a:pt x="228932" y="20705"/>
                </a:lnTo>
                <a:lnTo>
                  <a:pt x="240251" y="19519"/>
                </a:lnTo>
                <a:lnTo>
                  <a:pt x="251608" y="18728"/>
                </a:lnTo>
                <a:lnTo>
                  <a:pt x="262988" y="17248"/>
                </a:lnTo>
                <a:lnTo>
                  <a:pt x="274386" y="15309"/>
                </a:lnTo>
                <a:lnTo>
                  <a:pt x="285794" y="13064"/>
                </a:lnTo>
                <a:lnTo>
                  <a:pt x="296257" y="11567"/>
                </a:lnTo>
                <a:lnTo>
                  <a:pt x="306090" y="10569"/>
                </a:lnTo>
                <a:lnTo>
                  <a:pt x="315503" y="9904"/>
                </a:lnTo>
                <a:lnTo>
                  <a:pt x="324635" y="9460"/>
                </a:lnTo>
                <a:lnTo>
                  <a:pt x="342402" y="8967"/>
                </a:lnTo>
                <a:lnTo>
                  <a:pt x="351141" y="7883"/>
                </a:lnTo>
                <a:lnTo>
                  <a:pt x="359824" y="6208"/>
                </a:lnTo>
                <a:lnTo>
                  <a:pt x="368470" y="4139"/>
                </a:lnTo>
                <a:lnTo>
                  <a:pt x="376139" y="2760"/>
                </a:lnTo>
                <a:lnTo>
                  <a:pt x="383157" y="1840"/>
                </a:lnTo>
                <a:lnTo>
                  <a:pt x="389741" y="1227"/>
                </a:lnTo>
                <a:lnTo>
                  <a:pt x="400797" y="818"/>
                </a:lnTo>
                <a:lnTo>
                  <a:pt x="47148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01"/>
          <p:cNvSpPr/>
          <p:nvPr/>
        </p:nvSpPr>
        <p:spPr>
          <a:xfrm>
            <a:off x="6140767" y="3823387"/>
            <a:ext cx="505778" cy="59956"/>
          </a:xfrm>
          <a:custGeom>
            <a:avLst/>
            <a:gdLst/>
            <a:ahLst/>
            <a:cxnLst/>
            <a:rect l="0" t="0" r="0" b="0"/>
            <a:pathLst>
              <a:path w="505778" h="59956">
                <a:moveTo>
                  <a:pt x="0" y="59955"/>
                </a:moveTo>
                <a:lnTo>
                  <a:pt x="57624" y="59955"/>
                </a:lnTo>
                <a:lnTo>
                  <a:pt x="66990" y="59003"/>
                </a:lnTo>
                <a:lnTo>
                  <a:pt x="76093" y="57415"/>
                </a:lnTo>
                <a:lnTo>
                  <a:pt x="95732" y="53111"/>
                </a:lnTo>
                <a:lnTo>
                  <a:pt x="132611" y="45333"/>
                </a:lnTo>
                <a:lnTo>
                  <a:pt x="156411" y="39804"/>
                </a:lnTo>
                <a:lnTo>
                  <a:pt x="170949" y="36996"/>
                </a:lnTo>
                <a:lnTo>
                  <a:pt x="204882" y="31336"/>
                </a:lnTo>
                <a:lnTo>
                  <a:pt x="220408" y="29446"/>
                </a:lnTo>
                <a:lnTo>
                  <a:pt x="234569" y="28186"/>
                </a:lnTo>
                <a:lnTo>
                  <a:pt x="247819" y="27345"/>
                </a:lnTo>
                <a:lnTo>
                  <a:pt x="259511" y="25833"/>
                </a:lnTo>
                <a:lnTo>
                  <a:pt x="270162" y="23872"/>
                </a:lnTo>
                <a:lnTo>
                  <a:pt x="301345" y="16561"/>
                </a:lnTo>
                <a:lnTo>
                  <a:pt x="312339" y="13881"/>
                </a:lnTo>
                <a:lnTo>
                  <a:pt x="325384" y="12094"/>
                </a:lnTo>
                <a:lnTo>
                  <a:pt x="339795" y="10902"/>
                </a:lnTo>
                <a:lnTo>
                  <a:pt x="355118" y="10109"/>
                </a:lnTo>
                <a:lnTo>
                  <a:pt x="367238" y="8627"/>
                </a:lnTo>
                <a:lnTo>
                  <a:pt x="377222" y="6686"/>
                </a:lnTo>
                <a:lnTo>
                  <a:pt x="385785" y="4440"/>
                </a:lnTo>
                <a:lnTo>
                  <a:pt x="394350" y="2943"/>
                </a:lnTo>
                <a:lnTo>
                  <a:pt x="402918" y="1944"/>
                </a:lnTo>
                <a:lnTo>
                  <a:pt x="411487" y="1279"/>
                </a:lnTo>
                <a:lnTo>
                  <a:pt x="421009" y="835"/>
                </a:lnTo>
                <a:lnTo>
                  <a:pt x="441751" y="342"/>
                </a:lnTo>
                <a:lnTo>
                  <a:pt x="476239" y="0"/>
                </a:lnTo>
                <a:lnTo>
                  <a:pt x="505777" y="85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02"/>
          <p:cNvSpPr/>
          <p:nvPr/>
        </p:nvSpPr>
        <p:spPr>
          <a:xfrm>
            <a:off x="6766559" y="3660457"/>
            <a:ext cx="34292" cy="540069"/>
          </a:xfrm>
          <a:custGeom>
            <a:avLst/>
            <a:gdLst/>
            <a:ahLst/>
            <a:cxnLst/>
            <a:rect l="0" t="0" r="0" b="0"/>
            <a:pathLst>
              <a:path w="34292" h="540069">
                <a:moveTo>
                  <a:pt x="0" y="0"/>
                </a:moveTo>
                <a:lnTo>
                  <a:pt x="4551" y="13653"/>
                </a:lnTo>
                <a:lnTo>
                  <a:pt x="5892" y="19580"/>
                </a:lnTo>
                <a:lnTo>
                  <a:pt x="6786" y="25435"/>
                </a:lnTo>
                <a:lnTo>
                  <a:pt x="7779" y="37022"/>
                </a:lnTo>
                <a:lnTo>
                  <a:pt x="8220" y="48522"/>
                </a:lnTo>
                <a:lnTo>
                  <a:pt x="8468" y="65706"/>
                </a:lnTo>
                <a:lnTo>
                  <a:pt x="8542" y="87413"/>
                </a:lnTo>
                <a:lnTo>
                  <a:pt x="15951" y="270164"/>
                </a:lnTo>
                <a:lnTo>
                  <a:pt x="17302" y="289647"/>
                </a:lnTo>
                <a:lnTo>
                  <a:pt x="19155" y="309303"/>
                </a:lnTo>
                <a:lnTo>
                  <a:pt x="21342" y="329075"/>
                </a:lnTo>
                <a:lnTo>
                  <a:pt x="22801" y="346065"/>
                </a:lnTo>
                <a:lnTo>
                  <a:pt x="23773" y="361203"/>
                </a:lnTo>
                <a:lnTo>
                  <a:pt x="24421" y="375105"/>
                </a:lnTo>
                <a:lnTo>
                  <a:pt x="25334" y="453831"/>
                </a:lnTo>
                <a:lnTo>
                  <a:pt x="25604" y="505520"/>
                </a:lnTo>
                <a:lnTo>
                  <a:pt x="26595" y="514178"/>
                </a:lnTo>
                <a:lnTo>
                  <a:pt x="28207" y="519951"/>
                </a:lnTo>
                <a:lnTo>
                  <a:pt x="30236" y="523799"/>
                </a:lnTo>
                <a:lnTo>
                  <a:pt x="31587" y="527317"/>
                </a:lnTo>
                <a:lnTo>
                  <a:pt x="32488" y="530615"/>
                </a:lnTo>
                <a:lnTo>
                  <a:pt x="34291" y="5400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03"/>
          <p:cNvSpPr/>
          <p:nvPr/>
        </p:nvSpPr>
        <p:spPr>
          <a:xfrm>
            <a:off x="6929437" y="3703511"/>
            <a:ext cx="420054" cy="471220"/>
          </a:xfrm>
          <a:custGeom>
            <a:avLst/>
            <a:gdLst/>
            <a:ahLst/>
            <a:cxnLst/>
            <a:rect l="0" t="0" r="0" b="0"/>
            <a:pathLst>
              <a:path w="420054" h="471220">
                <a:moveTo>
                  <a:pt x="0" y="94106"/>
                </a:moveTo>
                <a:lnTo>
                  <a:pt x="0" y="85005"/>
                </a:lnTo>
                <a:lnTo>
                  <a:pt x="953" y="81371"/>
                </a:lnTo>
                <a:lnTo>
                  <a:pt x="4551" y="74794"/>
                </a:lnTo>
                <a:lnTo>
                  <a:pt x="15574" y="61858"/>
                </a:lnTo>
                <a:lnTo>
                  <a:pt x="24702" y="52469"/>
                </a:lnTo>
                <a:lnTo>
                  <a:pt x="37649" y="41946"/>
                </a:lnTo>
                <a:lnTo>
                  <a:pt x="45102" y="36473"/>
                </a:lnTo>
                <a:lnTo>
                  <a:pt x="53880" y="30919"/>
                </a:lnTo>
                <a:lnTo>
                  <a:pt x="63543" y="25311"/>
                </a:lnTo>
                <a:lnTo>
                  <a:pt x="73795" y="19668"/>
                </a:lnTo>
                <a:lnTo>
                  <a:pt x="85391" y="14953"/>
                </a:lnTo>
                <a:lnTo>
                  <a:pt x="97885" y="10858"/>
                </a:lnTo>
                <a:lnTo>
                  <a:pt x="110977" y="7174"/>
                </a:lnTo>
                <a:lnTo>
                  <a:pt x="122562" y="4719"/>
                </a:lnTo>
                <a:lnTo>
                  <a:pt x="133143" y="3082"/>
                </a:lnTo>
                <a:lnTo>
                  <a:pt x="143055" y="1991"/>
                </a:lnTo>
                <a:lnTo>
                  <a:pt x="151567" y="1264"/>
                </a:lnTo>
                <a:lnTo>
                  <a:pt x="159148" y="779"/>
                </a:lnTo>
                <a:lnTo>
                  <a:pt x="166106" y="455"/>
                </a:lnTo>
                <a:lnTo>
                  <a:pt x="181457" y="96"/>
                </a:lnTo>
                <a:lnTo>
                  <a:pt x="189552" y="0"/>
                </a:lnTo>
                <a:lnTo>
                  <a:pt x="196853" y="889"/>
                </a:lnTo>
                <a:lnTo>
                  <a:pt x="203625" y="2434"/>
                </a:lnTo>
                <a:lnTo>
                  <a:pt x="216230" y="6690"/>
                </a:lnTo>
                <a:lnTo>
                  <a:pt x="228183" y="11757"/>
                </a:lnTo>
                <a:lnTo>
                  <a:pt x="239845" y="17184"/>
                </a:lnTo>
                <a:lnTo>
                  <a:pt x="245621" y="19965"/>
                </a:lnTo>
                <a:lnTo>
                  <a:pt x="250426" y="23723"/>
                </a:lnTo>
                <a:lnTo>
                  <a:pt x="258303" y="32980"/>
                </a:lnTo>
                <a:lnTo>
                  <a:pt x="264979" y="45984"/>
                </a:lnTo>
                <a:lnTo>
                  <a:pt x="271121" y="60336"/>
                </a:lnTo>
                <a:lnTo>
                  <a:pt x="277026" y="73065"/>
                </a:lnTo>
                <a:lnTo>
                  <a:pt x="282825" y="87612"/>
                </a:lnTo>
                <a:lnTo>
                  <a:pt x="285705" y="95491"/>
                </a:lnTo>
                <a:lnTo>
                  <a:pt x="287625" y="103602"/>
                </a:lnTo>
                <a:lnTo>
                  <a:pt x="288905" y="111867"/>
                </a:lnTo>
                <a:lnTo>
                  <a:pt x="289758" y="120234"/>
                </a:lnTo>
                <a:lnTo>
                  <a:pt x="289375" y="128670"/>
                </a:lnTo>
                <a:lnTo>
                  <a:pt x="288167" y="137151"/>
                </a:lnTo>
                <a:lnTo>
                  <a:pt x="286409" y="145663"/>
                </a:lnTo>
                <a:lnTo>
                  <a:pt x="281915" y="165280"/>
                </a:lnTo>
                <a:lnTo>
                  <a:pt x="279383" y="175846"/>
                </a:lnTo>
                <a:lnTo>
                  <a:pt x="276743" y="185746"/>
                </a:lnTo>
                <a:lnTo>
                  <a:pt x="271269" y="204368"/>
                </a:lnTo>
                <a:lnTo>
                  <a:pt x="267524" y="214287"/>
                </a:lnTo>
                <a:lnTo>
                  <a:pt x="263122" y="224709"/>
                </a:lnTo>
                <a:lnTo>
                  <a:pt x="258282" y="235467"/>
                </a:lnTo>
                <a:lnTo>
                  <a:pt x="251245" y="249307"/>
                </a:lnTo>
                <a:lnTo>
                  <a:pt x="210827" y="324964"/>
                </a:lnTo>
                <a:lnTo>
                  <a:pt x="204369" y="335642"/>
                </a:lnTo>
                <a:lnTo>
                  <a:pt x="198158" y="344665"/>
                </a:lnTo>
                <a:lnTo>
                  <a:pt x="192113" y="352585"/>
                </a:lnTo>
                <a:lnTo>
                  <a:pt x="165076" y="384246"/>
                </a:lnTo>
                <a:lnTo>
                  <a:pt x="133375" y="420224"/>
                </a:lnTo>
                <a:lnTo>
                  <a:pt x="112935" y="442565"/>
                </a:lnTo>
                <a:lnTo>
                  <a:pt x="95269" y="461302"/>
                </a:lnTo>
                <a:lnTo>
                  <a:pt x="90183" y="464633"/>
                </a:lnTo>
                <a:lnTo>
                  <a:pt x="79452" y="468335"/>
                </a:lnTo>
                <a:lnTo>
                  <a:pt x="67250" y="470419"/>
                </a:lnTo>
                <a:lnTo>
                  <a:pt x="57603" y="471036"/>
                </a:lnTo>
                <a:lnTo>
                  <a:pt x="57452" y="471123"/>
                </a:lnTo>
                <a:lnTo>
                  <a:pt x="62364" y="471219"/>
                </a:lnTo>
                <a:lnTo>
                  <a:pt x="65388" y="470292"/>
                </a:lnTo>
                <a:lnTo>
                  <a:pt x="74196" y="465389"/>
                </a:lnTo>
                <a:lnTo>
                  <a:pt x="82838" y="462561"/>
                </a:lnTo>
                <a:lnTo>
                  <a:pt x="93336" y="456114"/>
                </a:lnTo>
                <a:lnTo>
                  <a:pt x="106252" y="450896"/>
                </a:lnTo>
                <a:lnTo>
                  <a:pt x="118979" y="447942"/>
                </a:lnTo>
                <a:lnTo>
                  <a:pt x="130984" y="445676"/>
                </a:lnTo>
                <a:lnTo>
                  <a:pt x="142670" y="441494"/>
                </a:lnTo>
                <a:lnTo>
                  <a:pt x="154214" y="439001"/>
                </a:lnTo>
                <a:lnTo>
                  <a:pt x="166647" y="436940"/>
                </a:lnTo>
                <a:lnTo>
                  <a:pt x="173963" y="435057"/>
                </a:lnTo>
                <a:lnTo>
                  <a:pt x="181698" y="432850"/>
                </a:lnTo>
                <a:lnTo>
                  <a:pt x="188760" y="431378"/>
                </a:lnTo>
                <a:lnTo>
                  <a:pt x="201685" y="429742"/>
                </a:lnTo>
                <a:lnTo>
                  <a:pt x="208752" y="429306"/>
                </a:lnTo>
                <a:lnTo>
                  <a:pt x="224224" y="428821"/>
                </a:lnTo>
                <a:lnTo>
                  <a:pt x="262652" y="428548"/>
                </a:lnTo>
                <a:lnTo>
                  <a:pt x="276067" y="429463"/>
                </a:lnTo>
                <a:lnTo>
                  <a:pt x="288819" y="431025"/>
                </a:lnTo>
                <a:lnTo>
                  <a:pt x="301131" y="433018"/>
                </a:lnTo>
                <a:lnTo>
                  <a:pt x="311245" y="434348"/>
                </a:lnTo>
                <a:lnTo>
                  <a:pt x="319891" y="435234"/>
                </a:lnTo>
                <a:lnTo>
                  <a:pt x="327561" y="435824"/>
                </a:lnTo>
                <a:lnTo>
                  <a:pt x="334579" y="437171"/>
                </a:lnTo>
                <a:lnTo>
                  <a:pt x="347457" y="441207"/>
                </a:lnTo>
                <a:lnTo>
                  <a:pt x="359530" y="443636"/>
                </a:lnTo>
                <a:lnTo>
                  <a:pt x="370294" y="444715"/>
                </a:lnTo>
                <a:lnTo>
                  <a:pt x="378253" y="445195"/>
                </a:lnTo>
                <a:lnTo>
                  <a:pt x="387505" y="447948"/>
                </a:lnTo>
                <a:lnTo>
                  <a:pt x="397015" y="451394"/>
                </a:lnTo>
                <a:lnTo>
                  <a:pt x="400884" y="452313"/>
                </a:lnTo>
                <a:lnTo>
                  <a:pt x="420053" y="45415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04"/>
          <p:cNvSpPr/>
          <p:nvPr/>
        </p:nvSpPr>
        <p:spPr>
          <a:xfrm>
            <a:off x="7401711" y="3677811"/>
            <a:ext cx="384802" cy="462548"/>
          </a:xfrm>
          <a:custGeom>
            <a:avLst/>
            <a:gdLst/>
            <a:ahLst/>
            <a:cxnLst/>
            <a:rect l="0" t="0" r="0" b="0"/>
            <a:pathLst>
              <a:path w="384802" h="462548">
                <a:moveTo>
                  <a:pt x="187808" y="16936"/>
                </a:moveTo>
                <a:lnTo>
                  <a:pt x="183257" y="7834"/>
                </a:lnTo>
                <a:lnTo>
                  <a:pt x="180964" y="5153"/>
                </a:lnTo>
                <a:lnTo>
                  <a:pt x="178484" y="3366"/>
                </a:lnTo>
                <a:lnTo>
                  <a:pt x="173187" y="1380"/>
                </a:lnTo>
                <a:lnTo>
                  <a:pt x="162025" y="105"/>
                </a:lnTo>
                <a:lnTo>
                  <a:pt x="159190" y="0"/>
                </a:lnTo>
                <a:lnTo>
                  <a:pt x="156347" y="1836"/>
                </a:lnTo>
                <a:lnTo>
                  <a:pt x="146842" y="12568"/>
                </a:lnTo>
                <a:lnTo>
                  <a:pt x="137534" y="19122"/>
                </a:lnTo>
                <a:lnTo>
                  <a:pt x="127047" y="27750"/>
                </a:lnTo>
                <a:lnTo>
                  <a:pt x="116036" y="37935"/>
                </a:lnTo>
                <a:lnTo>
                  <a:pt x="104792" y="48811"/>
                </a:lnTo>
                <a:lnTo>
                  <a:pt x="93445" y="62535"/>
                </a:lnTo>
                <a:lnTo>
                  <a:pt x="87752" y="70195"/>
                </a:lnTo>
                <a:lnTo>
                  <a:pt x="76347" y="83787"/>
                </a:lnTo>
                <a:lnTo>
                  <a:pt x="70639" y="90079"/>
                </a:lnTo>
                <a:lnTo>
                  <a:pt x="63975" y="99988"/>
                </a:lnTo>
                <a:lnTo>
                  <a:pt x="56676" y="112309"/>
                </a:lnTo>
                <a:lnTo>
                  <a:pt x="48952" y="126238"/>
                </a:lnTo>
                <a:lnTo>
                  <a:pt x="32749" y="156955"/>
                </a:lnTo>
                <a:lnTo>
                  <a:pt x="24428" y="173147"/>
                </a:lnTo>
                <a:lnTo>
                  <a:pt x="17928" y="186799"/>
                </a:lnTo>
                <a:lnTo>
                  <a:pt x="12643" y="198758"/>
                </a:lnTo>
                <a:lnTo>
                  <a:pt x="8166" y="209588"/>
                </a:lnTo>
                <a:lnTo>
                  <a:pt x="5182" y="222523"/>
                </a:lnTo>
                <a:lnTo>
                  <a:pt x="3192" y="236862"/>
                </a:lnTo>
                <a:lnTo>
                  <a:pt x="1866" y="252136"/>
                </a:lnTo>
                <a:lnTo>
                  <a:pt x="982" y="267081"/>
                </a:lnTo>
                <a:lnTo>
                  <a:pt x="0" y="296387"/>
                </a:lnTo>
                <a:lnTo>
                  <a:pt x="690" y="310869"/>
                </a:lnTo>
                <a:lnTo>
                  <a:pt x="2103" y="325286"/>
                </a:lnTo>
                <a:lnTo>
                  <a:pt x="3998" y="339661"/>
                </a:lnTo>
                <a:lnTo>
                  <a:pt x="7165" y="351148"/>
                </a:lnTo>
                <a:lnTo>
                  <a:pt x="11183" y="360712"/>
                </a:lnTo>
                <a:lnTo>
                  <a:pt x="19773" y="376418"/>
                </a:lnTo>
                <a:lnTo>
                  <a:pt x="26766" y="389748"/>
                </a:lnTo>
                <a:lnTo>
                  <a:pt x="35589" y="402023"/>
                </a:lnTo>
                <a:lnTo>
                  <a:pt x="44908" y="412876"/>
                </a:lnTo>
                <a:lnTo>
                  <a:pt x="52225" y="420874"/>
                </a:lnTo>
                <a:lnTo>
                  <a:pt x="63732" y="430144"/>
                </a:lnTo>
                <a:lnTo>
                  <a:pt x="70801" y="435284"/>
                </a:lnTo>
                <a:lnTo>
                  <a:pt x="77418" y="439662"/>
                </a:lnTo>
                <a:lnTo>
                  <a:pt x="83735" y="443533"/>
                </a:lnTo>
                <a:lnTo>
                  <a:pt x="89851" y="447067"/>
                </a:lnTo>
                <a:lnTo>
                  <a:pt x="97738" y="450375"/>
                </a:lnTo>
                <a:lnTo>
                  <a:pt x="106807" y="453533"/>
                </a:lnTo>
                <a:lnTo>
                  <a:pt x="116663" y="456591"/>
                </a:lnTo>
                <a:lnTo>
                  <a:pt x="126090" y="458629"/>
                </a:lnTo>
                <a:lnTo>
                  <a:pt x="135233" y="459988"/>
                </a:lnTo>
                <a:lnTo>
                  <a:pt x="144186" y="460894"/>
                </a:lnTo>
                <a:lnTo>
                  <a:pt x="152059" y="461498"/>
                </a:lnTo>
                <a:lnTo>
                  <a:pt x="159213" y="461901"/>
                </a:lnTo>
                <a:lnTo>
                  <a:pt x="172242" y="462348"/>
                </a:lnTo>
                <a:lnTo>
                  <a:pt x="184383" y="462547"/>
                </a:lnTo>
                <a:lnTo>
                  <a:pt x="196129" y="460096"/>
                </a:lnTo>
                <a:lnTo>
                  <a:pt x="223742" y="450761"/>
                </a:lnTo>
                <a:lnTo>
                  <a:pt x="230814" y="447122"/>
                </a:lnTo>
                <a:lnTo>
                  <a:pt x="237434" y="442792"/>
                </a:lnTo>
                <a:lnTo>
                  <a:pt x="243753" y="438000"/>
                </a:lnTo>
                <a:lnTo>
                  <a:pt x="250822" y="433853"/>
                </a:lnTo>
                <a:lnTo>
                  <a:pt x="258392" y="430136"/>
                </a:lnTo>
                <a:lnTo>
                  <a:pt x="266297" y="426705"/>
                </a:lnTo>
                <a:lnTo>
                  <a:pt x="273472" y="422513"/>
                </a:lnTo>
                <a:lnTo>
                  <a:pt x="280160" y="417813"/>
                </a:lnTo>
                <a:lnTo>
                  <a:pt x="291719" y="407511"/>
                </a:lnTo>
                <a:lnTo>
                  <a:pt x="300031" y="396582"/>
                </a:lnTo>
                <a:lnTo>
                  <a:pt x="306439" y="389096"/>
                </a:lnTo>
                <a:lnTo>
                  <a:pt x="314521" y="380295"/>
                </a:lnTo>
                <a:lnTo>
                  <a:pt x="323718" y="370618"/>
                </a:lnTo>
                <a:lnTo>
                  <a:pt x="332707" y="358451"/>
                </a:lnTo>
                <a:lnTo>
                  <a:pt x="341558" y="344626"/>
                </a:lnTo>
                <a:lnTo>
                  <a:pt x="357106" y="317833"/>
                </a:lnTo>
                <a:lnTo>
                  <a:pt x="367192" y="299576"/>
                </a:lnTo>
                <a:lnTo>
                  <a:pt x="371216" y="289182"/>
                </a:lnTo>
                <a:lnTo>
                  <a:pt x="374849" y="277491"/>
                </a:lnTo>
                <a:lnTo>
                  <a:pt x="378225" y="264935"/>
                </a:lnTo>
                <a:lnTo>
                  <a:pt x="380475" y="253706"/>
                </a:lnTo>
                <a:lnTo>
                  <a:pt x="381976" y="243363"/>
                </a:lnTo>
                <a:lnTo>
                  <a:pt x="382976" y="233609"/>
                </a:lnTo>
                <a:lnTo>
                  <a:pt x="383643" y="224250"/>
                </a:lnTo>
                <a:lnTo>
                  <a:pt x="384087" y="215153"/>
                </a:lnTo>
                <a:lnTo>
                  <a:pt x="384384" y="206230"/>
                </a:lnTo>
                <a:lnTo>
                  <a:pt x="384801" y="161818"/>
                </a:lnTo>
                <a:lnTo>
                  <a:pt x="383906" y="148766"/>
                </a:lnTo>
                <a:lnTo>
                  <a:pt x="382358" y="138161"/>
                </a:lnTo>
                <a:lnTo>
                  <a:pt x="380374" y="129185"/>
                </a:lnTo>
                <a:lnTo>
                  <a:pt x="378097" y="121296"/>
                </a:lnTo>
                <a:lnTo>
                  <a:pt x="373029" y="107451"/>
                </a:lnTo>
                <a:lnTo>
                  <a:pt x="365061" y="94947"/>
                </a:lnTo>
                <a:lnTo>
                  <a:pt x="356122" y="83993"/>
                </a:lnTo>
                <a:lnTo>
                  <a:pt x="344782" y="71518"/>
                </a:lnTo>
                <a:lnTo>
                  <a:pt x="335045" y="61515"/>
                </a:lnTo>
                <a:lnTo>
                  <a:pt x="328829" y="57133"/>
                </a:lnTo>
                <a:lnTo>
                  <a:pt x="321827" y="53259"/>
                </a:lnTo>
                <a:lnTo>
                  <a:pt x="314302" y="49724"/>
                </a:lnTo>
                <a:lnTo>
                  <a:pt x="303400" y="43256"/>
                </a:lnTo>
                <a:lnTo>
                  <a:pt x="293475" y="37206"/>
                </a:lnTo>
                <a:lnTo>
                  <a:pt x="286829" y="34260"/>
                </a:lnTo>
                <a:lnTo>
                  <a:pt x="279540" y="31343"/>
                </a:lnTo>
                <a:lnTo>
                  <a:pt x="272775" y="28446"/>
                </a:lnTo>
                <a:lnTo>
                  <a:pt x="260179" y="22687"/>
                </a:lnTo>
                <a:lnTo>
                  <a:pt x="253200" y="20770"/>
                </a:lnTo>
                <a:lnTo>
                  <a:pt x="245691" y="19492"/>
                </a:lnTo>
                <a:lnTo>
                  <a:pt x="237827" y="18640"/>
                </a:lnTo>
                <a:lnTo>
                  <a:pt x="230679" y="18072"/>
                </a:lnTo>
                <a:lnTo>
                  <a:pt x="224009" y="17694"/>
                </a:lnTo>
                <a:lnTo>
                  <a:pt x="217658" y="17441"/>
                </a:lnTo>
                <a:lnTo>
                  <a:pt x="176101" y="17036"/>
                </a:lnTo>
                <a:lnTo>
                  <a:pt x="160063" y="16980"/>
                </a:lnTo>
                <a:lnTo>
                  <a:pt x="153119" y="17918"/>
                </a:lnTo>
                <a:lnTo>
                  <a:pt x="146585" y="19496"/>
                </a:lnTo>
                <a:lnTo>
                  <a:pt x="140323" y="21500"/>
                </a:lnTo>
                <a:lnTo>
                  <a:pt x="136149" y="23789"/>
                </a:lnTo>
                <a:lnTo>
                  <a:pt x="133367" y="26267"/>
                </a:lnTo>
                <a:lnTo>
                  <a:pt x="131511" y="28872"/>
                </a:lnTo>
                <a:lnTo>
                  <a:pt x="129322" y="30608"/>
                </a:lnTo>
                <a:lnTo>
                  <a:pt x="126910" y="31766"/>
                </a:lnTo>
                <a:lnTo>
                  <a:pt x="119229" y="340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505"/>
          <p:cNvSpPr/>
          <p:nvPr/>
        </p:nvSpPr>
        <p:spPr>
          <a:xfrm>
            <a:off x="278826" y="3866611"/>
            <a:ext cx="221237" cy="291052"/>
          </a:xfrm>
          <a:custGeom>
            <a:avLst/>
            <a:gdLst/>
            <a:ahLst/>
            <a:cxnLst/>
            <a:rect l="0" t="0" r="0" b="0"/>
            <a:pathLst>
              <a:path w="221237" h="291052">
                <a:moveTo>
                  <a:pt x="24068" y="25304"/>
                </a:moveTo>
                <a:lnTo>
                  <a:pt x="24068" y="72987"/>
                </a:lnTo>
                <a:lnTo>
                  <a:pt x="23116" y="79000"/>
                </a:lnTo>
                <a:lnTo>
                  <a:pt x="21528" y="84914"/>
                </a:lnTo>
                <a:lnTo>
                  <a:pt x="19518" y="90761"/>
                </a:lnTo>
                <a:lnTo>
                  <a:pt x="17224" y="98470"/>
                </a:lnTo>
                <a:lnTo>
                  <a:pt x="12137" y="117195"/>
                </a:lnTo>
                <a:lnTo>
                  <a:pt x="9446" y="133237"/>
                </a:lnTo>
                <a:lnTo>
                  <a:pt x="6700" y="153457"/>
                </a:lnTo>
                <a:lnTo>
                  <a:pt x="2062" y="192751"/>
                </a:lnTo>
                <a:lnTo>
                  <a:pt x="0" y="213389"/>
                </a:lnTo>
                <a:lnTo>
                  <a:pt x="403" y="219274"/>
                </a:lnTo>
                <a:lnTo>
                  <a:pt x="1624" y="223197"/>
                </a:lnTo>
                <a:lnTo>
                  <a:pt x="3390" y="225813"/>
                </a:lnTo>
                <a:lnTo>
                  <a:pt x="4568" y="226604"/>
                </a:lnTo>
                <a:lnTo>
                  <a:pt x="5353" y="226179"/>
                </a:lnTo>
                <a:lnTo>
                  <a:pt x="5877" y="224943"/>
                </a:lnTo>
                <a:lnTo>
                  <a:pt x="6226" y="214594"/>
                </a:lnTo>
                <a:lnTo>
                  <a:pt x="6832" y="139778"/>
                </a:lnTo>
                <a:lnTo>
                  <a:pt x="7815" y="128290"/>
                </a:lnTo>
                <a:lnTo>
                  <a:pt x="9423" y="115868"/>
                </a:lnTo>
                <a:lnTo>
                  <a:pt x="11447" y="102825"/>
                </a:lnTo>
                <a:lnTo>
                  <a:pt x="13749" y="92225"/>
                </a:lnTo>
                <a:lnTo>
                  <a:pt x="16236" y="83253"/>
                </a:lnTo>
                <a:lnTo>
                  <a:pt x="18847" y="75366"/>
                </a:lnTo>
                <a:lnTo>
                  <a:pt x="22493" y="67251"/>
                </a:lnTo>
                <a:lnTo>
                  <a:pt x="26828" y="58984"/>
                </a:lnTo>
                <a:lnTo>
                  <a:pt x="35772" y="43130"/>
                </a:lnTo>
                <a:lnTo>
                  <a:pt x="42923" y="29734"/>
                </a:lnTo>
                <a:lnTo>
                  <a:pt x="46163" y="24448"/>
                </a:lnTo>
                <a:lnTo>
                  <a:pt x="52303" y="16033"/>
                </a:lnTo>
                <a:lnTo>
                  <a:pt x="55274" y="13408"/>
                </a:lnTo>
                <a:lnTo>
                  <a:pt x="58207" y="11658"/>
                </a:lnTo>
                <a:lnTo>
                  <a:pt x="61115" y="10492"/>
                </a:lnTo>
                <a:lnTo>
                  <a:pt x="71966" y="6656"/>
                </a:lnTo>
                <a:lnTo>
                  <a:pt x="88563" y="983"/>
                </a:lnTo>
                <a:lnTo>
                  <a:pt x="91830" y="517"/>
                </a:lnTo>
                <a:lnTo>
                  <a:pt x="95913" y="207"/>
                </a:lnTo>
                <a:lnTo>
                  <a:pt x="100540" y="0"/>
                </a:lnTo>
                <a:lnTo>
                  <a:pt x="103624" y="814"/>
                </a:lnTo>
                <a:lnTo>
                  <a:pt x="105681" y="2310"/>
                </a:lnTo>
                <a:lnTo>
                  <a:pt x="109871" y="7464"/>
                </a:lnTo>
                <a:lnTo>
                  <a:pt x="118083" y="16105"/>
                </a:lnTo>
                <a:lnTo>
                  <a:pt x="128865" y="27129"/>
                </a:lnTo>
                <a:lnTo>
                  <a:pt x="131081" y="31283"/>
                </a:lnTo>
                <a:lnTo>
                  <a:pt x="132557" y="35957"/>
                </a:lnTo>
                <a:lnTo>
                  <a:pt x="133542" y="40979"/>
                </a:lnTo>
                <a:lnTo>
                  <a:pt x="136103" y="49089"/>
                </a:lnTo>
                <a:lnTo>
                  <a:pt x="139716" y="59258"/>
                </a:lnTo>
                <a:lnTo>
                  <a:pt x="144029" y="70800"/>
                </a:lnTo>
                <a:lnTo>
                  <a:pt x="147857" y="80399"/>
                </a:lnTo>
                <a:lnTo>
                  <a:pt x="151362" y="88704"/>
                </a:lnTo>
                <a:lnTo>
                  <a:pt x="154651" y="96145"/>
                </a:lnTo>
                <a:lnTo>
                  <a:pt x="157796" y="105869"/>
                </a:lnTo>
                <a:lnTo>
                  <a:pt x="160845" y="117114"/>
                </a:lnTo>
                <a:lnTo>
                  <a:pt x="163830" y="129373"/>
                </a:lnTo>
                <a:lnTo>
                  <a:pt x="177134" y="178482"/>
                </a:lnTo>
                <a:lnTo>
                  <a:pt x="181357" y="192193"/>
                </a:lnTo>
                <a:lnTo>
                  <a:pt x="185125" y="203238"/>
                </a:lnTo>
                <a:lnTo>
                  <a:pt x="188589" y="212507"/>
                </a:lnTo>
                <a:lnTo>
                  <a:pt x="193757" y="223448"/>
                </a:lnTo>
                <a:lnTo>
                  <a:pt x="200059" y="235505"/>
                </a:lnTo>
                <a:lnTo>
                  <a:pt x="207118" y="248305"/>
                </a:lnTo>
                <a:lnTo>
                  <a:pt x="211824" y="257791"/>
                </a:lnTo>
                <a:lnTo>
                  <a:pt x="214961" y="265068"/>
                </a:lnTo>
                <a:lnTo>
                  <a:pt x="219996" y="279039"/>
                </a:lnTo>
                <a:lnTo>
                  <a:pt x="220685" y="283490"/>
                </a:lnTo>
                <a:lnTo>
                  <a:pt x="221236" y="29105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06"/>
          <p:cNvSpPr/>
          <p:nvPr/>
        </p:nvSpPr>
        <p:spPr>
          <a:xfrm>
            <a:off x="225742" y="4003357"/>
            <a:ext cx="317183" cy="8573"/>
          </a:xfrm>
          <a:custGeom>
            <a:avLst/>
            <a:gdLst/>
            <a:ahLst/>
            <a:cxnLst/>
            <a:rect l="0" t="0" r="0" b="0"/>
            <a:pathLst>
              <a:path w="317183" h="8573">
                <a:moveTo>
                  <a:pt x="0" y="8572"/>
                </a:moveTo>
                <a:lnTo>
                  <a:pt x="18203" y="4022"/>
                </a:lnTo>
                <a:lnTo>
                  <a:pt x="26423" y="2681"/>
                </a:lnTo>
                <a:lnTo>
                  <a:pt x="34760" y="1788"/>
                </a:lnTo>
                <a:lnTo>
                  <a:pt x="43176" y="1192"/>
                </a:lnTo>
                <a:lnTo>
                  <a:pt x="127834" y="353"/>
                </a:lnTo>
                <a:lnTo>
                  <a:pt x="31718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507"/>
          <p:cNvSpPr/>
          <p:nvPr/>
        </p:nvSpPr>
        <p:spPr>
          <a:xfrm>
            <a:off x="654367" y="3883342"/>
            <a:ext cx="25718" cy="222886"/>
          </a:xfrm>
          <a:custGeom>
            <a:avLst/>
            <a:gdLst/>
            <a:ahLst/>
            <a:cxnLst/>
            <a:rect l="0" t="0" r="0" b="0"/>
            <a:pathLst>
              <a:path w="25718" h="222886">
                <a:moveTo>
                  <a:pt x="0" y="0"/>
                </a:moveTo>
                <a:lnTo>
                  <a:pt x="0" y="73721"/>
                </a:lnTo>
                <a:lnTo>
                  <a:pt x="952" y="82485"/>
                </a:lnTo>
                <a:lnTo>
                  <a:pt x="2540" y="90232"/>
                </a:lnTo>
                <a:lnTo>
                  <a:pt x="4551" y="97303"/>
                </a:lnTo>
                <a:lnTo>
                  <a:pt x="4939" y="103921"/>
                </a:lnTo>
                <a:lnTo>
                  <a:pt x="4245" y="110238"/>
                </a:lnTo>
                <a:lnTo>
                  <a:pt x="2830" y="116354"/>
                </a:lnTo>
                <a:lnTo>
                  <a:pt x="2839" y="122337"/>
                </a:lnTo>
                <a:lnTo>
                  <a:pt x="3798" y="128231"/>
                </a:lnTo>
                <a:lnTo>
                  <a:pt x="5389" y="134065"/>
                </a:lnTo>
                <a:lnTo>
                  <a:pt x="6450" y="139859"/>
                </a:lnTo>
                <a:lnTo>
                  <a:pt x="7158" y="145627"/>
                </a:lnTo>
                <a:lnTo>
                  <a:pt x="7629" y="151377"/>
                </a:lnTo>
                <a:lnTo>
                  <a:pt x="7944" y="157116"/>
                </a:lnTo>
                <a:lnTo>
                  <a:pt x="8293" y="168572"/>
                </a:lnTo>
                <a:lnTo>
                  <a:pt x="9339" y="173341"/>
                </a:lnTo>
                <a:lnTo>
                  <a:pt x="10988" y="177474"/>
                </a:lnTo>
                <a:lnTo>
                  <a:pt x="13040" y="181181"/>
                </a:lnTo>
                <a:lnTo>
                  <a:pt x="14409" y="184605"/>
                </a:lnTo>
                <a:lnTo>
                  <a:pt x="15321" y="187840"/>
                </a:lnTo>
                <a:lnTo>
                  <a:pt x="15929" y="190949"/>
                </a:lnTo>
                <a:lnTo>
                  <a:pt x="16604" y="196944"/>
                </a:lnTo>
                <a:lnTo>
                  <a:pt x="16785" y="199876"/>
                </a:lnTo>
                <a:lnTo>
                  <a:pt x="17857" y="202783"/>
                </a:lnTo>
                <a:lnTo>
                  <a:pt x="19525" y="205674"/>
                </a:lnTo>
                <a:lnTo>
                  <a:pt x="21589" y="208553"/>
                </a:lnTo>
                <a:lnTo>
                  <a:pt x="22965" y="211426"/>
                </a:lnTo>
                <a:lnTo>
                  <a:pt x="23883" y="214293"/>
                </a:lnTo>
                <a:lnTo>
                  <a:pt x="25717" y="2228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508"/>
          <p:cNvSpPr/>
          <p:nvPr/>
        </p:nvSpPr>
        <p:spPr>
          <a:xfrm>
            <a:off x="620077" y="3874815"/>
            <a:ext cx="308017" cy="231234"/>
          </a:xfrm>
          <a:custGeom>
            <a:avLst/>
            <a:gdLst/>
            <a:ahLst/>
            <a:cxnLst/>
            <a:rect l="0" t="0" r="0" b="0"/>
            <a:pathLst>
              <a:path w="308017" h="231234">
                <a:moveTo>
                  <a:pt x="0" y="34245"/>
                </a:moveTo>
                <a:lnTo>
                  <a:pt x="0" y="25143"/>
                </a:lnTo>
                <a:lnTo>
                  <a:pt x="952" y="21509"/>
                </a:lnTo>
                <a:lnTo>
                  <a:pt x="4551" y="14932"/>
                </a:lnTo>
                <a:lnTo>
                  <a:pt x="11865" y="8833"/>
                </a:lnTo>
                <a:lnTo>
                  <a:pt x="20513" y="3901"/>
                </a:lnTo>
                <a:lnTo>
                  <a:pt x="27532" y="1709"/>
                </a:lnTo>
                <a:lnTo>
                  <a:pt x="32642" y="1124"/>
                </a:lnTo>
                <a:lnTo>
                  <a:pt x="38906" y="734"/>
                </a:lnTo>
                <a:lnTo>
                  <a:pt x="53487" y="301"/>
                </a:lnTo>
                <a:lnTo>
                  <a:pt x="99118" y="0"/>
                </a:lnTo>
                <a:lnTo>
                  <a:pt x="108941" y="937"/>
                </a:lnTo>
                <a:lnTo>
                  <a:pt x="118348" y="2515"/>
                </a:lnTo>
                <a:lnTo>
                  <a:pt x="127476" y="4519"/>
                </a:lnTo>
                <a:lnTo>
                  <a:pt x="136419" y="6808"/>
                </a:lnTo>
                <a:lnTo>
                  <a:pt x="145238" y="9286"/>
                </a:lnTo>
                <a:lnTo>
                  <a:pt x="162658" y="14579"/>
                </a:lnTo>
                <a:lnTo>
                  <a:pt x="179925" y="20107"/>
                </a:lnTo>
                <a:lnTo>
                  <a:pt x="186625" y="22914"/>
                </a:lnTo>
                <a:lnTo>
                  <a:pt x="192044" y="25739"/>
                </a:lnTo>
                <a:lnTo>
                  <a:pt x="201558" y="32369"/>
                </a:lnTo>
                <a:lnTo>
                  <a:pt x="206762" y="36804"/>
                </a:lnTo>
                <a:lnTo>
                  <a:pt x="212136" y="41666"/>
                </a:lnTo>
                <a:lnTo>
                  <a:pt x="215719" y="45860"/>
                </a:lnTo>
                <a:lnTo>
                  <a:pt x="219700" y="53060"/>
                </a:lnTo>
                <a:lnTo>
                  <a:pt x="218857" y="56313"/>
                </a:lnTo>
                <a:lnTo>
                  <a:pt x="216389" y="59434"/>
                </a:lnTo>
                <a:lnTo>
                  <a:pt x="212840" y="62468"/>
                </a:lnTo>
                <a:lnTo>
                  <a:pt x="209521" y="66395"/>
                </a:lnTo>
                <a:lnTo>
                  <a:pt x="206355" y="70918"/>
                </a:lnTo>
                <a:lnTo>
                  <a:pt x="203293" y="75839"/>
                </a:lnTo>
                <a:lnTo>
                  <a:pt x="198393" y="80071"/>
                </a:lnTo>
                <a:lnTo>
                  <a:pt x="192270" y="83846"/>
                </a:lnTo>
                <a:lnTo>
                  <a:pt x="185330" y="87315"/>
                </a:lnTo>
                <a:lnTo>
                  <a:pt x="178798" y="89627"/>
                </a:lnTo>
                <a:lnTo>
                  <a:pt x="172539" y="91169"/>
                </a:lnTo>
                <a:lnTo>
                  <a:pt x="166461" y="92196"/>
                </a:lnTo>
                <a:lnTo>
                  <a:pt x="160504" y="93834"/>
                </a:lnTo>
                <a:lnTo>
                  <a:pt x="154628" y="95879"/>
                </a:lnTo>
                <a:lnTo>
                  <a:pt x="148805" y="98194"/>
                </a:lnTo>
                <a:lnTo>
                  <a:pt x="143018" y="99738"/>
                </a:lnTo>
                <a:lnTo>
                  <a:pt x="137256" y="100767"/>
                </a:lnTo>
                <a:lnTo>
                  <a:pt x="131509" y="101453"/>
                </a:lnTo>
                <a:lnTo>
                  <a:pt x="125772" y="102863"/>
                </a:lnTo>
                <a:lnTo>
                  <a:pt x="120043" y="104755"/>
                </a:lnTo>
                <a:lnTo>
                  <a:pt x="114319" y="106969"/>
                </a:lnTo>
                <a:lnTo>
                  <a:pt x="108597" y="108445"/>
                </a:lnTo>
                <a:lnTo>
                  <a:pt x="102878" y="109429"/>
                </a:lnTo>
                <a:lnTo>
                  <a:pt x="97161" y="110085"/>
                </a:lnTo>
                <a:lnTo>
                  <a:pt x="98111" y="110522"/>
                </a:lnTo>
                <a:lnTo>
                  <a:pt x="103507" y="110814"/>
                </a:lnTo>
                <a:lnTo>
                  <a:pt x="128776" y="111225"/>
                </a:lnTo>
                <a:lnTo>
                  <a:pt x="137286" y="111282"/>
                </a:lnTo>
                <a:lnTo>
                  <a:pt x="145816" y="112273"/>
                </a:lnTo>
                <a:lnTo>
                  <a:pt x="154361" y="113886"/>
                </a:lnTo>
                <a:lnTo>
                  <a:pt x="162915" y="115914"/>
                </a:lnTo>
                <a:lnTo>
                  <a:pt x="176237" y="118218"/>
                </a:lnTo>
                <a:lnTo>
                  <a:pt x="211360" y="123319"/>
                </a:lnTo>
                <a:lnTo>
                  <a:pt x="225679" y="126012"/>
                </a:lnTo>
                <a:lnTo>
                  <a:pt x="237130" y="128761"/>
                </a:lnTo>
                <a:lnTo>
                  <a:pt x="255886" y="134354"/>
                </a:lnTo>
                <a:lnTo>
                  <a:pt x="273747" y="140015"/>
                </a:lnTo>
                <a:lnTo>
                  <a:pt x="280606" y="143811"/>
                </a:lnTo>
                <a:lnTo>
                  <a:pt x="286130" y="148246"/>
                </a:lnTo>
                <a:lnTo>
                  <a:pt x="301841" y="164502"/>
                </a:lnTo>
                <a:lnTo>
                  <a:pt x="304097" y="167755"/>
                </a:lnTo>
                <a:lnTo>
                  <a:pt x="306604" y="173910"/>
                </a:lnTo>
                <a:lnTo>
                  <a:pt x="307719" y="179821"/>
                </a:lnTo>
                <a:lnTo>
                  <a:pt x="308016" y="182731"/>
                </a:lnTo>
                <a:lnTo>
                  <a:pt x="307261" y="185623"/>
                </a:lnTo>
                <a:lnTo>
                  <a:pt x="303883" y="191376"/>
                </a:lnTo>
                <a:lnTo>
                  <a:pt x="299207" y="197108"/>
                </a:lnTo>
                <a:lnTo>
                  <a:pt x="296626" y="199971"/>
                </a:lnTo>
                <a:lnTo>
                  <a:pt x="290143" y="203784"/>
                </a:lnTo>
                <a:lnTo>
                  <a:pt x="281059" y="208231"/>
                </a:lnTo>
                <a:lnTo>
                  <a:pt x="270240" y="213100"/>
                </a:lnTo>
                <a:lnTo>
                  <a:pt x="260170" y="217299"/>
                </a:lnTo>
                <a:lnTo>
                  <a:pt x="250599" y="221051"/>
                </a:lnTo>
                <a:lnTo>
                  <a:pt x="241361" y="224505"/>
                </a:lnTo>
                <a:lnTo>
                  <a:pt x="231392" y="226807"/>
                </a:lnTo>
                <a:lnTo>
                  <a:pt x="220937" y="228342"/>
                </a:lnTo>
                <a:lnTo>
                  <a:pt x="210156" y="229365"/>
                </a:lnTo>
                <a:lnTo>
                  <a:pt x="200111" y="230048"/>
                </a:lnTo>
                <a:lnTo>
                  <a:pt x="190558" y="230503"/>
                </a:lnTo>
                <a:lnTo>
                  <a:pt x="172322" y="231008"/>
                </a:lnTo>
                <a:lnTo>
                  <a:pt x="154693" y="231233"/>
                </a:lnTo>
                <a:lnTo>
                  <a:pt x="141228" y="230340"/>
                </a:lnTo>
                <a:lnTo>
                  <a:pt x="91587" y="225485"/>
                </a:lnTo>
                <a:lnTo>
                  <a:pt x="80108" y="224603"/>
                </a:lnTo>
                <a:lnTo>
                  <a:pt x="70550" y="224015"/>
                </a:lnTo>
                <a:lnTo>
                  <a:pt x="63226" y="222671"/>
                </a:lnTo>
                <a:lnTo>
                  <a:pt x="57391" y="220822"/>
                </a:lnTo>
                <a:lnTo>
                  <a:pt x="45732" y="215562"/>
                </a:lnTo>
                <a:lnTo>
                  <a:pt x="44776" y="214178"/>
                </a:lnTo>
                <a:lnTo>
                  <a:pt x="43713" y="210100"/>
                </a:lnTo>
                <a:lnTo>
                  <a:pt x="44382" y="208631"/>
                </a:lnTo>
                <a:lnTo>
                  <a:pt x="45780" y="207652"/>
                </a:lnTo>
                <a:lnTo>
                  <a:pt x="51435" y="2056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509"/>
          <p:cNvSpPr/>
          <p:nvPr/>
        </p:nvSpPr>
        <p:spPr>
          <a:xfrm>
            <a:off x="997467" y="3891915"/>
            <a:ext cx="265548" cy="180010"/>
          </a:xfrm>
          <a:custGeom>
            <a:avLst/>
            <a:gdLst/>
            <a:ahLst/>
            <a:cxnLst/>
            <a:rect l="0" t="0" r="0" b="0"/>
            <a:pathLst>
              <a:path w="265548" h="180010">
                <a:moveTo>
                  <a:pt x="154105" y="0"/>
                </a:moveTo>
                <a:lnTo>
                  <a:pt x="145003" y="0"/>
                </a:lnTo>
                <a:lnTo>
                  <a:pt x="140417" y="952"/>
                </a:lnTo>
                <a:lnTo>
                  <a:pt x="135455" y="2539"/>
                </a:lnTo>
                <a:lnTo>
                  <a:pt x="130241" y="4551"/>
                </a:lnTo>
                <a:lnTo>
                  <a:pt x="122956" y="8748"/>
                </a:lnTo>
                <a:lnTo>
                  <a:pt x="114289" y="14405"/>
                </a:lnTo>
                <a:lnTo>
                  <a:pt x="104701" y="21033"/>
                </a:lnTo>
                <a:lnTo>
                  <a:pt x="96404" y="26404"/>
                </a:lnTo>
                <a:lnTo>
                  <a:pt x="88968" y="30938"/>
                </a:lnTo>
                <a:lnTo>
                  <a:pt x="82105" y="34913"/>
                </a:lnTo>
                <a:lnTo>
                  <a:pt x="71815" y="43277"/>
                </a:lnTo>
                <a:lnTo>
                  <a:pt x="59240" y="54569"/>
                </a:lnTo>
                <a:lnTo>
                  <a:pt x="45142" y="67811"/>
                </a:lnTo>
                <a:lnTo>
                  <a:pt x="34790" y="78545"/>
                </a:lnTo>
                <a:lnTo>
                  <a:pt x="26937" y="87606"/>
                </a:lnTo>
                <a:lnTo>
                  <a:pt x="20749" y="95551"/>
                </a:lnTo>
                <a:lnTo>
                  <a:pt x="15671" y="101801"/>
                </a:lnTo>
                <a:lnTo>
                  <a:pt x="11333" y="106919"/>
                </a:lnTo>
                <a:lnTo>
                  <a:pt x="7489" y="111285"/>
                </a:lnTo>
                <a:lnTo>
                  <a:pt x="4926" y="116100"/>
                </a:lnTo>
                <a:lnTo>
                  <a:pt x="3217" y="121215"/>
                </a:lnTo>
                <a:lnTo>
                  <a:pt x="2078" y="126530"/>
                </a:lnTo>
                <a:lnTo>
                  <a:pt x="1319" y="131025"/>
                </a:lnTo>
                <a:lnTo>
                  <a:pt x="812" y="134975"/>
                </a:lnTo>
                <a:lnTo>
                  <a:pt x="475" y="138561"/>
                </a:lnTo>
                <a:lnTo>
                  <a:pt x="250" y="141904"/>
                </a:lnTo>
                <a:lnTo>
                  <a:pt x="100" y="145085"/>
                </a:lnTo>
                <a:lnTo>
                  <a:pt x="0" y="148158"/>
                </a:lnTo>
                <a:lnTo>
                  <a:pt x="886" y="151159"/>
                </a:lnTo>
                <a:lnTo>
                  <a:pt x="2429" y="154113"/>
                </a:lnTo>
                <a:lnTo>
                  <a:pt x="4410" y="157034"/>
                </a:lnTo>
                <a:lnTo>
                  <a:pt x="7636" y="159934"/>
                </a:lnTo>
                <a:lnTo>
                  <a:pt x="11691" y="162820"/>
                </a:lnTo>
                <a:lnTo>
                  <a:pt x="16300" y="165697"/>
                </a:lnTo>
                <a:lnTo>
                  <a:pt x="20325" y="168567"/>
                </a:lnTo>
                <a:lnTo>
                  <a:pt x="23961" y="171433"/>
                </a:lnTo>
                <a:lnTo>
                  <a:pt x="27337" y="174296"/>
                </a:lnTo>
                <a:lnTo>
                  <a:pt x="32446" y="176205"/>
                </a:lnTo>
                <a:lnTo>
                  <a:pt x="38709" y="177477"/>
                </a:lnTo>
                <a:lnTo>
                  <a:pt x="45742" y="178326"/>
                </a:lnTo>
                <a:lnTo>
                  <a:pt x="53288" y="178891"/>
                </a:lnTo>
                <a:lnTo>
                  <a:pt x="61176" y="179268"/>
                </a:lnTo>
                <a:lnTo>
                  <a:pt x="76608" y="179687"/>
                </a:lnTo>
                <a:lnTo>
                  <a:pt x="107117" y="179956"/>
                </a:lnTo>
                <a:lnTo>
                  <a:pt x="140167" y="180009"/>
                </a:lnTo>
                <a:lnTo>
                  <a:pt x="147670" y="179061"/>
                </a:lnTo>
                <a:lnTo>
                  <a:pt x="155530" y="177476"/>
                </a:lnTo>
                <a:lnTo>
                  <a:pt x="163628" y="175467"/>
                </a:lnTo>
                <a:lnTo>
                  <a:pt x="170931" y="174128"/>
                </a:lnTo>
                <a:lnTo>
                  <a:pt x="177705" y="173235"/>
                </a:lnTo>
                <a:lnTo>
                  <a:pt x="184125" y="172640"/>
                </a:lnTo>
                <a:lnTo>
                  <a:pt x="191264" y="171291"/>
                </a:lnTo>
                <a:lnTo>
                  <a:pt x="198880" y="169439"/>
                </a:lnTo>
                <a:lnTo>
                  <a:pt x="206815" y="167251"/>
                </a:lnTo>
                <a:lnTo>
                  <a:pt x="223252" y="162281"/>
                </a:lnTo>
                <a:lnTo>
                  <a:pt x="231635" y="159622"/>
                </a:lnTo>
                <a:lnTo>
                  <a:pt x="238177" y="157850"/>
                </a:lnTo>
                <a:lnTo>
                  <a:pt x="243490" y="156668"/>
                </a:lnTo>
                <a:lnTo>
                  <a:pt x="247985" y="155880"/>
                </a:lnTo>
                <a:lnTo>
                  <a:pt x="255520" y="155005"/>
                </a:lnTo>
                <a:lnTo>
                  <a:pt x="265547" y="1543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510"/>
          <p:cNvSpPr/>
          <p:nvPr/>
        </p:nvSpPr>
        <p:spPr>
          <a:xfrm>
            <a:off x="1374457" y="3874770"/>
            <a:ext cx="22079" cy="183954"/>
          </a:xfrm>
          <a:custGeom>
            <a:avLst/>
            <a:gdLst/>
            <a:ahLst/>
            <a:cxnLst/>
            <a:rect l="0" t="0" r="0" b="0"/>
            <a:pathLst>
              <a:path w="22079" h="183954">
                <a:moveTo>
                  <a:pt x="0" y="0"/>
                </a:moveTo>
                <a:lnTo>
                  <a:pt x="0" y="13652"/>
                </a:lnTo>
                <a:lnTo>
                  <a:pt x="952" y="20531"/>
                </a:lnTo>
                <a:lnTo>
                  <a:pt x="2540" y="27975"/>
                </a:lnTo>
                <a:lnTo>
                  <a:pt x="4551" y="35795"/>
                </a:lnTo>
                <a:lnTo>
                  <a:pt x="5891" y="42913"/>
                </a:lnTo>
                <a:lnTo>
                  <a:pt x="6785" y="49564"/>
                </a:lnTo>
                <a:lnTo>
                  <a:pt x="7381" y="55902"/>
                </a:lnTo>
                <a:lnTo>
                  <a:pt x="7778" y="63938"/>
                </a:lnTo>
                <a:lnTo>
                  <a:pt x="8220" y="83027"/>
                </a:lnTo>
                <a:lnTo>
                  <a:pt x="8468" y="106092"/>
                </a:lnTo>
                <a:lnTo>
                  <a:pt x="9455" y="111685"/>
                </a:lnTo>
                <a:lnTo>
                  <a:pt x="11066" y="116367"/>
                </a:lnTo>
                <a:lnTo>
                  <a:pt x="13092" y="120440"/>
                </a:lnTo>
                <a:lnTo>
                  <a:pt x="14443" y="126013"/>
                </a:lnTo>
                <a:lnTo>
                  <a:pt x="15344" y="132586"/>
                </a:lnTo>
                <a:lnTo>
                  <a:pt x="15944" y="139826"/>
                </a:lnTo>
                <a:lnTo>
                  <a:pt x="16344" y="146557"/>
                </a:lnTo>
                <a:lnTo>
                  <a:pt x="17039" y="167796"/>
                </a:lnTo>
                <a:lnTo>
                  <a:pt x="17114" y="174918"/>
                </a:lnTo>
                <a:lnTo>
                  <a:pt x="18077" y="177572"/>
                </a:lnTo>
                <a:lnTo>
                  <a:pt x="19671" y="180293"/>
                </a:lnTo>
                <a:lnTo>
                  <a:pt x="21687" y="183060"/>
                </a:lnTo>
                <a:lnTo>
                  <a:pt x="22078" y="183953"/>
                </a:lnTo>
                <a:lnTo>
                  <a:pt x="21386" y="183595"/>
                </a:lnTo>
                <a:lnTo>
                  <a:pt x="19972" y="182404"/>
                </a:lnTo>
                <a:lnTo>
                  <a:pt x="19030" y="180658"/>
                </a:lnTo>
                <a:lnTo>
                  <a:pt x="18401" y="178541"/>
                </a:lnTo>
                <a:lnTo>
                  <a:pt x="17145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511"/>
          <p:cNvSpPr/>
          <p:nvPr/>
        </p:nvSpPr>
        <p:spPr>
          <a:xfrm>
            <a:off x="1348739" y="3858187"/>
            <a:ext cx="260903" cy="188034"/>
          </a:xfrm>
          <a:custGeom>
            <a:avLst/>
            <a:gdLst/>
            <a:ahLst/>
            <a:cxnLst/>
            <a:rect l="0" t="0" r="0" b="0"/>
            <a:pathLst>
              <a:path w="260903" h="188034">
                <a:moveTo>
                  <a:pt x="0" y="25155"/>
                </a:moveTo>
                <a:lnTo>
                  <a:pt x="4551" y="16054"/>
                </a:lnTo>
                <a:lnTo>
                  <a:pt x="7797" y="12420"/>
                </a:lnTo>
                <a:lnTo>
                  <a:pt x="11866" y="9045"/>
                </a:lnTo>
                <a:lnTo>
                  <a:pt x="16483" y="5843"/>
                </a:lnTo>
                <a:lnTo>
                  <a:pt x="21466" y="3708"/>
                </a:lnTo>
                <a:lnTo>
                  <a:pt x="26694" y="2284"/>
                </a:lnTo>
                <a:lnTo>
                  <a:pt x="32083" y="1335"/>
                </a:lnTo>
                <a:lnTo>
                  <a:pt x="36629" y="703"/>
                </a:lnTo>
                <a:lnTo>
                  <a:pt x="44220" y="0"/>
                </a:lnTo>
                <a:lnTo>
                  <a:pt x="51388" y="765"/>
                </a:lnTo>
                <a:lnTo>
                  <a:pt x="60929" y="2228"/>
                </a:lnTo>
                <a:lnTo>
                  <a:pt x="72052" y="4155"/>
                </a:lnTo>
                <a:lnTo>
                  <a:pt x="82325" y="6393"/>
                </a:lnTo>
                <a:lnTo>
                  <a:pt x="92031" y="8837"/>
                </a:lnTo>
                <a:lnTo>
                  <a:pt x="101359" y="11419"/>
                </a:lnTo>
                <a:lnTo>
                  <a:pt x="111388" y="15045"/>
                </a:lnTo>
                <a:lnTo>
                  <a:pt x="121884" y="19368"/>
                </a:lnTo>
                <a:lnTo>
                  <a:pt x="132691" y="24154"/>
                </a:lnTo>
                <a:lnTo>
                  <a:pt x="142753" y="28298"/>
                </a:lnTo>
                <a:lnTo>
                  <a:pt x="152319" y="32013"/>
                </a:lnTo>
                <a:lnTo>
                  <a:pt x="161554" y="35442"/>
                </a:lnTo>
                <a:lnTo>
                  <a:pt x="168663" y="38680"/>
                </a:lnTo>
                <a:lnTo>
                  <a:pt x="174354" y="41792"/>
                </a:lnTo>
                <a:lnTo>
                  <a:pt x="185124" y="48742"/>
                </a:lnTo>
                <a:lnTo>
                  <a:pt x="199435" y="58181"/>
                </a:lnTo>
                <a:lnTo>
                  <a:pt x="205347" y="63365"/>
                </a:lnTo>
                <a:lnTo>
                  <a:pt x="210240" y="68726"/>
                </a:lnTo>
                <a:lnTo>
                  <a:pt x="214455" y="74204"/>
                </a:lnTo>
                <a:lnTo>
                  <a:pt x="219171" y="78809"/>
                </a:lnTo>
                <a:lnTo>
                  <a:pt x="224219" y="82832"/>
                </a:lnTo>
                <a:lnTo>
                  <a:pt x="229489" y="86467"/>
                </a:lnTo>
                <a:lnTo>
                  <a:pt x="233956" y="90795"/>
                </a:lnTo>
                <a:lnTo>
                  <a:pt x="237885" y="95585"/>
                </a:lnTo>
                <a:lnTo>
                  <a:pt x="241458" y="100683"/>
                </a:lnTo>
                <a:lnTo>
                  <a:pt x="244792" y="105035"/>
                </a:lnTo>
                <a:lnTo>
                  <a:pt x="247967" y="108888"/>
                </a:lnTo>
                <a:lnTo>
                  <a:pt x="251037" y="112410"/>
                </a:lnTo>
                <a:lnTo>
                  <a:pt x="254036" y="116662"/>
                </a:lnTo>
                <a:lnTo>
                  <a:pt x="256987" y="121403"/>
                </a:lnTo>
                <a:lnTo>
                  <a:pt x="259907" y="126467"/>
                </a:lnTo>
                <a:lnTo>
                  <a:pt x="260902" y="130797"/>
                </a:lnTo>
                <a:lnTo>
                  <a:pt x="260612" y="134635"/>
                </a:lnTo>
                <a:lnTo>
                  <a:pt x="259467" y="138147"/>
                </a:lnTo>
                <a:lnTo>
                  <a:pt x="258703" y="141440"/>
                </a:lnTo>
                <a:lnTo>
                  <a:pt x="258194" y="144589"/>
                </a:lnTo>
                <a:lnTo>
                  <a:pt x="257854" y="147640"/>
                </a:lnTo>
                <a:lnTo>
                  <a:pt x="255723" y="150627"/>
                </a:lnTo>
                <a:lnTo>
                  <a:pt x="248275" y="156485"/>
                </a:lnTo>
                <a:lnTo>
                  <a:pt x="243622" y="159381"/>
                </a:lnTo>
                <a:lnTo>
                  <a:pt x="238615" y="162264"/>
                </a:lnTo>
                <a:lnTo>
                  <a:pt x="233372" y="165138"/>
                </a:lnTo>
                <a:lnTo>
                  <a:pt x="226066" y="168007"/>
                </a:lnTo>
                <a:lnTo>
                  <a:pt x="217386" y="170872"/>
                </a:lnTo>
                <a:lnTo>
                  <a:pt x="207789" y="173735"/>
                </a:lnTo>
                <a:lnTo>
                  <a:pt x="197581" y="175643"/>
                </a:lnTo>
                <a:lnTo>
                  <a:pt x="186966" y="176916"/>
                </a:lnTo>
                <a:lnTo>
                  <a:pt x="176079" y="177764"/>
                </a:lnTo>
                <a:lnTo>
                  <a:pt x="163106" y="178329"/>
                </a:lnTo>
                <a:lnTo>
                  <a:pt x="133452" y="178958"/>
                </a:lnTo>
                <a:lnTo>
                  <a:pt x="120400" y="180078"/>
                </a:lnTo>
                <a:lnTo>
                  <a:pt x="108842" y="181777"/>
                </a:lnTo>
                <a:lnTo>
                  <a:pt x="98279" y="183862"/>
                </a:lnTo>
                <a:lnTo>
                  <a:pt x="89332" y="185252"/>
                </a:lnTo>
                <a:lnTo>
                  <a:pt x="81462" y="186179"/>
                </a:lnTo>
                <a:lnTo>
                  <a:pt x="74311" y="186797"/>
                </a:lnTo>
                <a:lnTo>
                  <a:pt x="66686" y="187209"/>
                </a:lnTo>
                <a:lnTo>
                  <a:pt x="50593" y="187666"/>
                </a:lnTo>
                <a:lnTo>
                  <a:pt x="25718" y="1880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512"/>
          <p:cNvSpPr/>
          <p:nvPr/>
        </p:nvSpPr>
        <p:spPr>
          <a:xfrm>
            <a:off x="1704785" y="3857625"/>
            <a:ext cx="269748" cy="153088"/>
          </a:xfrm>
          <a:custGeom>
            <a:avLst/>
            <a:gdLst/>
            <a:ahLst/>
            <a:cxnLst/>
            <a:rect l="0" t="0" r="0" b="0"/>
            <a:pathLst>
              <a:path w="269748" h="153088">
                <a:moveTo>
                  <a:pt x="29717" y="0"/>
                </a:moveTo>
                <a:lnTo>
                  <a:pt x="34268" y="0"/>
                </a:lnTo>
                <a:lnTo>
                  <a:pt x="35608" y="952"/>
                </a:lnTo>
                <a:lnTo>
                  <a:pt x="36502" y="2540"/>
                </a:lnTo>
                <a:lnTo>
                  <a:pt x="37495" y="6844"/>
                </a:lnTo>
                <a:lnTo>
                  <a:pt x="37760" y="9325"/>
                </a:lnTo>
                <a:lnTo>
                  <a:pt x="37936" y="11931"/>
                </a:lnTo>
                <a:lnTo>
                  <a:pt x="37102" y="15574"/>
                </a:lnTo>
                <a:lnTo>
                  <a:pt x="35592" y="19908"/>
                </a:lnTo>
                <a:lnTo>
                  <a:pt x="33634" y="24702"/>
                </a:lnTo>
                <a:lnTo>
                  <a:pt x="32328" y="29803"/>
                </a:lnTo>
                <a:lnTo>
                  <a:pt x="31458" y="35109"/>
                </a:lnTo>
                <a:lnTo>
                  <a:pt x="30878" y="40551"/>
                </a:lnTo>
                <a:lnTo>
                  <a:pt x="28586" y="45131"/>
                </a:lnTo>
                <a:lnTo>
                  <a:pt x="25153" y="49137"/>
                </a:lnTo>
                <a:lnTo>
                  <a:pt x="20959" y="52760"/>
                </a:lnTo>
                <a:lnTo>
                  <a:pt x="18163" y="56128"/>
                </a:lnTo>
                <a:lnTo>
                  <a:pt x="16300" y="59326"/>
                </a:lnTo>
                <a:lnTo>
                  <a:pt x="15057" y="62411"/>
                </a:lnTo>
                <a:lnTo>
                  <a:pt x="11137" y="73458"/>
                </a:lnTo>
                <a:lnTo>
                  <a:pt x="8757" y="80404"/>
                </a:lnTo>
                <a:lnTo>
                  <a:pt x="6219" y="86940"/>
                </a:lnTo>
                <a:lnTo>
                  <a:pt x="3574" y="93202"/>
                </a:lnTo>
                <a:lnTo>
                  <a:pt x="858" y="99283"/>
                </a:lnTo>
                <a:lnTo>
                  <a:pt x="0" y="105241"/>
                </a:lnTo>
                <a:lnTo>
                  <a:pt x="381" y="111118"/>
                </a:lnTo>
                <a:lnTo>
                  <a:pt x="1587" y="116941"/>
                </a:lnTo>
                <a:lnTo>
                  <a:pt x="3344" y="122728"/>
                </a:lnTo>
                <a:lnTo>
                  <a:pt x="5467" y="128491"/>
                </a:lnTo>
                <a:lnTo>
                  <a:pt x="7835" y="134238"/>
                </a:lnTo>
                <a:lnTo>
                  <a:pt x="11319" y="138069"/>
                </a:lnTo>
                <a:lnTo>
                  <a:pt x="15547" y="140624"/>
                </a:lnTo>
                <a:lnTo>
                  <a:pt x="20270" y="142326"/>
                </a:lnTo>
                <a:lnTo>
                  <a:pt x="28058" y="144218"/>
                </a:lnTo>
                <a:lnTo>
                  <a:pt x="31469" y="144723"/>
                </a:lnTo>
                <a:lnTo>
                  <a:pt x="36600" y="145060"/>
                </a:lnTo>
                <a:lnTo>
                  <a:pt x="42878" y="145284"/>
                </a:lnTo>
                <a:lnTo>
                  <a:pt x="49921" y="145433"/>
                </a:lnTo>
                <a:lnTo>
                  <a:pt x="57474" y="146485"/>
                </a:lnTo>
                <a:lnTo>
                  <a:pt x="65367" y="148139"/>
                </a:lnTo>
                <a:lnTo>
                  <a:pt x="73486" y="150194"/>
                </a:lnTo>
                <a:lnTo>
                  <a:pt x="81756" y="151564"/>
                </a:lnTo>
                <a:lnTo>
                  <a:pt x="90127" y="152478"/>
                </a:lnTo>
                <a:lnTo>
                  <a:pt x="98566" y="153087"/>
                </a:lnTo>
                <a:lnTo>
                  <a:pt x="108953" y="152540"/>
                </a:lnTo>
                <a:lnTo>
                  <a:pt x="120641" y="151223"/>
                </a:lnTo>
                <a:lnTo>
                  <a:pt x="133196" y="149393"/>
                </a:lnTo>
                <a:lnTo>
                  <a:pt x="144423" y="148173"/>
                </a:lnTo>
                <a:lnTo>
                  <a:pt x="154765" y="147359"/>
                </a:lnTo>
                <a:lnTo>
                  <a:pt x="172924" y="146455"/>
                </a:lnTo>
                <a:lnTo>
                  <a:pt x="187345" y="146054"/>
                </a:lnTo>
                <a:lnTo>
                  <a:pt x="193857" y="144994"/>
                </a:lnTo>
                <a:lnTo>
                  <a:pt x="200104" y="143335"/>
                </a:lnTo>
                <a:lnTo>
                  <a:pt x="206173" y="141277"/>
                </a:lnTo>
                <a:lnTo>
                  <a:pt x="212125" y="139904"/>
                </a:lnTo>
                <a:lnTo>
                  <a:pt x="217997" y="138989"/>
                </a:lnTo>
                <a:lnTo>
                  <a:pt x="223817" y="138379"/>
                </a:lnTo>
                <a:lnTo>
                  <a:pt x="230554" y="137020"/>
                </a:lnTo>
                <a:lnTo>
                  <a:pt x="237903" y="135162"/>
                </a:lnTo>
                <a:lnTo>
                  <a:pt x="245661" y="132970"/>
                </a:lnTo>
                <a:lnTo>
                  <a:pt x="251784" y="131509"/>
                </a:lnTo>
                <a:lnTo>
                  <a:pt x="256819" y="130535"/>
                </a:lnTo>
                <a:lnTo>
                  <a:pt x="269747" y="12858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513"/>
          <p:cNvSpPr/>
          <p:nvPr/>
        </p:nvSpPr>
        <p:spPr>
          <a:xfrm>
            <a:off x="1734502" y="3866197"/>
            <a:ext cx="240031" cy="42864"/>
          </a:xfrm>
          <a:custGeom>
            <a:avLst/>
            <a:gdLst/>
            <a:ahLst/>
            <a:cxnLst/>
            <a:rect l="0" t="0" r="0" b="0"/>
            <a:pathLst>
              <a:path w="240031" h="42864">
                <a:moveTo>
                  <a:pt x="0" y="42863"/>
                </a:moveTo>
                <a:lnTo>
                  <a:pt x="13652" y="38312"/>
                </a:lnTo>
                <a:lnTo>
                  <a:pt x="18627" y="36019"/>
                </a:lnTo>
                <a:lnTo>
                  <a:pt x="22895" y="33538"/>
                </a:lnTo>
                <a:lnTo>
                  <a:pt x="26693" y="30931"/>
                </a:lnTo>
                <a:lnTo>
                  <a:pt x="31131" y="29193"/>
                </a:lnTo>
                <a:lnTo>
                  <a:pt x="35994" y="28035"/>
                </a:lnTo>
                <a:lnTo>
                  <a:pt x="80241" y="21624"/>
                </a:lnTo>
                <a:lnTo>
                  <a:pt x="93499" y="20132"/>
                </a:lnTo>
                <a:lnTo>
                  <a:pt x="105195" y="19136"/>
                </a:lnTo>
                <a:lnTo>
                  <a:pt x="124858" y="18030"/>
                </a:lnTo>
                <a:lnTo>
                  <a:pt x="139947" y="17539"/>
                </a:lnTo>
                <a:lnTo>
                  <a:pt x="159153" y="17262"/>
                </a:lnTo>
                <a:lnTo>
                  <a:pt x="165157" y="16270"/>
                </a:lnTo>
                <a:lnTo>
                  <a:pt x="171065" y="14657"/>
                </a:lnTo>
                <a:lnTo>
                  <a:pt x="176908" y="12629"/>
                </a:lnTo>
                <a:lnTo>
                  <a:pt x="181756" y="11277"/>
                </a:lnTo>
                <a:lnTo>
                  <a:pt x="185941" y="10375"/>
                </a:lnTo>
                <a:lnTo>
                  <a:pt x="189683" y="9774"/>
                </a:lnTo>
                <a:lnTo>
                  <a:pt x="195035" y="8421"/>
                </a:lnTo>
                <a:lnTo>
                  <a:pt x="201461" y="6567"/>
                </a:lnTo>
                <a:lnTo>
                  <a:pt x="208602" y="4378"/>
                </a:lnTo>
                <a:lnTo>
                  <a:pt x="215268" y="2919"/>
                </a:lnTo>
                <a:lnTo>
                  <a:pt x="221617" y="1946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514"/>
          <p:cNvSpPr/>
          <p:nvPr/>
        </p:nvSpPr>
        <p:spPr>
          <a:xfrm>
            <a:off x="1760219" y="3823335"/>
            <a:ext cx="248604" cy="25718"/>
          </a:xfrm>
          <a:custGeom>
            <a:avLst/>
            <a:gdLst/>
            <a:ahLst/>
            <a:cxnLst/>
            <a:rect l="0" t="0" r="0" b="0"/>
            <a:pathLst>
              <a:path w="248604" h="25718">
                <a:moveTo>
                  <a:pt x="0" y="25717"/>
                </a:moveTo>
                <a:lnTo>
                  <a:pt x="13653" y="21166"/>
                </a:lnTo>
                <a:lnTo>
                  <a:pt x="21485" y="19826"/>
                </a:lnTo>
                <a:lnTo>
                  <a:pt x="30516" y="18932"/>
                </a:lnTo>
                <a:lnTo>
                  <a:pt x="40347" y="18336"/>
                </a:lnTo>
                <a:lnTo>
                  <a:pt x="66510" y="17674"/>
                </a:lnTo>
                <a:lnTo>
                  <a:pt x="140058" y="17176"/>
                </a:lnTo>
                <a:lnTo>
                  <a:pt x="147664" y="16213"/>
                </a:lnTo>
                <a:lnTo>
                  <a:pt x="155593" y="14619"/>
                </a:lnTo>
                <a:lnTo>
                  <a:pt x="163736" y="12603"/>
                </a:lnTo>
                <a:lnTo>
                  <a:pt x="171070" y="11260"/>
                </a:lnTo>
                <a:lnTo>
                  <a:pt x="177864" y="10363"/>
                </a:lnTo>
                <a:lnTo>
                  <a:pt x="184299" y="9766"/>
                </a:lnTo>
                <a:lnTo>
                  <a:pt x="192399" y="9369"/>
                </a:lnTo>
                <a:lnTo>
                  <a:pt x="219144" y="8808"/>
                </a:lnTo>
                <a:lnTo>
                  <a:pt x="225154" y="8729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515"/>
          <p:cNvSpPr/>
          <p:nvPr/>
        </p:nvSpPr>
        <p:spPr>
          <a:xfrm>
            <a:off x="306535" y="4213457"/>
            <a:ext cx="253535" cy="244244"/>
          </a:xfrm>
          <a:custGeom>
            <a:avLst/>
            <a:gdLst/>
            <a:ahLst/>
            <a:cxnLst/>
            <a:rect l="0" t="0" r="0" b="0"/>
            <a:pathLst>
              <a:path w="253535" h="244244">
                <a:moveTo>
                  <a:pt x="30649" y="4213"/>
                </a:moveTo>
                <a:lnTo>
                  <a:pt x="30649" y="17865"/>
                </a:lnTo>
                <a:lnTo>
                  <a:pt x="29697" y="24744"/>
                </a:lnTo>
                <a:lnTo>
                  <a:pt x="28109" y="32188"/>
                </a:lnTo>
                <a:lnTo>
                  <a:pt x="26099" y="40008"/>
                </a:lnTo>
                <a:lnTo>
                  <a:pt x="24758" y="47126"/>
                </a:lnTo>
                <a:lnTo>
                  <a:pt x="23864" y="53777"/>
                </a:lnTo>
                <a:lnTo>
                  <a:pt x="23269" y="60115"/>
                </a:lnTo>
                <a:lnTo>
                  <a:pt x="22871" y="65293"/>
                </a:lnTo>
                <a:lnTo>
                  <a:pt x="22607" y="69698"/>
                </a:lnTo>
                <a:lnTo>
                  <a:pt x="22430" y="73587"/>
                </a:lnTo>
                <a:lnTo>
                  <a:pt x="21360" y="78085"/>
                </a:lnTo>
                <a:lnTo>
                  <a:pt x="19694" y="82988"/>
                </a:lnTo>
                <a:lnTo>
                  <a:pt x="17631" y="88162"/>
                </a:lnTo>
                <a:lnTo>
                  <a:pt x="16255" y="93516"/>
                </a:lnTo>
                <a:lnTo>
                  <a:pt x="15338" y="98991"/>
                </a:lnTo>
                <a:lnTo>
                  <a:pt x="14727" y="104546"/>
                </a:lnTo>
                <a:lnTo>
                  <a:pt x="13367" y="112059"/>
                </a:lnTo>
                <a:lnTo>
                  <a:pt x="11508" y="120878"/>
                </a:lnTo>
                <a:lnTo>
                  <a:pt x="9316" y="130567"/>
                </a:lnTo>
                <a:lnTo>
                  <a:pt x="7854" y="137979"/>
                </a:lnTo>
                <a:lnTo>
                  <a:pt x="6880" y="143873"/>
                </a:lnTo>
                <a:lnTo>
                  <a:pt x="6231" y="148754"/>
                </a:lnTo>
                <a:lnTo>
                  <a:pt x="5798" y="153914"/>
                </a:lnTo>
                <a:lnTo>
                  <a:pt x="5509" y="159259"/>
                </a:lnTo>
                <a:lnTo>
                  <a:pt x="5189" y="170277"/>
                </a:lnTo>
                <a:lnTo>
                  <a:pt x="4966" y="194015"/>
                </a:lnTo>
                <a:lnTo>
                  <a:pt x="4002" y="197423"/>
                </a:lnTo>
                <a:lnTo>
                  <a:pt x="391" y="203749"/>
                </a:lnTo>
                <a:lnTo>
                  <a:pt x="0" y="205817"/>
                </a:lnTo>
                <a:lnTo>
                  <a:pt x="691" y="207195"/>
                </a:lnTo>
                <a:lnTo>
                  <a:pt x="2105" y="208114"/>
                </a:lnTo>
                <a:lnTo>
                  <a:pt x="3047" y="207775"/>
                </a:lnTo>
                <a:lnTo>
                  <a:pt x="3675" y="206596"/>
                </a:lnTo>
                <a:lnTo>
                  <a:pt x="4373" y="201793"/>
                </a:lnTo>
                <a:lnTo>
                  <a:pt x="4560" y="197846"/>
                </a:lnTo>
                <a:lnTo>
                  <a:pt x="4684" y="193309"/>
                </a:lnTo>
                <a:lnTo>
                  <a:pt x="5719" y="189332"/>
                </a:lnTo>
                <a:lnTo>
                  <a:pt x="9409" y="182373"/>
                </a:lnTo>
                <a:lnTo>
                  <a:pt x="11727" y="176326"/>
                </a:lnTo>
                <a:lnTo>
                  <a:pt x="14224" y="168485"/>
                </a:lnTo>
                <a:lnTo>
                  <a:pt x="16842" y="159447"/>
                </a:lnTo>
                <a:lnTo>
                  <a:pt x="25077" y="128525"/>
                </a:lnTo>
                <a:lnTo>
                  <a:pt x="26934" y="119472"/>
                </a:lnTo>
                <a:lnTo>
                  <a:pt x="28173" y="111532"/>
                </a:lnTo>
                <a:lnTo>
                  <a:pt x="28998" y="104334"/>
                </a:lnTo>
                <a:lnTo>
                  <a:pt x="30501" y="98583"/>
                </a:lnTo>
                <a:lnTo>
                  <a:pt x="32456" y="93796"/>
                </a:lnTo>
                <a:lnTo>
                  <a:pt x="34711" y="89652"/>
                </a:lnTo>
                <a:lnTo>
                  <a:pt x="56957" y="51640"/>
                </a:lnTo>
                <a:lnTo>
                  <a:pt x="65519" y="36087"/>
                </a:lnTo>
                <a:lnTo>
                  <a:pt x="70089" y="29272"/>
                </a:lnTo>
                <a:lnTo>
                  <a:pt x="75040" y="22824"/>
                </a:lnTo>
                <a:lnTo>
                  <a:pt x="87572" y="7889"/>
                </a:lnTo>
                <a:lnTo>
                  <a:pt x="94366" y="3306"/>
                </a:lnTo>
                <a:lnTo>
                  <a:pt x="98845" y="751"/>
                </a:lnTo>
                <a:lnTo>
                  <a:pt x="102783" y="0"/>
                </a:lnTo>
                <a:lnTo>
                  <a:pt x="106361" y="452"/>
                </a:lnTo>
                <a:lnTo>
                  <a:pt x="112876" y="2541"/>
                </a:lnTo>
                <a:lnTo>
                  <a:pt x="118947" y="3470"/>
                </a:lnTo>
                <a:lnTo>
                  <a:pt x="120947" y="4670"/>
                </a:lnTo>
                <a:lnTo>
                  <a:pt x="122280" y="6423"/>
                </a:lnTo>
                <a:lnTo>
                  <a:pt x="123169" y="8543"/>
                </a:lnTo>
                <a:lnTo>
                  <a:pt x="128971" y="16079"/>
                </a:lnTo>
                <a:lnTo>
                  <a:pt x="134038" y="21552"/>
                </a:lnTo>
                <a:lnTo>
                  <a:pt x="136723" y="24344"/>
                </a:lnTo>
                <a:lnTo>
                  <a:pt x="139465" y="31921"/>
                </a:lnTo>
                <a:lnTo>
                  <a:pt x="142246" y="42688"/>
                </a:lnTo>
                <a:lnTo>
                  <a:pt x="145052" y="55580"/>
                </a:lnTo>
                <a:lnTo>
                  <a:pt x="147875" y="66080"/>
                </a:lnTo>
                <a:lnTo>
                  <a:pt x="150710" y="74985"/>
                </a:lnTo>
                <a:lnTo>
                  <a:pt x="153552" y="82827"/>
                </a:lnTo>
                <a:lnTo>
                  <a:pt x="157352" y="91865"/>
                </a:lnTo>
                <a:lnTo>
                  <a:pt x="161790" y="101700"/>
                </a:lnTo>
                <a:lnTo>
                  <a:pt x="174599" y="128665"/>
                </a:lnTo>
                <a:lnTo>
                  <a:pt x="178050" y="135758"/>
                </a:lnTo>
                <a:lnTo>
                  <a:pt x="181304" y="144297"/>
                </a:lnTo>
                <a:lnTo>
                  <a:pt x="184426" y="153800"/>
                </a:lnTo>
                <a:lnTo>
                  <a:pt x="187460" y="163945"/>
                </a:lnTo>
                <a:lnTo>
                  <a:pt x="191387" y="173566"/>
                </a:lnTo>
                <a:lnTo>
                  <a:pt x="195910" y="182837"/>
                </a:lnTo>
                <a:lnTo>
                  <a:pt x="200831" y="191876"/>
                </a:lnTo>
                <a:lnTo>
                  <a:pt x="206016" y="198854"/>
                </a:lnTo>
                <a:lnTo>
                  <a:pt x="211378" y="204458"/>
                </a:lnTo>
                <a:lnTo>
                  <a:pt x="216858" y="209147"/>
                </a:lnTo>
                <a:lnTo>
                  <a:pt x="221463" y="213226"/>
                </a:lnTo>
                <a:lnTo>
                  <a:pt x="229121" y="220297"/>
                </a:lnTo>
                <a:lnTo>
                  <a:pt x="231544" y="223517"/>
                </a:lnTo>
                <a:lnTo>
                  <a:pt x="234236" y="229634"/>
                </a:lnTo>
                <a:lnTo>
                  <a:pt x="237972" y="235527"/>
                </a:lnTo>
                <a:lnTo>
                  <a:pt x="240302" y="238432"/>
                </a:lnTo>
                <a:lnTo>
                  <a:pt x="242808" y="240369"/>
                </a:lnTo>
                <a:lnTo>
                  <a:pt x="245431" y="241660"/>
                </a:lnTo>
                <a:lnTo>
                  <a:pt x="253534" y="2442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516"/>
          <p:cNvSpPr/>
          <p:nvPr/>
        </p:nvSpPr>
        <p:spPr>
          <a:xfrm>
            <a:off x="302894" y="4320540"/>
            <a:ext cx="317184" cy="8573"/>
          </a:xfrm>
          <a:custGeom>
            <a:avLst/>
            <a:gdLst/>
            <a:ahLst/>
            <a:cxnLst/>
            <a:rect l="0" t="0" r="0" b="0"/>
            <a:pathLst>
              <a:path w="317184" h="8573">
                <a:moveTo>
                  <a:pt x="0" y="8572"/>
                </a:moveTo>
                <a:lnTo>
                  <a:pt x="4551" y="4022"/>
                </a:lnTo>
                <a:lnTo>
                  <a:pt x="7797" y="2681"/>
                </a:lnTo>
                <a:lnTo>
                  <a:pt x="11866" y="1787"/>
                </a:lnTo>
                <a:lnTo>
                  <a:pt x="16483" y="1191"/>
                </a:lnTo>
                <a:lnTo>
                  <a:pt x="20514" y="1746"/>
                </a:lnTo>
                <a:lnTo>
                  <a:pt x="24153" y="3069"/>
                </a:lnTo>
                <a:lnTo>
                  <a:pt x="27532" y="4904"/>
                </a:lnTo>
                <a:lnTo>
                  <a:pt x="32643" y="6126"/>
                </a:lnTo>
                <a:lnTo>
                  <a:pt x="38907" y="6942"/>
                </a:lnTo>
                <a:lnTo>
                  <a:pt x="45941" y="7485"/>
                </a:lnTo>
                <a:lnTo>
                  <a:pt x="52535" y="7847"/>
                </a:lnTo>
                <a:lnTo>
                  <a:pt x="64942" y="8250"/>
                </a:lnTo>
                <a:lnTo>
                  <a:pt x="236023" y="775"/>
                </a:lnTo>
                <a:lnTo>
                  <a:pt x="271271" y="153"/>
                </a:lnTo>
                <a:lnTo>
                  <a:pt x="31718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517"/>
          <p:cNvSpPr/>
          <p:nvPr/>
        </p:nvSpPr>
        <p:spPr>
          <a:xfrm>
            <a:off x="738013" y="4226654"/>
            <a:ext cx="301382" cy="213759"/>
          </a:xfrm>
          <a:custGeom>
            <a:avLst/>
            <a:gdLst/>
            <a:ahLst/>
            <a:cxnLst/>
            <a:rect l="0" t="0" r="0" b="0"/>
            <a:pathLst>
              <a:path w="301382" h="213759">
                <a:moveTo>
                  <a:pt x="10651" y="16733"/>
                </a:moveTo>
                <a:lnTo>
                  <a:pt x="10651" y="25835"/>
                </a:lnTo>
                <a:lnTo>
                  <a:pt x="11604" y="29468"/>
                </a:lnTo>
                <a:lnTo>
                  <a:pt x="15202" y="36046"/>
                </a:lnTo>
                <a:lnTo>
                  <a:pt x="17437" y="42144"/>
                </a:lnTo>
                <a:lnTo>
                  <a:pt x="18032" y="45104"/>
                </a:lnTo>
                <a:lnTo>
                  <a:pt x="18430" y="48982"/>
                </a:lnTo>
                <a:lnTo>
                  <a:pt x="18694" y="53472"/>
                </a:lnTo>
                <a:lnTo>
                  <a:pt x="18989" y="62589"/>
                </a:lnTo>
                <a:lnTo>
                  <a:pt x="19154" y="74029"/>
                </a:lnTo>
                <a:lnTo>
                  <a:pt x="19193" y="83791"/>
                </a:lnTo>
                <a:lnTo>
                  <a:pt x="20156" y="90013"/>
                </a:lnTo>
                <a:lnTo>
                  <a:pt x="21750" y="97019"/>
                </a:lnTo>
                <a:lnTo>
                  <a:pt x="23766" y="104547"/>
                </a:lnTo>
                <a:lnTo>
                  <a:pt x="25109" y="110518"/>
                </a:lnTo>
                <a:lnTo>
                  <a:pt x="26005" y="115451"/>
                </a:lnTo>
                <a:lnTo>
                  <a:pt x="26602" y="119693"/>
                </a:lnTo>
                <a:lnTo>
                  <a:pt x="27000" y="125378"/>
                </a:lnTo>
                <a:lnTo>
                  <a:pt x="27266" y="132026"/>
                </a:lnTo>
                <a:lnTo>
                  <a:pt x="27443" y="139315"/>
                </a:lnTo>
                <a:lnTo>
                  <a:pt x="28513" y="145127"/>
                </a:lnTo>
                <a:lnTo>
                  <a:pt x="30179" y="149954"/>
                </a:lnTo>
                <a:lnTo>
                  <a:pt x="32242" y="154124"/>
                </a:lnTo>
                <a:lnTo>
                  <a:pt x="35523" y="159762"/>
                </a:lnTo>
                <a:lnTo>
                  <a:pt x="44248" y="173647"/>
                </a:lnTo>
                <a:lnTo>
                  <a:pt x="47337" y="179445"/>
                </a:lnTo>
                <a:lnTo>
                  <a:pt x="49396" y="184263"/>
                </a:lnTo>
                <a:lnTo>
                  <a:pt x="50768" y="188427"/>
                </a:lnTo>
                <a:lnTo>
                  <a:pt x="51684" y="192155"/>
                </a:lnTo>
                <a:lnTo>
                  <a:pt x="52294" y="195594"/>
                </a:lnTo>
                <a:lnTo>
                  <a:pt x="52700" y="198839"/>
                </a:lnTo>
                <a:lnTo>
                  <a:pt x="53924" y="200049"/>
                </a:lnTo>
                <a:lnTo>
                  <a:pt x="55692" y="199904"/>
                </a:lnTo>
                <a:lnTo>
                  <a:pt x="57824" y="198854"/>
                </a:lnTo>
                <a:lnTo>
                  <a:pt x="58292" y="197203"/>
                </a:lnTo>
                <a:lnTo>
                  <a:pt x="57652" y="195148"/>
                </a:lnTo>
                <a:lnTo>
                  <a:pt x="56273" y="192827"/>
                </a:lnTo>
                <a:lnTo>
                  <a:pt x="54400" y="188421"/>
                </a:lnTo>
                <a:lnTo>
                  <a:pt x="52200" y="182627"/>
                </a:lnTo>
                <a:lnTo>
                  <a:pt x="49780" y="175906"/>
                </a:lnTo>
                <a:lnTo>
                  <a:pt x="47215" y="169521"/>
                </a:lnTo>
                <a:lnTo>
                  <a:pt x="44552" y="163359"/>
                </a:lnTo>
                <a:lnTo>
                  <a:pt x="41824" y="157347"/>
                </a:lnTo>
                <a:lnTo>
                  <a:pt x="39053" y="150480"/>
                </a:lnTo>
                <a:lnTo>
                  <a:pt x="33435" y="135231"/>
                </a:lnTo>
                <a:lnTo>
                  <a:pt x="29650" y="128117"/>
                </a:lnTo>
                <a:lnTo>
                  <a:pt x="25222" y="121469"/>
                </a:lnTo>
                <a:lnTo>
                  <a:pt x="20365" y="115132"/>
                </a:lnTo>
                <a:lnTo>
                  <a:pt x="17127" y="109955"/>
                </a:lnTo>
                <a:lnTo>
                  <a:pt x="14969" y="105551"/>
                </a:lnTo>
                <a:lnTo>
                  <a:pt x="13530" y="101663"/>
                </a:lnTo>
                <a:lnTo>
                  <a:pt x="2402" y="73436"/>
                </a:lnTo>
                <a:lnTo>
                  <a:pt x="390" y="64060"/>
                </a:lnTo>
                <a:lnTo>
                  <a:pt x="0" y="55904"/>
                </a:lnTo>
                <a:lnTo>
                  <a:pt x="693" y="48562"/>
                </a:lnTo>
                <a:lnTo>
                  <a:pt x="2108" y="41762"/>
                </a:lnTo>
                <a:lnTo>
                  <a:pt x="4003" y="35324"/>
                </a:lnTo>
                <a:lnTo>
                  <a:pt x="6219" y="29128"/>
                </a:lnTo>
                <a:lnTo>
                  <a:pt x="8649" y="24043"/>
                </a:lnTo>
                <a:lnTo>
                  <a:pt x="11222" y="19701"/>
                </a:lnTo>
                <a:lnTo>
                  <a:pt x="13889" y="15855"/>
                </a:lnTo>
                <a:lnTo>
                  <a:pt x="16620" y="13290"/>
                </a:lnTo>
                <a:lnTo>
                  <a:pt x="19393" y="11580"/>
                </a:lnTo>
                <a:lnTo>
                  <a:pt x="25967" y="8728"/>
                </a:lnTo>
                <a:lnTo>
                  <a:pt x="35238" y="4285"/>
                </a:lnTo>
                <a:lnTo>
                  <a:pt x="43235" y="2720"/>
                </a:lnTo>
                <a:lnTo>
                  <a:pt x="53329" y="1676"/>
                </a:lnTo>
                <a:lnTo>
                  <a:pt x="64820" y="980"/>
                </a:lnTo>
                <a:lnTo>
                  <a:pt x="90289" y="207"/>
                </a:lnTo>
                <a:lnTo>
                  <a:pt x="103748" y="0"/>
                </a:lnTo>
                <a:lnTo>
                  <a:pt x="114626" y="815"/>
                </a:lnTo>
                <a:lnTo>
                  <a:pt x="123783" y="2311"/>
                </a:lnTo>
                <a:lnTo>
                  <a:pt x="131792" y="4261"/>
                </a:lnTo>
                <a:lnTo>
                  <a:pt x="139037" y="6513"/>
                </a:lnTo>
                <a:lnTo>
                  <a:pt x="145772" y="8967"/>
                </a:lnTo>
                <a:lnTo>
                  <a:pt x="152167" y="11556"/>
                </a:lnTo>
                <a:lnTo>
                  <a:pt x="158335" y="14234"/>
                </a:lnTo>
                <a:lnTo>
                  <a:pt x="170268" y="19750"/>
                </a:lnTo>
                <a:lnTo>
                  <a:pt x="179382" y="25377"/>
                </a:lnTo>
                <a:lnTo>
                  <a:pt x="186608" y="30100"/>
                </a:lnTo>
                <a:lnTo>
                  <a:pt x="192994" y="32199"/>
                </a:lnTo>
                <a:lnTo>
                  <a:pt x="196031" y="34664"/>
                </a:lnTo>
                <a:lnTo>
                  <a:pt x="199008" y="38212"/>
                </a:lnTo>
                <a:lnTo>
                  <a:pt x="201945" y="42482"/>
                </a:lnTo>
                <a:lnTo>
                  <a:pt x="203903" y="46282"/>
                </a:lnTo>
                <a:lnTo>
                  <a:pt x="205208" y="49767"/>
                </a:lnTo>
                <a:lnTo>
                  <a:pt x="206078" y="53044"/>
                </a:lnTo>
                <a:lnTo>
                  <a:pt x="204754" y="56180"/>
                </a:lnTo>
                <a:lnTo>
                  <a:pt x="201965" y="59223"/>
                </a:lnTo>
                <a:lnTo>
                  <a:pt x="198202" y="62205"/>
                </a:lnTo>
                <a:lnTo>
                  <a:pt x="193787" y="66098"/>
                </a:lnTo>
                <a:lnTo>
                  <a:pt x="183803" y="75503"/>
                </a:lnTo>
                <a:lnTo>
                  <a:pt x="178473" y="78773"/>
                </a:lnTo>
                <a:lnTo>
                  <a:pt x="173015" y="80953"/>
                </a:lnTo>
                <a:lnTo>
                  <a:pt x="141466" y="89003"/>
                </a:lnTo>
                <a:lnTo>
                  <a:pt x="133103" y="90630"/>
                </a:lnTo>
                <a:lnTo>
                  <a:pt x="125624" y="91716"/>
                </a:lnTo>
                <a:lnTo>
                  <a:pt x="109033" y="93457"/>
                </a:lnTo>
                <a:lnTo>
                  <a:pt x="100817" y="93801"/>
                </a:lnTo>
                <a:lnTo>
                  <a:pt x="108767" y="93874"/>
                </a:lnTo>
                <a:lnTo>
                  <a:pt x="121214" y="93882"/>
                </a:lnTo>
                <a:lnTo>
                  <a:pt x="127223" y="94836"/>
                </a:lnTo>
                <a:lnTo>
                  <a:pt x="134085" y="96424"/>
                </a:lnTo>
                <a:lnTo>
                  <a:pt x="141518" y="98435"/>
                </a:lnTo>
                <a:lnTo>
                  <a:pt x="153141" y="100729"/>
                </a:lnTo>
                <a:lnTo>
                  <a:pt x="183835" y="105817"/>
                </a:lnTo>
                <a:lnTo>
                  <a:pt x="197545" y="108507"/>
                </a:lnTo>
                <a:lnTo>
                  <a:pt x="209542" y="111254"/>
                </a:lnTo>
                <a:lnTo>
                  <a:pt x="220398" y="114036"/>
                </a:lnTo>
                <a:lnTo>
                  <a:pt x="231445" y="117797"/>
                </a:lnTo>
                <a:lnTo>
                  <a:pt x="242619" y="122209"/>
                </a:lnTo>
                <a:lnTo>
                  <a:pt x="263291" y="131239"/>
                </a:lnTo>
                <a:lnTo>
                  <a:pt x="278828" y="138427"/>
                </a:lnTo>
                <a:lnTo>
                  <a:pt x="284686" y="142630"/>
                </a:lnTo>
                <a:lnTo>
                  <a:pt x="289544" y="147337"/>
                </a:lnTo>
                <a:lnTo>
                  <a:pt x="293734" y="152380"/>
                </a:lnTo>
                <a:lnTo>
                  <a:pt x="296528" y="156694"/>
                </a:lnTo>
                <a:lnTo>
                  <a:pt x="298391" y="160523"/>
                </a:lnTo>
                <a:lnTo>
                  <a:pt x="299633" y="164028"/>
                </a:lnTo>
                <a:lnTo>
                  <a:pt x="301013" y="170462"/>
                </a:lnTo>
                <a:lnTo>
                  <a:pt x="301381" y="173512"/>
                </a:lnTo>
                <a:lnTo>
                  <a:pt x="300673" y="177450"/>
                </a:lnTo>
                <a:lnTo>
                  <a:pt x="299249" y="181980"/>
                </a:lnTo>
                <a:lnTo>
                  <a:pt x="297348" y="186906"/>
                </a:lnTo>
                <a:lnTo>
                  <a:pt x="295127" y="190189"/>
                </a:lnTo>
                <a:lnTo>
                  <a:pt x="292694" y="192378"/>
                </a:lnTo>
                <a:lnTo>
                  <a:pt x="286499" y="195762"/>
                </a:lnTo>
                <a:lnTo>
                  <a:pt x="261560" y="208431"/>
                </a:lnTo>
                <a:lnTo>
                  <a:pt x="255076" y="210254"/>
                </a:lnTo>
                <a:lnTo>
                  <a:pt x="247896" y="211470"/>
                </a:lnTo>
                <a:lnTo>
                  <a:pt x="240252" y="212280"/>
                </a:lnTo>
                <a:lnTo>
                  <a:pt x="232299" y="212820"/>
                </a:lnTo>
                <a:lnTo>
                  <a:pt x="224139" y="213180"/>
                </a:lnTo>
                <a:lnTo>
                  <a:pt x="207452" y="213580"/>
                </a:lnTo>
                <a:lnTo>
                  <a:pt x="190511" y="213758"/>
                </a:lnTo>
                <a:lnTo>
                  <a:pt x="179135" y="212853"/>
                </a:lnTo>
                <a:lnTo>
                  <a:pt x="165836" y="211297"/>
                </a:lnTo>
                <a:lnTo>
                  <a:pt x="151256" y="209308"/>
                </a:lnTo>
                <a:lnTo>
                  <a:pt x="139630" y="207981"/>
                </a:lnTo>
                <a:lnTo>
                  <a:pt x="129975" y="207097"/>
                </a:lnTo>
                <a:lnTo>
                  <a:pt x="121633" y="206507"/>
                </a:lnTo>
                <a:lnTo>
                  <a:pt x="111309" y="205162"/>
                </a:lnTo>
                <a:lnTo>
                  <a:pt x="99664" y="203312"/>
                </a:lnTo>
                <a:lnTo>
                  <a:pt x="87138" y="201127"/>
                </a:lnTo>
                <a:lnTo>
                  <a:pt x="77835" y="199670"/>
                </a:lnTo>
                <a:lnTo>
                  <a:pt x="70681" y="198698"/>
                </a:lnTo>
                <a:lnTo>
                  <a:pt x="64958" y="198051"/>
                </a:lnTo>
                <a:lnTo>
                  <a:pt x="61144" y="196667"/>
                </a:lnTo>
                <a:lnTo>
                  <a:pt x="58600" y="194792"/>
                </a:lnTo>
                <a:lnTo>
                  <a:pt x="56905" y="192589"/>
                </a:lnTo>
                <a:lnTo>
                  <a:pt x="54822" y="191120"/>
                </a:lnTo>
                <a:lnTo>
                  <a:pt x="49968" y="189488"/>
                </a:lnTo>
                <a:lnTo>
                  <a:pt x="48292" y="188101"/>
                </a:lnTo>
                <a:lnTo>
                  <a:pt x="47175" y="186223"/>
                </a:lnTo>
                <a:lnTo>
                  <a:pt x="46431" y="184019"/>
                </a:lnTo>
                <a:lnTo>
                  <a:pt x="43063" y="179030"/>
                </a:lnTo>
                <a:lnTo>
                  <a:pt x="36369" y="1710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518"/>
          <p:cNvSpPr/>
          <p:nvPr/>
        </p:nvSpPr>
        <p:spPr>
          <a:xfrm>
            <a:off x="1153294" y="4200982"/>
            <a:ext cx="306889" cy="204750"/>
          </a:xfrm>
          <a:custGeom>
            <a:avLst/>
            <a:gdLst/>
            <a:ahLst/>
            <a:cxnLst/>
            <a:rect l="0" t="0" r="0" b="0"/>
            <a:pathLst>
              <a:path w="306889" h="204750">
                <a:moveTo>
                  <a:pt x="195445" y="16688"/>
                </a:moveTo>
                <a:lnTo>
                  <a:pt x="171582" y="4756"/>
                </a:lnTo>
                <a:lnTo>
                  <a:pt x="163249" y="1860"/>
                </a:lnTo>
                <a:lnTo>
                  <a:pt x="156371" y="573"/>
                </a:lnTo>
                <a:lnTo>
                  <a:pt x="150139" y="0"/>
                </a:lnTo>
                <a:lnTo>
                  <a:pt x="141654" y="2286"/>
                </a:lnTo>
                <a:lnTo>
                  <a:pt x="132486" y="5525"/>
                </a:lnTo>
                <a:lnTo>
                  <a:pt x="125236" y="6964"/>
                </a:lnTo>
                <a:lnTo>
                  <a:pt x="116299" y="10143"/>
                </a:lnTo>
                <a:lnTo>
                  <a:pt x="106929" y="14731"/>
                </a:lnTo>
                <a:lnTo>
                  <a:pt x="99590" y="19946"/>
                </a:lnTo>
                <a:lnTo>
                  <a:pt x="90613" y="25438"/>
                </a:lnTo>
                <a:lnTo>
                  <a:pt x="81226" y="31054"/>
                </a:lnTo>
                <a:lnTo>
                  <a:pt x="73879" y="36726"/>
                </a:lnTo>
                <a:lnTo>
                  <a:pt x="50735" y="54375"/>
                </a:lnTo>
                <a:lnTo>
                  <a:pt x="43727" y="60862"/>
                </a:lnTo>
                <a:lnTo>
                  <a:pt x="38102" y="67093"/>
                </a:lnTo>
                <a:lnTo>
                  <a:pt x="33400" y="73151"/>
                </a:lnTo>
                <a:lnTo>
                  <a:pt x="29313" y="78142"/>
                </a:lnTo>
                <a:lnTo>
                  <a:pt x="25635" y="82422"/>
                </a:lnTo>
                <a:lnTo>
                  <a:pt x="22231" y="86228"/>
                </a:lnTo>
                <a:lnTo>
                  <a:pt x="19009" y="92576"/>
                </a:lnTo>
                <a:lnTo>
                  <a:pt x="15909" y="100617"/>
                </a:lnTo>
                <a:lnTo>
                  <a:pt x="12889" y="109788"/>
                </a:lnTo>
                <a:lnTo>
                  <a:pt x="9924" y="116855"/>
                </a:lnTo>
                <a:lnTo>
                  <a:pt x="6994" y="122518"/>
                </a:lnTo>
                <a:lnTo>
                  <a:pt x="4089" y="127246"/>
                </a:lnTo>
                <a:lnTo>
                  <a:pt x="2152" y="132303"/>
                </a:lnTo>
                <a:lnTo>
                  <a:pt x="861" y="137580"/>
                </a:lnTo>
                <a:lnTo>
                  <a:pt x="0" y="143002"/>
                </a:lnTo>
                <a:lnTo>
                  <a:pt x="378" y="147570"/>
                </a:lnTo>
                <a:lnTo>
                  <a:pt x="1583" y="151568"/>
                </a:lnTo>
                <a:lnTo>
                  <a:pt x="3339" y="155185"/>
                </a:lnTo>
                <a:lnTo>
                  <a:pt x="5462" y="158549"/>
                </a:lnTo>
                <a:lnTo>
                  <a:pt x="10361" y="164827"/>
                </a:lnTo>
                <a:lnTo>
                  <a:pt x="14906" y="168788"/>
                </a:lnTo>
                <a:lnTo>
                  <a:pt x="20793" y="173332"/>
                </a:lnTo>
                <a:lnTo>
                  <a:pt x="27576" y="178268"/>
                </a:lnTo>
                <a:lnTo>
                  <a:pt x="34002" y="182510"/>
                </a:lnTo>
                <a:lnTo>
                  <a:pt x="40192" y="186291"/>
                </a:lnTo>
                <a:lnTo>
                  <a:pt x="46223" y="189764"/>
                </a:lnTo>
                <a:lnTo>
                  <a:pt x="58004" y="196163"/>
                </a:lnTo>
                <a:lnTo>
                  <a:pt x="63813" y="199203"/>
                </a:lnTo>
                <a:lnTo>
                  <a:pt x="70543" y="201229"/>
                </a:lnTo>
                <a:lnTo>
                  <a:pt x="77887" y="202580"/>
                </a:lnTo>
                <a:lnTo>
                  <a:pt x="85641" y="203481"/>
                </a:lnTo>
                <a:lnTo>
                  <a:pt x="93667" y="204082"/>
                </a:lnTo>
                <a:lnTo>
                  <a:pt x="101876" y="204482"/>
                </a:lnTo>
                <a:lnTo>
                  <a:pt x="110206" y="204749"/>
                </a:lnTo>
                <a:lnTo>
                  <a:pt x="124331" y="203975"/>
                </a:lnTo>
                <a:lnTo>
                  <a:pt x="162887" y="200574"/>
                </a:lnTo>
                <a:lnTo>
                  <a:pt x="203517" y="195887"/>
                </a:lnTo>
                <a:lnTo>
                  <a:pt x="223687" y="193304"/>
                </a:lnTo>
                <a:lnTo>
                  <a:pt x="239990" y="189677"/>
                </a:lnTo>
                <a:lnTo>
                  <a:pt x="253717" y="185354"/>
                </a:lnTo>
                <a:lnTo>
                  <a:pt x="282627" y="173829"/>
                </a:lnTo>
                <a:lnTo>
                  <a:pt x="289120" y="169713"/>
                </a:lnTo>
                <a:lnTo>
                  <a:pt x="292185" y="167282"/>
                </a:lnTo>
                <a:lnTo>
                  <a:pt x="294229" y="164709"/>
                </a:lnTo>
                <a:lnTo>
                  <a:pt x="295591" y="162041"/>
                </a:lnTo>
                <a:lnTo>
                  <a:pt x="296499" y="159310"/>
                </a:lnTo>
                <a:lnTo>
                  <a:pt x="298057" y="157489"/>
                </a:lnTo>
                <a:lnTo>
                  <a:pt x="300048" y="156275"/>
                </a:lnTo>
                <a:lnTo>
                  <a:pt x="306888" y="1538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519"/>
          <p:cNvSpPr/>
          <p:nvPr/>
        </p:nvSpPr>
        <p:spPr>
          <a:xfrm>
            <a:off x="1554479" y="4234815"/>
            <a:ext cx="317184" cy="158980"/>
          </a:xfrm>
          <a:custGeom>
            <a:avLst/>
            <a:gdLst/>
            <a:ahLst/>
            <a:cxnLst/>
            <a:rect l="0" t="0" r="0" b="0"/>
            <a:pathLst>
              <a:path w="317184" h="158980">
                <a:moveTo>
                  <a:pt x="0" y="0"/>
                </a:moveTo>
                <a:lnTo>
                  <a:pt x="4551" y="9101"/>
                </a:lnTo>
                <a:lnTo>
                  <a:pt x="5892" y="13687"/>
                </a:lnTo>
                <a:lnTo>
                  <a:pt x="6786" y="18650"/>
                </a:lnTo>
                <a:lnTo>
                  <a:pt x="7381" y="23863"/>
                </a:lnTo>
                <a:lnTo>
                  <a:pt x="7779" y="30196"/>
                </a:lnTo>
                <a:lnTo>
                  <a:pt x="8220" y="44853"/>
                </a:lnTo>
                <a:lnTo>
                  <a:pt x="7385" y="50857"/>
                </a:lnTo>
                <a:lnTo>
                  <a:pt x="5876" y="55812"/>
                </a:lnTo>
                <a:lnTo>
                  <a:pt x="3918" y="60068"/>
                </a:lnTo>
                <a:lnTo>
                  <a:pt x="2612" y="63858"/>
                </a:lnTo>
                <a:lnTo>
                  <a:pt x="1741" y="67337"/>
                </a:lnTo>
                <a:lnTo>
                  <a:pt x="1161" y="70609"/>
                </a:lnTo>
                <a:lnTo>
                  <a:pt x="774" y="74694"/>
                </a:lnTo>
                <a:lnTo>
                  <a:pt x="516" y="79324"/>
                </a:lnTo>
                <a:lnTo>
                  <a:pt x="230" y="88595"/>
                </a:lnTo>
                <a:lnTo>
                  <a:pt x="46" y="102308"/>
                </a:lnTo>
                <a:lnTo>
                  <a:pt x="31" y="105353"/>
                </a:lnTo>
                <a:lnTo>
                  <a:pt x="973" y="108335"/>
                </a:lnTo>
                <a:lnTo>
                  <a:pt x="2554" y="111276"/>
                </a:lnTo>
                <a:lnTo>
                  <a:pt x="4560" y="114188"/>
                </a:lnTo>
                <a:lnTo>
                  <a:pt x="6850" y="117083"/>
                </a:lnTo>
                <a:lnTo>
                  <a:pt x="9330" y="119965"/>
                </a:lnTo>
                <a:lnTo>
                  <a:pt x="11935" y="122839"/>
                </a:lnTo>
                <a:lnTo>
                  <a:pt x="17482" y="125708"/>
                </a:lnTo>
                <a:lnTo>
                  <a:pt x="24990" y="128572"/>
                </a:lnTo>
                <a:lnTo>
                  <a:pt x="33805" y="131435"/>
                </a:lnTo>
                <a:lnTo>
                  <a:pt x="41587" y="134296"/>
                </a:lnTo>
                <a:lnTo>
                  <a:pt x="48680" y="137155"/>
                </a:lnTo>
                <a:lnTo>
                  <a:pt x="55313" y="140014"/>
                </a:lnTo>
                <a:lnTo>
                  <a:pt x="62593" y="141920"/>
                </a:lnTo>
                <a:lnTo>
                  <a:pt x="70304" y="143191"/>
                </a:lnTo>
                <a:lnTo>
                  <a:pt x="78302" y="144038"/>
                </a:lnTo>
                <a:lnTo>
                  <a:pt x="87444" y="145555"/>
                </a:lnTo>
                <a:lnTo>
                  <a:pt x="97349" y="147519"/>
                </a:lnTo>
                <a:lnTo>
                  <a:pt x="107762" y="149781"/>
                </a:lnTo>
                <a:lnTo>
                  <a:pt x="118514" y="151289"/>
                </a:lnTo>
                <a:lnTo>
                  <a:pt x="129492" y="152294"/>
                </a:lnTo>
                <a:lnTo>
                  <a:pt x="140621" y="152964"/>
                </a:lnTo>
                <a:lnTo>
                  <a:pt x="175846" y="156249"/>
                </a:lnTo>
                <a:lnTo>
                  <a:pt x="197241" y="158459"/>
                </a:lnTo>
                <a:lnTo>
                  <a:pt x="214361" y="158979"/>
                </a:lnTo>
                <a:lnTo>
                  <a:pt x="228633" y="158373"/>
                </a:lnTo>
                <a:lnTo>
                  <a:pt x="241004" y="157017"/>
                </a:lnTo>
                <a:lnTo>
                  <a:pt x="251157" y="156113"/>
                </a:lnTo>
                <a:lnTo>
                  <a:pt x="259831" y="155510"/>
                </a:lnTo>
                <a:lnTo>
                  <a:pt x="274548" y="154840"/>
                </a:lnTo>
                <a:lnTo>
                  <a:pt x="281140" y="154662"/>
                </a:lnTo>
                <a:lnTo>
                  <a:pt x="317183" y="1543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520"/>
          <p:cNvSpPr/>
          <p:nvPr/>
        </p:nvSpPr>
        <p:spPr>
          <a:xfrm>
            <a:off x="1545907" y="4294822"/>
            <a:ext cx="240031" cy="1"/>
          </a:xfrm>
          <a:custGeom>
            <a:avLst/>
            <a:gdLst/>
            <a:ahLst/>
            <a:cxnLst/>
            <a:rect l="0" t="0" r="0" b="0"/>
            <a:pathLst>
              <a:path w="240031" h="1">
                <a:moveTo>
                  <a:pt x="0" y="0"/>
                </a:move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521"/>
          <p:cNvSpPr/>
          <p:nvPr/>
        </p:nvSpPr>
        <p:spPr>
          <a:xfrm>
            <a:off x="1563052" y="4200525"/>
            <a:ext cx="231458" cy="34291"/>
          </a:xfrm>
          <a:custGeom>
            <a:avLst/>
            <a:gdLst/>
            <a:ahLst/>
            <a:cxnLst/>
            <a:rect l="0" t="0" r="0" b="0"/>
            <a:pathLst>
              <a:path w="231458" h="34291">
                <a:moveTo>
                  <a:pt x="0" y="34290"/>
                </a:moveTo>
                <a:lnTo>
                  <a:pt x="4551" y="29739"/>
                </a:lnTo>
                <a:lnTo>
                  <a:pt x="7796" y="28398"/>
                </a:lnTo>
                <a:lnTo>
                  <a:pt x="11865" y="27505"/>
                </a:lnTo>
                <a:lnTo>
                  <a:pt x="16482" y="26909"/>
                </a:lnTo>
                <a:lnTo>
                  <a:pt x="21466" y="26511"/>
                </a:lnTo>
                <a:lnTo>
                  <a:pt x="26693" y="26247"/>
                </a:lnTo>
                <a:lnTo>
                  <a:pt x="32083" y="26070"/>
                </a:lnTo>
                <a:lnTo>
                  <a:pt x="37581" y="25000"/>
                </a:lnTo>
                <a:lnTo>
                  <a:pt x="43151" y="23334"/>
                </a:lnTo>
                <a:lnTo>
                  <a:pt x="48770" y="21271"/>
                </a:lnTo>
                <a:lnTo>
                  <a:pt x="55374" y="19896"/>
                </a:lnTo>
                <a:lnTo>
                  <a:pt x="62633" y="18979"/>
                </a:lnTo>
                <a:lnTo>
                  <a:pt x="70330" y="18367"/>
                </a:lnTo>
                <a:lnTo>
                  <a:pt x="77367" y="17960"/>
                </a:lnTo>
                <a:lnTo>
                  <a:pt x="90265" y="17507"/>
                </a:lnTo>
                <a:lnTo>
                  <a:pt x="108237" y="17252"/>
                </a:lnTo>
                <a:lnTo>
                  <a:pt x="115020" y="16264"/>
                </a:lnTo>
                <a:lnTo>
                  <a:pt x="122400" y="14652"/>
                </a:lnTo>
                <a:lnTo>
                  <a:pt x="130178" y="12625"/>
                </a:lnTo>
                <a:lnTo>
                  <a:pt x="137268" y="11274"/>
                </a:lnTo>
                <a:lnTo>
                  <a:pt x="143899" y="10374"/>
                </a:lnTo>
                <a:lnTo>
                  <a:pt x="150225" y="9773"/>
                </a:lnTo>
                <a:lnTo>
                  <a:pt x="159205" y="8420"/>
                </a:lnTo>
                <a:lnTo>
                  <a:pt x="181883" y="4378"/>
                </a:lnTo>
                <a:lnTo>
                  <a:pt x="192692" y="2918"/>
                </a:lnTo>
                <a:lnTo>
                  <a:pt x="202757" y="1945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522"/>
          <p:cNvSpPr/>
          <p:nvPr/>
        </p:nvSpPr>
        <p:spPr>
          <a:xfrm>
            <a:off x="1914525" y="4174807"/>
            <a:ext cx="58300" cy="257176"/>
          </a:xfrm>
          <a:custGeom>
            <a:avLst/>
            <a:gdLst/>
            <a:ahLst/>
            <a:cxnLst/>
            <a:rect l="0" t="0" r="0" b="0"/>
            <a:pathLst>
              <a:path w="58300" h="257176">
                <a:moveTo>
                  <a:pt x="0" y="0"/>
                </a:moveTo>
                <a:lnTo>
                  <a:pt x="13652" y="4551"/>
                </a:lnTo>
                <a:lnTo>
                  <a:pt x="18626" y="6844"/>
                </a:lnTo>
                <a:lnTo>
                  <a:pt x="22895" y="9325"/>
                </a:lnTo>
                <a:lnTo>
                  <a:pt x="26693" y="11932"/>
                </a:lnTo>
                <a:lnTo>
                  <a:pt x="30178" y="14622"/>
                </a:lnTo>
                <a:lnTo>
                  <a:pt x="33453" y="17368"/>
                </a:lnTo>
                <a:lnTo>
                  <a:pt x="36590" y="20151"/>
                </a:lnTo>
                <a:lnTo>
                  <a:pt x="39633" y="23912"/>
                </a:lnTo>
                <a:lnTo>
                  <a:pt x="42614" y="28324"/>
                </a:lnTo>
                <a:lnTo>
                  <a:pt x="45554" y="33170"/>
                </a:lnTo>
                <a:lnTo>
                  <a:pt x="48467" y="39259"/>
                </a:lnTo>
                <a:lnTo>
                  <a:pt x="51361" y="46175"/>
                </a:lnTo>
                <a:lnTo>
                  <a:pt x="54243" y="53643"/>
                </a:lnTo>
                <a:lnTo>
                  <a:pt x="56164" y="60527"/>
                </a:lnTo>
                <a:lnTo>
                  <a:pt x="57445" y="67022"/>
                </a:lnTo>
                <a:lnTo>
                  <a:pt x="58299" y="73256"/>
                </a:lnTo>
                <a:lnTo>
                  <a:pt x="57916" y="79317"/>
                </a:lnTo>
                <a:lnTo>
                  <a:pt x="56708" y="85263"/>
                </a:lnTo>
                <a:lnTo>
                  <a:pt x="54950" y="91132"/>
                </a:lnTo>
                <a:lnTo>
                  <a:pt x="53778" y="96950"/>
                </a:lnTo>
                <a:lnTo>
                  <a:pt x="52997" y="102733"/>
                </a:lnTo>
                <a:lnTo>
                  <a:pt x="52476" y="108494"/>
                </a:lnTo>
                <a:lnTo>
                  <a:pt x="52129" y="115192"/>
                </a:lnTo>
                <a:lnTo>
                  <a:pt x="51743" y="130254"/>
                </a:lnTo>
                <a:lnTo>
                  <a:pt x="50688" y="137318"/>
                </a:lnTo>
                <a:lnTo>
                  <a:pt x="49032" y="143933"/>
                </a:lnTo>
                <a:lnTo>
                  <a:pt x="46975" y="150248"/>
                </a:lnTo>
                <a:lnTo>
                  <a:pt x="45604" y="156363"/>
                </a:lnTo>
                <a:lnTo>
                  <a:pt x="44690" y="162344"/>
                </a:lnTo>
                <a:lnTo>
                  <a:pt x="44081" y="168237"/>
                </a:lnTo>
                <a:lnTo>
                  <a:pt x="43675" y="175976"/>
                </a:lnTo>
                <a:lnTo>
                  <a:pt x="43223" y="194734"/>
                </a:lnTo>
                <a:lnTo>
                  <a:pt x="44055" y="204117"/>
                </a:lnTo>
                <a:lnTo>
                  <a:pt x="45563" y="213231"/>
                </a:lnTo>
                <a:lnTo>
                  <a:pt x="47520" y="222164"/>
                </a:lnTo>
                <a:lnTo>
                  <a:pt x="48825" y="229072"/>
                </a:lnTo>
                <a:lnTo>
                  <a:pt x="49695" y="234630"/>
                </a:lnTo>
                <a:lnTo>
                  <a:pt x="50275" y="239287"/>
                </a:lnTo>
                <a:lnTo>
                  <a:pt x="50919" y="247002"/>
                </a:lnTo>
                <a:lnTo>
                  <a:pt x="51434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523"/>
          <p:cNvSpPr/>
          <p:nvPr/>
        </p:nvSpPr>
        <p:spPr>
          <a:xfrm>
            <a:off x="1914525" y="4166650"/>
            <a:ext cx="264290" cy="239466"/>
          </a:xfrm>
          <a:custGeom>
            <a:avLst/>
            <a:gdLst/>
            <a:ahLst/>
            <a:cxnLst/>
            <a:rect l="0" t="0" r="0" b="0"/>
            <a:pathLst>
              <a:path w="264290" h="239466">
                <a:moveTo>
                  <a:pt x="0" y="25302"/>
                </a:moveTo>
                <a:lnTo>
                  <a:pt x="9101" y="16200"/>
                </a:lnTo>
                <a:lnTo>
                  <a:pt x="12735" y="13519"/>
                </a:lnTo>
                <a:lnTo>
                  <a:pt x="19312" y="10540"/>
                </a:lnTo>
                <a:lnTo>
                  <a:pt x="21447" y="8793"/>
                </a:lnTo>
                <a:lnTo>
                  <a:pt x="22870" y="6676"/>
                </a:lnTo>
                <a:lnTo>
                  <a:pt x="23819" y="4312"/>
                </a:lnTo>
                <a:lnTo>
                  <a:pt x="25404" y="2736"/>
                </a:lnTo>
                <a:lnTo>
                  <a:pt x="27414" y="1686"/>
                </a:lnTo>
                <a:lnTo>
                  <a:pt x="32186" y="518"/>
                </a:lnTo>
                <a:lnTo>
                  <a:pt x="37482" y="0"/>
                </a:lnTo>
                <a:lnTo>
                  <a:pt x="45551" y="2309"/>
                </a:lnTo>
                <a:lnTo>
                  <a:pt x="50370" y="4258"/>
                </a:lnTo>
                <a:lnTo>
                  <a:pt x="63344" y="8964"/>
                </a:lnTo>
                <a:lnTo>
                  <a:pt x="70804" y="11553"/>
                </a:lnTo>
                <a:lnTo>
                  <a:pt x="79587" y="14231"/>
                </a:lnTo>
                <a:lnTo>
                  <a:pt x="99507" y="19746"/>
                </a:lnTo>
                <a:lnTo>
                  <a:pt x="111105" y="24456"/>
                </a:lnTo>
                <a:lnTo>
                  <a:pt x="123600" y="30453"/>
                </a:lnTo>
                <a:lnTo>
                  <a:pt x="164220" y="51508"/>
                </a:lnTo>
                <a:lnTo>
                  <a:pt x="171392" y="56108"/>
                </a:lnTo>
                <a:lnTo>
                  <a:pt x="178079" y="61079"/>
                </a:lnTo>
                <a:lnTo>
                  <a:pt x="184442" y="66298"/>
                </a:lnTo>
                <a:lnTo>
                  <a:pt x="190588" y="71683"/>
                </a:lnTo>
                <a:lnTo>
                  <a:pt x="196591" y="77178"/>
                </a:lnTo>
                <a:lnTo>
                  <a:pt x="208341" y="88363"/>
                </a:lnTo>
                <a:lnTo>
                  <a:pt x="246926" y="126514"/>
                </a:lnTo>
                <a:lnTo>
                  <a:pt x="250342" y="131829"/>
                </a:lnTo>
                <a:lnTo>
                  <a:pt x="252620" y="137278"/>
                </a:lnTo>
                <a:lnTo>
                  <a:pt x="254138" y="142815"/>
                </a:lnTo>
                <a:lnTo>
                  <a:pt x="258365" y="156588"/>
                </a:lnTo>
                <a:lnTo>
                  <a:pt x="260825" y="164261"/>
                </a:lnTo>
                <a:lnTo>
                  <a:pt x="262466" y="170329"/>
                </a:lnTo>
                <a:lnTo>
                  <a:pt x="263560" y="175327"/>
                </a:lnTo>
                <a:lnTo>
                  <a:pt x="264289" y="179611"/>
                </a:lnTo>
                <a:lnTo>
                  <a:pt x="263822" y="184372"/>
                </a:lnTo>
                <a:lnTo>
                  <a:pt x="262559" y="189451"/>
                </a:lnTo>
                <a:lnTo>
                  <a:pt x="260764" y="194742"/>
                </a:lnTo>
                <a:lnTo>
                  <a:pt x="259567" y="199222"/>
                </a:lnTo>
                <a:lnTo>
                  <a:pt x="258770" y="203161"/>
                </a:lnTo>
                <a:lnTo>
                  <a:pt x="258238" y="206740"/>
                </a:lnTo>
                <a:lnTo>
                  <a:pt x="255979" y="210078"/>
                </a:lnTo>
                <a:lnTo>
                  <a:pt x="248388" y="216327"/>
                </a:lnTo>
                <a:lnTo>
                  <a:pt x="242744" y="219328"/>
                </a:lnTo>
                <a:lnTo>
                  <a:pt x="236124" y="222280"/>
                </a:lnTo>
                <a:lnTo>
                  <a:pt x="228854" y="225201"/>
                </a:lnTo>
                <a:lnTo>
                  <a:pt x="220196" y="228101"/>
                </a:lnTo>
                <a:lnTo>
                  <a:pt x="210615" y="230986"/>
                </a:lnTo>
                <a:lnTo>
                  <a:pt x="200417" y="233862"/>
                </a:lnTo>
                <a:lnTo>
                  <a:pt x="191714" y="235779"/>
                </a:lnTo>
                <a:lnTo>
                  <a:pt x="184006" y="237058"/>
                </a:lnTo>
                <a:lnTo>
                  <a:pt x="176964" y="237910"/>
                </a:lnTo>
                <a:lnTo>
                  <a:pt x="169410" y="238478"/>
                </a:lnTo>
                <a:lnTo>
                  <a:pt x="161518" y="238857"/>
                </a:lnTo>
                <a:lnTo>
                  <a:pt x="153398" y="239110"/>
                </a:lnTo>
                <a:lnTo>
                  <a:pt x="101013" y="239465"/>
                </a:lnTo>
                <a:lnTo>
                  <a:pt x="84487" y="238562"/>
                </a:lnTo>
                <a:lnTo>
                  <a:pt x="70612" y="237008"/>
                </a:lnTo>
                <a:lnTo>
                  <a:pt x="58504" y="235020"/>
                </a:lnTo>
                <a:lnTo>
                  <a:pt x="49480" y="233694"/>
                </a:lnTo>
                <a:lnTo>
                  <a:pt x="42512" y="232810"/>
                </a:lnTo>
                <a:lnTo>
                  <a:pt x="25717" y="23104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524"/>
          <p:cNvSpPr/>
          <p:nvPr/>
        </p:nvSpPr>
        <p:spPr>
          <a:xfrm>
            <a:off x="371484" y="4543425"/>
            <a:ext cx="8564" cy="231458"/>
          </a:xfrm>
          <a:custGeom>
            <a:avLst/>
            <a:gdLst/>
            <a:ahLst/>
            <a:cxnLst/>
            <a:rect l="0" t="0" r="0" b="0"/>
            <a:pathLst>
              <a:path w="8564" h="231458">
                <a:moveTo>
                  <a:pt x="8563" y="0"/>
                </a:moveTo>
                <a:lnTo>
                  <a:pt x="4012" y="13652"/>
                </a:lnTo>
                <a:lnTo>
                  <a:pt x="2672" y="18626"/>
                </a:lnTo>
                <a:lnTo>
                  <a:pt x="1778" y="22895"/>
                </a:lnTo>
                <a:lnTo>
                  <a:pt x="1182" y="26694"/>
                </a:lnTo>
                <a:lnTo>
                  <a:pt x="785" y="30178"/>
                </a:lnTo>
                <a:lnTo>
                  <a:pt x="520" y="33454"/>
                </a:lnTo>
                <a:lnTo>
                  <a:pt x="343" y="36590"/>
                </a:lnTo>
                <a:lnTo>
                  <a:pt x="95" y="59207"/>
                </a:lnTo>
                <a:lnTo>
                  <a:pt x="0" y="113092"/>
                </a:lnTo>
                <a:lnTo>
                  <a:pt x="949" y="123020"/>
                </a:lnTo>
                <a:lnTo>
                  <a:pt x="2535" y="131543"/>
                </a:lnTo>
                <a:lnTo>
                  <a:pt x="4544" y="139131"/>
                </a:lnTo>
                <a:lnTo>
                  <a:pt x="5884" y="146094"/>
                </a:lnTo>
                <a:lnTo>
                  <a:pt x="6777" y="152641"/>
                </a:lnTo>
                <a:lnTo>
                  <a:pt x="7372" y="158910"/>
                </a:lnTo>
                <a:lnTo>
                  <a:pt x="7769" y="164995"/>
                </a:lnTo>
                <a:lnTo>
                  <a:pt x="8034" y="170957"/>
                </a:lnTo>
                <a:lnTo>
                  <a:pt x="8328" y="183613"/>
                </a:lnTo>
                <a:lnTo>
                  <a:pt x="8563" y="23145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25"/>
          <p:cNvSpPr/>
          <p:nvPr/>
        </p:nvSpPr>
        <p:spPr>
          <a:xfrm>
            <a:off x="328612" y="4519066"/>
            <a:ext cx="317183" cy="290107"/>
          </a:xfrm>
          <a:custGeom>
            <a:avLst/>
            <a:gdLst/>
            <a:ahLst/>
            <a:cxnLst/>
            <a:rect l="0" t="0" r="0" b="0"/>
            <a:pathLst>
              <a:path w="317183" h="290107">
                <a:moveTo>
                  <a:pt x="0" y="32931"/>
                </a:moveTo>
                <a:lnTo>
                  <a:pt x="0" y="23829"/>
                </a:lnTo>
                <a:lnTo>
                  <a:pt x="1905" y="20196"/>
                </a:lnTo>
                <a:lnTo>
                  <a:pt x="9102" y="13618"/>
                </a:lnTo>
                <a:lnTo>
                  <a:pt x="16110" y="10061"/>
                </a:lnTo>
                <a:lnTo>
                  <a:pt x="25257" y="7527"/>
                </a:lnTo>
                <a:lnTo>
                  <a:pt x="42023" y="3225"/>
                </a:lnTo>
                <a:lnTo>
                  <a:pt x="50875" y="1697"/>
                </a:lnTo>
                <a:lnTo>
                  <a:pt x="59634" y="679"/>
                </a:lnTo>
                <a:lnTo>
                  <a:pt x="68331" y="0"/>
                </a:lnTo>
                <a:lnTo>
                  <a:pt x="76987" y="499"/>
                </a:lnTo>
                <a:lnTo>
                  <a:pt x="85614" y="1785"/>
                </a:lnTo>
                <a:lnTo>
                  <a:pt x="94224" y="3594"/>
                </a:lnTo>
                <a:lnTo>
                  <a:pt x="101868" y="4801"/>
                </a:lnTo>
                <a:lnTo>
                  <a:pt x="108870" y="5605"/>
                </a:lnTo>
                <a:lnTo>
                  <a:pt x="115442" y="6141"/>
                </a:lnTo>
                <a:lnTo>
                  <a:pt x="123634" y="7451"/>
                </a:lnTo>
                <a:lnTo>
                  <a:pt x="132905" y="9277"/>
                </a:lnTo>
                <a:lnTo>
                  <a:pt x="142896" y="11447"/>
                </a:lnTo>
                <a:lnTo>
                  <a:pt x="151461" y="13846"/>
                </a:lnTo>
                <a:lnTo>
                  <a:pt x="159077" y="16398"/>
                </a:lnTo>
                <a:lnTo>
                  <a:pt x="166059" y="19051"/>
                </a:lnTo>
                <a:lnTo>
                  <a:pt x="173571" y="22726"/>
                </a:lnTo>
                <a:lnTo>
                  <a:pt x="181436" y="27080"/>
                </a:lnTo>
                <a:lnTo>
                  <a:pt x="189538" y="31888"/>
                </a:lnTo>
                <a:lnTo>
                  <a:pt x="198539" y="39770"/>
                </a:lnTo>
                <a:lnTo>
                  <a:pt x="200939" y="43205"/>
                </a:lnTo>
                <a:lnTo>
                  <a:pt x="203492" y="45495"/>
                </a:lnTo>
                <a:lnTo>
                  <a:pt x="206146" y="47023"/>
                </a:lnTo>
                <a:lnTo>
                  <a:pt x="212699" y="49473"/>
                </a:lnTo>
                <a:lnTo>
                  <a:pt x="213237" y="50627"/>
                </a:lnTo>
                <a:lnTo>
                  <a:pt x="214171" y="57404"/>
                </a:lnTo>
                <a:lnTo>
                  <a:pt x="214309" y="50397"/>
                </a:lnTo>
                <a:lnTo>
                  <a:pt x="221693" y="57486"/>
                </a:lnTo>
                <a:lnTo>
                  <a:pt x="224895" y="58132"/>
                </a:lnTo>
                <a:lnTo>
                  <a:pt x="227083" y="58304"/>
                </a:lnTo>
                <a:lnTo>
                  <a:pt x="228541" y="59371"/>
                </a:lnTo>
                <a:lnTo>
                  <a:pt x="229513" y="61036"/>
                </a:lnTo>
                <a:lnTo>
                  <a:pt x="230161" y="63098"/>
                </a:lnTo>
                <a:lnTo>
                  <a:pt x="233421" y="67928"/>
                </a:lnTo>
                <a:lnTo>
                  <a:pt x="235624" y="70550"/>
                </a:lnTo>
                <a:lnTo>
                  <a:pt x="237093" y="73251"/>
                </a:lnTo>
                <a:lnTo>
                  <a:pt x="238725" y="78791"/>
                </a:lnTo>
                <a:lnTo>
                  <a:pt x="241065" y="84459"/>
                </a:lnTo>
                <a:lnTo>
                  <a:pt x="244530" y="92048"/>
                </a:lnTo>
                <a:lnTo>
                  <a:pt x="248745" y="100918"/>
                </a:lnTo>
                <a:lnTo>
                  <a:pt x="251555" y="108735"/>
                </a:lnTo>
                <a:lnTo>
                  <a:pt x="253428" y="115853"/>
                </a:lnTo>
                <a:lnTo>
                  <a:pt x="254677" y="122502"/>
                </a:lnTo>
                <a:lnTo>
                  <a:pt x="255510" y="128840"/>
                </a:lnTo>
                <a:lnTo>
                  <a:pt x="256065" y="134971"/>
                </a:lnTo>
                <a:lnTo>
                  <a:pt x="256435" y="140962"/>
                </a:lnTo>
                <a:lnTo>
                  <a:pt x="259539" y="149719"/>
                </a:lnTo>
                <a:lnTo>
                  <a:pt x="264466" y="160320"/>
                </a:lnTo>
                <a:lnTo>
                  <a:pt x="283803" y="197901"/>
                </a:lnTo>
                <a:lnTo>
                  <a:pt x="287310" y="205775"/>
                </a:lnTo>
                <a:lnTo>
                  <a:pt x="290600" y="213883"/>
                </a:lnTo>
                <a:lnTo>
                  <a:pt x="293746" y="222146"/>
                </a:lnTo>
                <a:lnTo>
                  <a:pt x="295843" y="229559"/>
                </a:lnTo>
                <a:lnTo>
                  <a:pt x="297241" y="236406"/>
                </a:lnTo>
                <a:lnTo>
                  <a:pt x="298173" y="242876"/>
                </a:lnTo>
                <a:lnTo>
                  <a:pt x="299747" y="249095"/>
                </a:lnTo>
                <a:lnTo>
                  <a:pt x="301749" y="255145"/>
                </a:lnTo>
                <a:lnTo>
                  <a:pt x="304036" y="261084"/>
                </a:lnTo>
                <a:lnTo>
                  <a:pt x="306513" y="266948"/>
                </a:lnTo>
                <a:lnTo>
                  <a:pt x="309117" y="272762"/>
                </a:lnTo>
                <a:lnTo>
                  <a:pt x="317182" y="29010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26"/>
          <p:cNvSpPr/>
          <p:nvPr/>
        </p:nvSpPr>
        <p:spPr>
          <a:xfrm>
            <a:off x="337184" y="4646295"/>
            <a:ext cx="360046" cy="8573"/>
          </a:xfrm>
          <a:custGeom>
            <a:avLst/>
            <a:gdLst/>
            <a:ahLst/>
            <a:cxnLst/>
            <a:rect l="0" t="0" r="0" b="0"/>
            <a:pathLst>
              <a:path w="360046" h="8573">
                <a:moveTo>
                  <a:pt x="0" y="8572"/>
                </a:moveTo>
                <a:lnTo>
                  <a:pt x="13653" y="4021"/>
                </a:lnTo>
                <a:lnTo>
                  <a:pt x="19580" y="2680"/>
                </a:lnTo>
                <a:lnTo>
                  <a:pt x="25436" y="1787"/>
                </a:lnTo>
                <a:lnTo>
                  <a:pt x="31245" y="1191"/>
                </a:lnTo>
                <a:lnTo>
                  <a:pt x="40833" y="794"/>
                </a:lnTo>
                <a:lnTo>
                  <a:pt x="78774" y="235"/>
                </a:lnTo>
                <a:lnTo>
                  <a:pt x="99781" y="104"/>
                </a:lnTo>
                <a:lnTo>
                  <a:pt x="110336" y="1022"/>
                </a:lnTo>
                <a:lnTo>
                  <a:pt x="121182" y="2586"/>
                </a:lnTo>
                <a:lnTo>
                  <a:pt x="132223" y="4581"/>
                </a:lnTo>
                <a:lnTo>
                  <a:pt x="151014" y="5912"/>
                </a:lnTo>
                <a:lnTo>
                  <a:pt x="174971" y="6799"/>
                </a:lnTo>
                <a:lnTo>
                  <a:pt x="255679" y="8047"/>
                </a:lnTo>
                <a:lnTo>
                  <a:pt x="349037" y="8541"/>
                </a:lnTo>
                <a:lnTo>
                  <a:pt x="352707" y="7600"/>
                </a:lnTo>
                <a:lnTo>
                  <a:pt x="355153" y="6019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27"/>
          <p:cNvSpPr/>
          <p:nvPr/>
        </p:nvSpPr>
        <p:spPr>
          <a:xfrm>
            <a:off x="748664" y="4539712"/>
            <a:ext cx="392555" cy="277780"/>
          </a:xfrm>
          <a:custGeom>
            <a:avLst/>
            <a:gdLst/>
            <a:ahLst/>
            <a:cxnLst/>
            <a:rect l="0" t="0" r="0" b="0"/>
            <a:pathLst>
              <a:path w="392555" h="277780">
                <a:moveTo>
                  <a:pt x="0" y="38003"/>
                </a:moveTo>
                <a:lnTo>
                  <a:pt x="13653" y="47104"/>
                </a:lnTo>
                <a:lnTo>
                  <a:pt x="22896" y="54113"/>
                </a:lnTo>
                <a:lnTo>
                  <a:pt x="26694" y="57315"/>
                </a:lnTo>
                <a:lnTo>
                  <a:pt x="33454" y="65954"/>
                </a:lnTo>
                <a:lnTo>
                  <a:pt x="36590" y="70924"/>
                </a:lnTo>
                <a:lnTo>
                  <a:pt x="40075" y="78987"/>
                </a:lnTo>
                <a:lnTo>
                  <a:pt x="42576" y="86698"/>
                </a:lnTo>
                <a:lnTo>
                  <a:pt x="44577" y="91421"/>
                </a:lnTo>
                <a:lnTo>
                  <a:pt x="46863" y="96475"/>
                </a:lnTo>
                <a:lnTo>
                  <a:pt x="48387" y="101749"/>
                </a:lnTo>
                <a:lnTo>
                  <a:pt x="49403" y="107170"/>
                </a:lnTo>
                <a:lnTo>
                  <a:pt x="50081" y="112690"/>
                </a:lnTo>
                <a:lnTo>
                  <a:pt x="51485" y="119226"/>
                </a:lnTo>
                <a:lnTo>
                  <a:pt x="53373" y="126442"/>
                </a:lnTo>
                <a:lnTo>
                  <a:pt x="55585" y="134110"/>
                </a:lnTo>
                <a:lnTo>
                  <a:pt x="57059" y="141126"/>
                </a:lnTo>
                <a:lnTo>
                  <a:pt x="58042" y="147710"/>
                </a:lnTo>
                <a:lnTo>
                  <a:pt x="58697" y="154003"/>
                </a:lnTo>
                <a:lnTo>
                  <a:pt x="60087" y="160104"/>
                </a:lnTo>
                <a:lnTo>
                  <a:pt x="61965" y="166076"/>
                </a:lnTo>
                <a:lnTo>
                  <a:pt x="64170" y="171962"/>
                </a:lnTo>
                <a:lnTo>
                  <a:pt x="65640" y="177791"/>
                </a:lnTo>
                <a:lnTo>
                  <a:pt x="66620" y="183583"/>
                </a:lnTo>
                <a:lnTo>
                  <a:pt x="67274" y="189348"/>
                </a:lnTo>
                <a:lnTo>
                  <a:pt x="68662" y="194145"/>
                </a:lnTo>
                <a:lnTo>
                  <a:pt x="72744" y="202014"/>
                </a:lnTo>
                <a:lnTo>
                  <a:pt x="74214" y="206399"/>
                </a:lnTo>
                <a:lnTo>
                  <a:pt x="75193" y="211227"/>
                </a:lnTo>
                <a:lnTo>
                  <a:pt x="75847" y="216350"/>
                </a:lnTo>
                <a:lnTo>
                  <a:pt x="76572" y="224583"/>
                </a:lnTo>
                <a:lnTo>
                  <a:pt x="77038" y="233079"/>
                </a:lnTo>
                <a:lnTo>
                  <a:pt x="77119" y="239102"/>
                </a:lnTo>
                <a:lnTo>
                  <a:pt x="78083" y="240648"/>
                </a:lnTo>
                <a:lnTo>
                  <a:pt x="79678" y="241680"/>
                </a:lnTo>
                <a:lnTo>
                  <a:pt x="81694" y="242368"/>
                </a:lnTo>
                <a:lnTo>
                  <a:pt x="83038" y="241874"/>
                </a:lnTo>
                <a:lnTo>
                  <a:pt x="83934" y="240592"/>
                </a:lnTo>
                <a:lnTo>
                  <a:pt x="84531" y="238785"/>
                </a:lnTo>
                <a:lnTo>
                  <a:pt x="85194" y="231696"/>
                </a:lnTo>
                <a:lnTo>
                  <a:pt x="85371" y="227139"/>
                </a:lnTo>
                <a:lnTo>
                  <a:pt x="84537" y="223148"/>
                </a:lnTo>
                <a:lnTo>
                  <a:pt x="81070" y="216174"/>
                </a:lnTo>
                <a:lnTo>
                  <a:pt x="78812" y="212029"/>
                </a:lnTo>
                <a:lnTo>
                  <a:pt x="73763" y="202343"/>
                </a:lnTo>
                <a:lnTo>
                  <a:pt x="72035" y="197093"/>
                </a:lnTo>
                <a:lnTo>
                  <a:pt x="70884" y="191687"/>
                </a:lnTo>
                <a:lnTo>
                  <a:pt x="70116" y="186179"/>
                </a:lnTo>
                <a:lnTo>
                  <a:pt x="67699" y="178697"/>
                </a:lnTo>
                <a:lnTo>
                  <a:pt x="64183" y="169899"/>
                </a:lnTo>
                <a:lnTo>
                  <a:pt x="56148" y="151868"/>
                </a:lnTo>
                <a:lnTo>
                  <a:pt x="49403" y="137505"/>
                </a:lnTo>
                <a:lnTo>
                  <a:pt x="46270" y="130055"/>
                </a:lnTo>
                <a:lnTo>
                  <a:pt x="43229" y="122230"/>
                </a:lnTo>
                <a:lnTo>
                  <a:pt x="40250" y="114157"/>
                </a:lnTo>
                <a:lnTo>
                  <a:pt x="37311" y="104965"/>
                </a:lnTo>
                <a:lnTo>
                  <a:pt x="34399" y="95027"/>
                </a:lnTo>
                <a:lnTo>
                  <a:pt x="31505" y="84591"/>
                </a:lnTo>
                <a:lnTo>
                  <a:pt x="28624" y="76681"/>
                </a:lnTo>
                <a:lnTo>
                  <a:pt x="25750" y="70456"/>
                </a:lnTo>
                <a:lnTo>
                  <a:pt x="22882" y="65353"/>
                </a:lnTo>
                <a:lnTo>
                  <a:pt x="21922" y="60047"/>
                </a:lnTo>
                <a:lnTo>
                  <a:pt x="22235" y="54604"/>
                </a:lnTo>
                <a:lnTo>
                  <a:pt x="23396" y="49070"/>
                </a:lnTo>
                <a:lnTo>
                  <a:pt x="25122" y="43476"/>
                </a:lnTo>
                <a:lnTo>
                  <a:pt x="27226" y="37841"/>
                </a:lnTo>
                <a:lnTo>
                  <a:pt x="29581" y="32180"/>
                </a:lnTo>
                <a:lnTo>
                  <a:pt x="32103" y="27453"/>
                </a:lnTo>
                <a:lnTo>
                  <a:pt x="37446" y="19662"/>
                </a:lnTo>
                <a:lnTo>
                  <a:pt x="48075" y="13024"/>
                </a:lnTo>
                <a:lnTo>
                  <a:pt x="54910" y="9920"/>
                </a:lnTo>
                <a:lnTo>
                  <a:pt x="63277" y="6898"/>
                </a:lnTo>
                <a:lnTo>
                  <a:pt x="72665" y="3931"/>
                </a:lnTo>
                <a:lnTo>
                  <a:pt x="82733" y="1001"/>
                </a:lnTo>
                <a:lnTo>
                  <a:pt x="94208" y="0"/>
                </a:lnTo>
                <a:lnTo>
                  <a:pt x="106621" y="285"/>
                </a:lnTo>
                <a:lnTo>
                  <a:pt x="119658" y="1428"/>
                </a:lnTo>
                <a:lnTo>
                  <a:pt x="130255" y="3142"/>
                </a:lnTo>
                <a:lnTo>
                  <a:pt x="139224" y="5237"/>
                </a:lnTo>
                <a:lnTo>
                  <a:pt x="147109" y="7587"/>
                </a:lnTo>
                <a:lnTo>
                  <a:pt x="166029" y="12737"/>
                </a:lnTo>
                <a:lnTo>
                  <a:pt x="176409" y="15444"/>
                </a:lnTo>
                <a:lnTo>
                  <a:pt x="184281" y="18201"/>
                </a:lnTo>
                <a:lnTo>
                  <a:pt x="195568" y="23804"/>
                </a:lnTo>
                <a:lnTo>
                  <a:pt x="206299" y="29470"/>
                </a:lnTo>
                <a:lnTo>
                  <a:pt x="211828" y="32314"/>
                </a:lnTo>
                <a:lnTo>
                  <a:pt x="215514" y="35163"/>
                </a:lnTo>
                <a:lnTo>
                  <a:pt x="217971" y="38015"/>
                </a:lnTo>
                <a:lnTo>
                  <a:pt x="219609" y="40868"/>
                </a:lnTo>
                <a:lnTo>
                  <a:pt x="221429" y="49119"/>
                </a:lnTo>
                <a:lnTo>
                  <a:pt x="221915" y="53986"/>
                </a:lnTo>
                <a:lnTo>
                  <a:pt x="221286" y="59135"/>
                </a:lnTo>
                <a:lnTo>
                  <a:pt x="219914" y="64474"/>
                </a:lnTo>
                <a:lnTo>
                  <a:pt x="218047" y="69938"/>
                </a:lnTo>
                <a:lnTo>
                  <a:pt x="213432" y="78549"/>
                </a:lnTo>
                <a:lnTo>
                  <a:pt x="208207" y="85551"/>
                </a:lnTo>
                <a:lnTo>
                  <a:pt x="202709" y="91838"/>
                </a:lnTo>
                <a:lnTo>
                  <a:pt x="192011" y="97806"/>
                </a:lnTo>
                <a:lnTo>
                  <a:pt x="185157" y="100732"/>
                </a:lnTo>
                <a:lnTo>
                  <a:pt x="175002" y="103983"/>
                </a:lnTo>
                <a:lnTo>
                  <a:pt x="166362" y="106379"/>
                </a:lnTo>
                <a:lnTo>
                  <a:pt x="156171" y="110620"/>
                </a:lnTo>
                <a:lnTo>
                  <a:pt x="145292" y="113140"/>
                </a:lnTo>
                <a:lnTo>
                  <a:pt x="134107" y="115212"/>
                </a:lnTo>
                <a:lnTo>
                  <a:pt x="122786" y="119308"/>
                </a:lnTo>
                <a:lnTo>
                  <a:pt x="113944" y="121763"/>
                </a:lnTo>
                <a:lnTo>
                  <a:pt x="110253" y="122418"/>
                </a:lnTo>
                <a:lnTo>
                  <a:pt x="110650" y="122854"/>
                </a:lnTo>
                <a:lnTo>
                  <a:pt x="118710" y="123340"/>
                </a:lnTo>
                <a:lnTo>
                  <a:pt x="127718" y="124421"/>
                </a:lnTo>
                <a:lnTo>
                  <a:pt x="152966" y="128163"/>
                </a:lnTo>
                <a:lnTo>
                  <a:pt x="165795" y="130495"/>
                </a:lnTo>
                <a:lnTo>
                  <a:pt x="178158" y="133002"/>
                </a:lnTo>
                <a:lnTo>
                  <a:pt x="190210" y="135626"/>
                </a:lnTo>
                <a:lnTo>
                  <a:pt x="201101" y="138327"/>
                </a:lnTo>
                <a:lnTo>
                  <a:pt x="211220" y="141081"/>
                </a:lnTo>
                <a:lnTo>
                  <a:pt x="231036" y="146680"/>
                </a:lnTo>
                <a:lnTo>
                  <a:pt x="252543" y="152344"/>
                </a:lnTo>
                <a:lnTo>
                  <a:pt x="265517" y="156140"/>
                </a:lnTo>
                <a:lnTo>
                  <a:pt x="295173" y="165438"/>
                </a:lnTo>
                <a:lnTo>
                  <a:pt x="307272" y="170585"/>
                </a:lnTo>
                <a:lnTo>
                  <a:pt x="317243" y="175921"/>
                </a:lnTo>
                <a:lnTo>
                  <a:pt x="325796" y="181383"/>
                </a:lnTo>
                <a:lnTo>
                  <a:pt x="334355" y="185977"/>
                </a:lnTo>
                <a:lnTo>
                  <a:pt x="342918" y="189992"/>
                </a:lnTo>
                <a:lnTo>
                  <a:pt x="351485" y="193621"/>
                </a:lnTo>
                <a:lnTo>
                  <a:pt x="358148" y="197946"/>
                </a:lnTo>
                <a:lnTo>
                  <a:pt x="363543" y="202734"/>
                </a:lnTo>
                <a:lnTo>
                  <a:pt x="372078" y="212182"/>
                </a:lnTo>
                <a:lnTo>
                  <a:pt x="379046" y="219556"/>
                </a:lnTo>
                <a:lnTo>
                  <a:pt x="388323" y="229062"/>
                </a:lnTo>
                <a:lnTo>
                  <a:pt x="390327" y="232051"/>
                </a:lnTo>
                <a:lnTo>
                  <a:pt x="392554" y="237911"/>
                </a:lnTo>
                <a:lnTo>
                  <a:pt x="392195" y="240807"/>
                </a:lnTo>
                <a:lnTo>
                  <a:pt x="391004" y="243691"/>
                </a:lnTo>
                <a:lnTo>
                  <a:pt x="384776" y="252300"/>
                </a:lnTo>
                <a:lnTo>
                  <a:pt x="382247" y="255163"/>
                </a:lnTo>
                <a:lnTo>
                  <a:pt x="371818" y="263423"/>
                </a:lnTo>
                <a:lnTo>
                  <a:pt x="365036" y="268293"/>
                </a:lnTo>
                <a:lnTo>
                  <a:pt x="356705" y="271540"/>
                </a:lnTo>
                <a:lnTo>
                  <a:pt x="347341" y="273704"/>
                </a:lnTo>
                <a:lnTo>
                  <a:pt x="337288" y="275147"/>
                </a:lnTo>
                <a:lnTo>
                  <a:pt x="327729" y="276109"/>
                </a:lnTo>
                <a:lnTo>
                  <a:pt x="318499" y="276750"/>
                </a:lnTo>
                <a:lnTo>
                  <a:pt x="301575" y="277462"/>
                </a:lnTo>
                <a:lnTo>
                  <a:pt x="287704" y="277779"/>
                </a:lnTo>
                <a:lnTo>
                  <a:pt x="275623" y="275959"/>
                </a:lnTo>
                <a:lnTo>
                  <a:pt x="259948" y="272840"/>
                </a:lnTo>
                <a:lnTo>
                  <a:pt x="241879" y="268856"/>
                </a:lnTo>
                <a:lnTo>
                  <a:pt x="227928" y="266200"/>
                </a:lnTo>
                <a:lnTo>
                  <a:pt x="216722" y="264429"/>
                </a:lnTo>
                <a:lnTo>
                  <a:pt x="207347" y="263249"/>
                </a:lnTo>
                <a:lnTo>
                  <a:pt x="199191" y="261509"/>
                </a:lnTo>
                <a:lnTo>
                  <a:pt x="191849" y="259397"/>
                </a:lnTo>
                <a:lnTo>
                  <a:pt x="185050" y="257036"/>
                </a:lnTo>
                <a:lnTo>
                  <a:pt x="174955" y="254414"/>
                </a:lnTo>
                <a:lnTo>
                  <a:pt x="170929" y="253714"/>
                </a:lnTo>
                <a:lnTo>
                  <a:pt x="163916" y="250397"/>
                </a:lnTo>
                <a:lnTo>
                  <a:pt x="160713" y="248179"/>
                </a:lnTo>
                <a:lnTo>
                  <a:pt x="158577" y="245748"/>
                </a:lnTo>
                <a:lnTo>
                  <a:pt x="157153" y="243174"/>
                </a:lnTo>
                <a:lnTo>
                  <a:pt x="154305" y="2351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28"/>
          <p:cNvSpPr/>
          <p:nvPr/>
        </p:nvSpPr>
        <p:spPr>
          <a:xfrm>
            <a:off x="1293160" y="4586287"/>
            <a:ext cx="304183" cy="171451"/>
          </a:xfrm>
          <a:custGeom>
            <a:avLst/>
            <a:gdLst/>
            <a:ahLst/>
            <a:cxnLst/>
            <a:rect l="0" t="0" r="0" b="0"/>
            <a:pathLst>
              <a:path w="304183" h="171451">
                <a:moveTo>
                  <a:pt x="12717" y="0"/>
                </a:moveTo>
                <a:lnTo>
                  <a:pt x="12717" y="23864"/>
                </a:lnTo>
                <a:lnTo>
                  <a:pt x="11764" y="31149"/>
                </a:lnTo>
                <a:lnTo>
                  <a:pt x="10177" y="39817"/>
                </a:lnTo>
                <a:lnTo>
                  <a:pt x="8166" y="49404"/>
                </a:lnTo>
                <a:lnTo>
                  <a:pt x="785" y="81102"/>
                </a:lnTo>
                <a:lnTo>
                  <a:pt x="0" y="89310"/>
                </a:lnTo>
                <a:lnTo>
                  <a:pt x="429" y="95735"/>
                </a:lnTo>
                <a:lnTo>
                  <a:pt x="1667" y="100971"/>
                </a:lnTo>
                <a:lnTo>
                  <a:pt x="3446" y="105414"/>
                </a:lnTo>
                <a:lnTo>
                  <a:pt x="5584" y="109329"/>
                </a:lnTo>
                <a:lnTo>
                  <a:pt x="7961" y="112891"/>
                </a:lnTo>
                <a:lnTo>
                  <a:pt x="10499" y="116218"/>
                </a:lnTo>
                <a:lnTo>
                  <a:pt x="13143" y="119389"/>
                </a:lnTo>
                <a:lnTo>
                  <a:pt x="15859" y="122455"/>
                </a:lnTo>
                <a:lnTo>
                  <a:pt x="21416" y="128402"/>
                </a:lnTo>
                <a:lnTo>
                  <a:pt x="24231" y="131321"/>
                </a:lnTo>
                <a:lnTo>
                  <a:pt x="28013" y="134220"/>
                </a:lnTo>
                <a:lnTo>
                  <a:pt x="32439" y="137105"/>
                </a:lnTo>
                <a:lnTo>
                  <a:pt x="37295" y="139981"/>
                </a:lnTo>
                <a:lnTo>
                  <a:pt x="47200" y="143804"/>
                </a:lnTo>
                <a:lnTo>
                  <a:pt x="60471" y="148256"/>
                </a:lnTo>
                <a:lnTo>
                  <a:pt x="75985" y="153130"/>
                </a:lnTo>
                <a:lnTo>
                  <a:pt x="91091" y="157332"/>
                </a:lnTo>
                <a:lnTo>
                  <a:pt x="105924" y="161086"/>
                </a:lnTo>
                <a:lnTo>
                  <a:pt x="120575" y="164540"/>
                </a:lnTo>
                <a:lnTo>
                  <a:pt x="136057" y="166844"/>
                </a:lnTo>
                <a:lnTo>
                  <a:pt x="152094" y="168379"/>
                </a:lnTo>
                <a:lnTo>
                  <a:pt x="168500" y="169403"/>
                </a:lnTo>
                <a:lnTo>
                  <a:pt x="217209" y="170540"/>
                </a:lnTo>
                <a:lnTo>
                  <a:pt x="304182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29"/>
          <p:cNvSpPr/>
          <p:nvPr/>
        </p:nvSpPr>
        <p:spPr>
          <a:xfrm>
            <a:off x="1323022" y="4646295"/>
            <a:ext cx="214313" cy="34291"/>
          </a:xfrm>
          <a:custGeom>
            <a:avLst/>
            <a:gdLst/>
            <a:ahLst/>
            <a:cxnLst/>
            <a:rect l="0" t="0" r="0" b="0"/>
            <a:pathLst>
              <a:path w="214313" h="34291">
                <a:moveTo>
                  <a:pt x="0" y="34290"/>
                </a:moveTo>
                <a:lnTo>
                  <a:pt x="9102" y="29739"/>
                </a:lnTo>
                <a:lnTo>
                  <a:pt x="13688" y="28398"/>
                </a:lnTo>
                <a:lnTo>
                  <a:pt x="18650" y="27504"/>
                </a:lnTo>
                <a:lnTo>
                  <a:pt x="23863" y="26908"/>
                </a:lnTo>
                <a:lnTo>
                  <a:pt x="31149" y="25559"/>
                </a:lnTo>
                <a:lnTo>
                  <a:pt x="49404" y="21519"/>
                </a:lnTo>
                <a:lnTo>
                  <a:pt x="57701" y="20061"/>
                </a:lnTo>
                <a:lnTo>
                  <a:pt x="65137" y="19089"/>
                </a:lnTo>
                <a:lnTo>
                  <a:pt x="72000" y="18441"/>
                </a:lnTo>
                <a:lnTo>
                  <a:pt x="82290" y="17056"/>
                </a:lnTo>
                <a:lnTo>
                  <a:pt x="108963" y="12978"/>
                </a:lnTo>
                <a:lnTo>
                  <a:pt x="120267" y="11509"/>
                </a:lnTo>
                <a:lnTo>
                  <a:pt x="129708" y="10530"/>
                </a:lnTo>
                <a:lnTo>
                  <a:pt x="137907" y="9878"/>
                </a:lnTo>
                <a:lnTo>
                  <a:pt x="145278" y="9442"/>
                </a:lnTo>
                <a:lnTo>
                  <a:pt x="158548" y="8959"/>
                </a:lnTo>
                <a:lnTo>
                  <a:pt x="164754" y="7877"/>
                </a:lnTo>
                <a:lnTo>
                  <a:pt x="170796" y="6204"/>
                </a:lnTo>
                <a:lnTo>
                  <a:pt x="176729" y="4136"/>
                </a:lnTo>
                <a:lnTo>
                  <a:pt x="183542" y="2757"/>
                </a:lnTo>
                <a:lnTo>
                  <a:pt x="190941" y="1838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30"/>
          <p:cNvSpPr/>
          <p:nvPr/>
        </p:nvSpPr>
        <p:spPr>
          <a:xfrm>
            <a:off x="1297304" y="4547128"/>
            <a:ext cx="291466" cy="13443"/>
          </a:xfrm>
          <a:custGeom>
            <a:avLst/>
            <a:gdLst/>
            <a:ahLst/>
            <a:cxnLst/>
            <a:rect l="0" t="0" r="0" b="0"/>
            <a:pathLst>
              <a:path w="291466" h="13443">
                <a:moveTo>
                  <a:pt x="0" y="13442"/>
                </a:moveTo>
                <a:lnTo>
                  <a:pt x="9102" y="8891"/>
                </a:lnTo>
                <a:lnTo>
                  <a:pt x="13688" y="7550"/>
                </a:lnTo>
                <a:lnTo>
                  <a:pt x="18651" y="6656"/>
                </a:lnTo>
                <a:lnTo>
                  <a:pt x="23864" y="6061"/>
                </a:lnTo>
                <a:lnTo>
                  <a:pt x="30197" y="5663"/>
                </a:lnTo>
                <a:lnTo>
                  <a:pt x="44854" y="5222"/>
                </a:lnTo>
                <a:lnTo>
                  <a:pt x="52763" y="4152"/>
                </a:lnTo>
                <a:lnTo>
                  <a:pt x="60893" y="2486"/>
                </a:lnTo>
                <a:lnTo>
                  <a:pt x="69170" y="423"/>
                </a:lnTo>
                <a:lnTo>
                  <a:pt x="77546" y="0"/>
                </a:lnTo>
                <a:lnTo>
                  <a:pt x="85988" y="671"/>
                </a:lnTo>
                <a:lnTo>
                  <a:pt x="94473" y="2070"/>
                </a:lnTo>
                <a:lnTo>
                  <a:pt x="111559" y="3003"/>
                </a:lnTo>
                <a:lnTo>
                  <a:pt x="181645" y="4316"/>
                </a:lnTo>
                <a:lnTo>
                  <a:pt x="291465" y="486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31"/>
          <p:cNvSpPr/>
          <p:nvPr/>
        </p:nvSpPr>
        <p:spPr>
          <a:xfrm>
            <a:off x="1684080" y="4560570"/>
            <a:ext cx="316171" cy="171407"/>
          </a:xfrm>
          <a:custGeom>
            <a:avLst/>
            <a:gdLst/>
            <a:ahLst/>
            <a:cxnLst/>
            <a:rect l="0" t="0" r="0" b="0"/>
            <a:pathLst>
              <a:path w="316171" h="171407">
                <a:moveTo>
                  <a:pt x="153292" y="0"/>
                </a:moveTo>
                <a:lnTo>
                  <a:pt x="139639" y="0"/>
                </a:lnTo>
                <a:lnTo>
                  <a:pt x="133713" y="952"/>
                </a:lnTo>
                <a:lnTo>
                  <a:pt x="127857" y="2540"/>
                </a:lnTo>
                <a:lnTo>
                  <a:pt x="122048" y="4550"/>
                </a:lnTo>
                <a:lnTo>
                  <a:pt x="116270" y="5891"/>
                </a:lnTo>
                <a:lnTo>
                  <a:pt x="110513" y="6785"/>
                </a:lnTo>
                <a:lnTo>
                  <a:pt x="104770" y="7381"/>
                </a:lnTo>
                <a:lnTo>
                  <a:pt x="99037" y="8730"/>
                </a:lnTo>
                <a:lnTo>
                  <a:pt x="93309" y="10583"/>
                </a:lnTo>
                <a:lnTo>
                  <a:pt x="87586" y="12770"/>
                </a:lnTo>
                <a:lnTo>
                  <a:pt x="80913" y="16133"/>
                </a:lnTo>
                <a:lnTo>
                  <a:pt x="73607" y="20280"/>
                </a:lnTo>
                <a:lnTo>
                  <a:pt x="65878" y="24950"/>
                </a:lnTo>
                <a:lnTo>
                  <a:pt x="58821" y="29016"/>
                </a:lnTo>
                <a:lnTo>
                  <a:pt x="45900" y="36073"/>
                </a:lnTo>
                <a:lnTo>
                  <a:pt x="39787" y="40241"/>
                </a:lnTo>
                <a:lnTo>
                  <a:pt x="33807" y="44925"/>
                </a:lnTo>
                <a:lnTo>
                  <a:pt x="27915" y="49952"/>
                </a:lnTo>
                <a:lnTo>
                  <a:pt x="22083" y="56161"/>
                </a:lnTo>
                <a:lnTo>
                  <a:pt x="16289" y="63159"/>
                </a:lnTo>
                <a:lnTo>
                  <a:pt x="10522" y="70680"/>
                </a:lnTo>
                <a:lnTo>
                  <a:pt x="6677" y="76648"/>
                </a:lnTo>
                <a:lnTo>
                  <a:pt x="4114" y="81578"/>
                </a:lnTo>
                <a:lnTo>
                  <a:pt x="2405" y="85818"/>
                </a:lnTo>
                <a:lnTo>
                  <a:pt x="1265" y="90549"/>
                </a:lnTo>
                <a:lnTo>
                  <a:pt x="506" y="95609"/>
                </a:lnTo>
                <a:lnTo>
                  <a:pt x="0" y="100886"/>
                </a:lnTo>
                <a:lnTo>
                  <a:pt x="615" y="106310"/>
                </a:lnTo>
                <a:lnTo>
                  <a:pt x="1977" y="111831"/>
                </a:lnTo>
                <a:lnTo>
                  <a:pt x="3838" y="117416"/>
                </a:lnTo>
                <a:lnTo>
                  <a:pt x="6031" y="122092"/>
                </a:lnTo>
                <a:lnTo>
                  <a:pt x="8445" y="126162"/>
                </a:lnTo>
                <a:lnTo>
                  <a:pt x="11008" y="129828"/>
                </a:lnTo>
                <a:lnTo>
                  <a:pt x="14621" y="133224"/>
                </a:lnTo>
                <a:lnTo>
                  <a:pt x="18935" y="136441"/>
                </a:lnTo>
                <a:lnTo>
                  <a:pt x="23715" y="139538"/>
                </a:lnTo>
                <a:lnTo>
                  <a:pt x="29760" y="142555"/>
                </a:lnTo>
                <a:lnTo>
                  <a:pt x="36647" y="145519"/>
                </a:lnTo>
                <a:lnTo>
                  <a:pt x="44096" y="148447"/>
                </a:lnTo>
                <a:lnTo>
                  <a:pt x="59993" y="154242"/>
                </a:lnTo>
                <a:lnTo>
                  <a:pt x="68233" y="157120"/>
                </a:lnTo>
                <a:lnTo>
                  <a:pt x="79441" y="159991"/>
                </a:lnTo>
                <a:lnTo>
                  <a:pt x="92628" y="162858"/>
                </a:lnTo>
                <a:lnTo>
                  <a:pt x="107134" y="165722"/>
                </a:lnTo>
                <a:lnTo>
                  <a:pt x="119663" y="167631"/>
                </a:lnTo>
                <a:lnTo>
                  <a:pt x="130872" y="168904"/>
                </a:lnTo>
                <a:lnTo>
                  <a:pt x="141203" y="169753"/>
                </a:lnTo>
                <a:lnTo>
                  <a:pt x="155710" y="170318"/>
                </a:lnTo>
                <a:lnTo>
                  <a:pt x="221044" y="171226"/>
                </a:lnTo>
                <a:lnTo>
                  <a:pt x="258327" y="171406"/>
                </a:lnTo>
                <a:lnTo>
                  <a:pt x="268083" y="169515"/>
                </a:lnTo>
                <a:lnTo>
                  <a:pt x="279349" y="166350"/>
                </a:lnTo>
                <a:lnTo>
                  <a:pt x="316170" y="1543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32"/>
          <p:cNvSpPr/>
          <p:nvPr/>
        </p:nvSpPr>
        <p:spPr>
          <a:xfrm>
            <a:off x="2034539" y="4534852"/>
            <a:ext cx="60009" cy="222886"/>
          </a:xfrm>
          <a:custGeom>
            <a:avLst/>
            <a:gdLst/>
            <a:ahLst/>
            <a:cxnLst/>
            <a:rect l="0" t="0" r="0" b="0"/>
            <a:pathLst>
              <a:path w="60009" h="222886">
                <a:moveTo>
                  <a:pt x="0" y="0"/>
                </a:moveTo>
                <a:lnTo>
                  <a:pt x="4551" y="9102"/>
                </a:lnTo>
                <a:lnTo>
                  <a:pt x="5892" y="13688"/>
                </a:lnTo>
                <a:lnTo>
                  <a:pt x="6786" y="18651"/>
                </a:lnTo>
                <a:lnTo>
                  <a:pt x="7381" y="23864"/>
                </a:lnTo>
                <a:lnTo>
                  <a:pt x="8731" y="29244"/>
                </a:lnTo>
                <a:lnTo>
                  <a:pt x="10583" y="34736"/>
                </a:lnTo>
                <a:lnTo>
                  <a:pt x="12771" y="40302"/>
                </a:lnTo>
                <a:lnTo>
                  <a:pt x="14229" y="45918"/>
                </a:lnTo>
                <a:lnTo>
                  <a:pt x="15201" y="51568"/>
                </a:lnTo>
                <a:lnTo>
                  <a:pt x="15849" y="57238"/>
                </a:lnTo>
                <a:lnTo>
                  <a:pt x="17234" y="62924"/>
                </a:lnTo>
                <a:lnTo>
                  <a:pt x="19109" y="68619"/>
                </a:lnTo>
                <a:lnTo>
                  <a:pt x="21312" y="74322"/>
                </a:lnTo>
                <a:lnTo>
                  <a:pt x="22781" y="80980"/>
                </a:lnTo>
                <a:lnTo>
                  <a:pt x="23760" y="88277"/>
                </a:lnTo>
                <a:lnTo>
                  <a:pt x="24413" y="95999"/>
                </a:lnTo>
                <a:lnTo>
                  <a:pt x="25800" y="105909"/>
                </a:lnTo>
                <a:lnTo>
                  <a:pt x="29882" y="129621"/>
                </a:lnTo>
                <a:lnTo>
                  <a:pt x="32304" y="139754"/>
                </a:lnTo>
                <a:lnTo>
                  <a:pt x="34871" y="148414"/>
                </a:lnTo>
                <a:lnTo>
                  <a:pt x="37535" y="156093"/>
                </a:lnTo>
                <a:lnTo>
                  <a:pt x="39311" y="162164"/>
                </a:lnTo>
                <a:lnTo>
                  <a:pt x="40495" y="167165"/>
                </a:lnTo>
                <a:lnTo>
                  <a:pt x="41284" y="171451"/>
                </a:lnTo>
                <a:lnTo>
                  <a:pt x="42763" y="176213"/>
                </a:lnTo>
                <a:lnTo>
                  <a:pt x="44701" y="181293"/>
                </a:lnTo>
                <a:lnTo>
                  <a:pt x="46946" y="186585"/>
                </a:lnTo>
                <a:lnTo>
                  <a:pt x="48443" y="191065"/>
                </a:lnTo>
                <a:lnTo>
                  <a:pt x="49440" y="195004"/>
                </a:lnTo>
                <a:lnTo>
                  <a:pt x="50105" y="198583"/>
                </a:lnTo>
                <a:lnTo>
                  <a:pt x="51501" y="201921"/>
                </a:lnTo>
                <a:lnTo>
                  <a:pt x="53384" y="205099"/>
                </a:lnTo>
                <a:lnTo>
                  <a:pt x="60008" y="2228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33"/>
          <p:cNvSpPr/>
          <p:nvPr/>
        </p:nvSpPr>
        <p:spPr>
          <a:xfrm>
            <a:off x="2025967" y="4527471"/>
            <a:ext cx="244452" cy="204550"/>
          </a:xfrm>
          <a:custGeom>
            <a:avLst/>
            <a:gdLst/>
            <a:ahLst/>
            <a:cxnLst/>
            <a:rect l="0" t="0" r="0" b="0"/>
            <a:pathLst>
              <a:path w="244452" h="204550">
                <a:moveTo>
                  <a:pt x="17145" y="7381"/>
                </a:moveTo>
                <a:lnTo>
                  <a:pt x="26247" y="2831"/>
                </a:lnTo>
                <a:lnTo>
                  <a:pt x="30833" y="1490"/>
                </a:lnTo>
                <a:lnTo>
                  <a:pt x="35795" y="596"/>
                </a:lnTo>
                <a:lnTo>
                  <a:pt x="41008" y="0"/>
                </a:lnTo>
                <a:lnTo>
                  <a:pt x="46389" y="556"/>
                </a:lnTo>
                <a:lnTo>
                  <a:pt x="51881" y="1878"/>
                </a:lnTo>
                <a:lnTo>
                  <a:pt x="57447" y="3713"/>
                </a:lnTo>
                <a:lnTo>
                  <a:pt x="64968" y="5888"/>
                </a:lnTo>
                <a:lnTo>
                  <a:pt x="83485" y="10845"/>
                </a:lnTo>
                <a:lnTo>
                  <a:pt x="92804" y="14453"/>
                </a:lnTo>
                <a:lnTo>
                  <a:pt x="101874" y="18763"/>
                </a:lnTo>
                <a:lnTo>
                  <a:pt x="110779" y="23542"/>
                </a:lnTo>
                <a:lnTo>
                  <a:pt x="119572" y="28632"/>
                </a:lnTo>
                <a:lnTo>
                  <a:pt x="136963" y="39368"/>
                </a:lnTo>
                <a:lnTo>
                  <a:pt x="146554" y="45851"/>
                </a:lnTo>
                <a:lnTo>
                  <a:pt x="167370" y="60674"/>
                </a:lnTo>
                <a:lnTo>
                  <a:pt x="176350" y="67675"/>
                </a:lnTo>
                <a:lnTo>
                  <a:pt x="184242" y="74247"/>
                </a:lnTo>
                <a:lnTo>
                  <a:pt x="191408" y="80533"/>
                </a:lnTo>
                <a:lnTo>
                  <a:pt x="199043" y="86629"/>
                </a:lnTo>
                <a:lnTo>
                  <a:pt x="206990" y="92598"/>
                </a:lnTo>
                <a:lnTo>
                  <a:pt x="215146" y="98483"/>
                </a:lnTo>
                <a:lnTo>
                  <a:pt x="221536" y="105263"/>
                </a:lnTo>
                <a:lnTo>
                  <a:pt x="226748" y="112641"/>
                </a:lnTo>
                <a:lnTo>
                  <a:pt x="231175" y="120417"/>
                </a:lnTo>
                <a:lnTo>
                  <a:pt x="234127" y="127506"/>
                </a:lnTo>
                <a:lnTo>
                  <a:pt x="236094" y="134137"/>
                </a:lnTo>
                <a:lnTo>
                  <a:pt x="237407" y="140463"/>
                </a:lnTo>
                <a:lnTo>
                  <a:pt x="239233" y="146584"/>
                </a:lnTo>
                <a:lnTo>
                  <a:pt x="241404" y="152571"/>
                </a:lnTo>
                <a:lnTo>
                  <a:pt x="243803" y="158467"/>
                </a:lnTo>
                <a:lnTo>
                  <a:pt x="244451" y="163350"/>
                </a:lnTo>
                <a:lnTo>
                  <a:pt x="243930" y="167558"/>
                </a:lnTo>
                <a:lnTo>
                  <a:pt x="242630" y="171315"/>
                </a:lnTo>
                <a:lnTo>
                  <a:pt x="240811" y="174774"/>
                </a:lnTo>
                <a:lnTo>
                  <a:pt x="236249" y="181155"/>
                </a:lnTo>
                <a:lnTo>
                  <a:pt x="232747" y="184191"/>
                </a:lnTo>
                <a:lnTo>
                  <a:pt x="228507" y="187167"/>
                </a:lnTo>
                <a:lnTo>
                  <a:pt x="223776" y="190103"/>
                </a:lnTo>
                <a:lnTo>
                  <a:pt x="217764" y="193013"/>
                </a:lnTo>
                <a:lnTo>
                  <a:pt x="210898" y="195906"/>
                </a:lnTo>
                <a:lnTo>
                  <a:pt x="203464" y="198787"/>
                </a:lnTo>
                <a:lnTo>
                  <a:pt x="195650" y="200708"/>
                </a:lnTo>
                <a:lnTo>
                  <a:pt x="187583" y="201988"/>
                </a:lnTo>
                <a:lnTo>
                  <a:pt x="179348" y="202841"/>
                </a:lnTo>
                <a:lnTo>
                  <a:pt x="171001" y="203411"/>
                </a:lnTo>
                <a:lnTo>
                  <a:pt x="162578" y="203790"/>
                </a:lnTo>
                <a:lnTo>
                  <a:pt x="0" y="20454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There are 15 students in speech.  How many arrangements are there for 3 students to give a speech?</a:t>
            </a:r>
          </a:p>
          <a:p>
            <a:endParaRPr lang="en-US" dirty="0"/>
          </a:p>
        </p:txBody>
      </p:sp>
      <p:sp>
        <p:nvSpPr>
          <p:cNvPr id="4" name="SMARTPenAnnotation456"/>
          <p:cNvSpPr/>
          <p:nvPr/>
        </p:nvSpPr>
        <p:spPr>
          <a:xfrm>
            <a:off x="2694622" y="3137535"/>
            <a:ext cx="1045846" cy="34291"/>
          </a:xfrm>
          <a:custGeom>
            <a:avLst/>
            <a:gdLst/>
            <a:ahLst/>
            <a:cxnLst/>
            <a:rect l="0" t="0" r="0" b="0"/>
            <a:pathLst>
              <a:path w="1045846" h="34291">
                <a:moveTo>
                  <a:pt x="0" y="34290"/>
                </a:moveTo>
                <a:lnTo>
                  <a:pt x="9102" y="34290"/>
                </a:lnTo>
                <a:lnTo>
                  <a:pt x="12735" y="33337"/>
                </a:lnTo>
                <a:lnTo>
                  <a:pt x="16110" y="31750"/>
                </a:lnTo>
                <a:lnTo>
                  <a:pt x="19313" y="29739"/>
                </a:lnTo>
                <a:lnTo>
                  <a:pt x="22400" y="28398"/>
                </a:lnTo>
                <a:lnTo>
                  <a:pt x="25411" y="27504"/>
                </a:lnTo>
                <a:lnTo>
                  <a:pt x="28371" y="26909"/>
                </a:lnTo>
                <a:lnTo>
                  <a:pt x="33201" y="25559"/>
                </a:lnTo>
                <a:lnTo>
                  <a:pt x="46188" y="21519"/>
                </a:lnTo>
                <a:lnTo>
                  <a:pt x="55558" y="20061"/>
                </a:lnTo>
                <a:lnTo>
                  <a:pt x="66566" y="19089"/>
                </a:lnTo>
                <a:lnTo>
                  <a:pt x="78667" y="18441"/>
                </a:lnTo>
                <a:lnTo>
                  <a:pt x="88640" y="17056"/>
                </a:lnTo>
                <a:lnTo>
                  <a:pt x="97193" y="15181"/>
                </a:lnTo>
                <a:lnTo>
                  <a:pt x="104800" y="12978"/>
                </a:lnTo>
                <a:lnTo>
                  <a:pt x="111777" y="11509"/>
                </a:lnTo>
                <a:lnTo>
                  <a:pt x="118333" y="10530"/>
                </a:lnTo>
                <a:lnTo>
                  <a:pt x="124609" y="9877"/>
                </a:lnTo>
                <a:lnTo>
                  <a:pt x="148369" y="8830"/>
                </a:lnTo>
                <a:lnTo>
                  <a:pt x="185718" y="8595"/>
                </a:lnTo>
                <a:lnTo>
                  <a:pt x="233595" y="8575"/>
                </a:lnTo>
                <a:lnTo>
                  <a:pt x="243360" y="7622"/>
                </a:lnTo>
                <a:lnTo>
                  <a:pt x="254633" y="6033"/>
                </a:lnTo>
                <a:lnTo>
                  <a:pt x="266910" y="4022"/>
                </a:lnTo>
                <a:lnTo>
                  <a:pt x="292240" y="2681"/>
                </a:lnTo>
                <a:lnTo>
                  <a:pt x="398375" y="794"/>
                </a:lnTo>
                <a:lnTo>
                  <a:pt x="659749" y="9"/>
                </a:lnTo>
                <a:lnTo>
                  <a:pt x="674148" y="958"/>
                </a:lnTo>
                <a:lnTo>
                  <a:pt x="686604" y="2544"/>
                </a:lnTo>
                <a:lnTo>
                  <a:pt x="697766" y="4553"/>
                </a:lnTo>
                <a:lnTo>
                  <a:pt x="720328" y="4246"/>
                </a:lnTo>
                <a:lnTo>
                  <a:pt x="731679" y="2830"/>
                </a:lnTo>
                <a:lnTo>
                  <a:pt x="742103" y="1887"/>
                </a:lnTo>
                <a:lnTo>
                  <a:pt x="761306" y="838"/>
                </a:lnTo>
                <a:lnTo>
                  <a:pt x="788182" y="248"/>
                </a:lnTo>
                <a:lnTo>
                  <a:pt x="104584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57"/>
          <p:cNvSpPr/>
          <p:nvPr/>
        </p:nvSpPr>
        <p:spPr>
          <a:xfrm>
            <a:off x="2926079" y="2537460"/>
            <a:ext cx="34291" cy="462916"/>
          </a:xfrm>
          <a:custGeom>
            <a:avLst/>
            <a:gdLst/>
            <a:ahLst/>
            <a:cxnLst/>
            <a:rect l="0" t="0" r="0" b="0"/>
            <a:pathLst>
              <a:path w="34291" h="462916">
                <a:moveTo>
                  <a:pt x="0" y="0"/>
                </a:moveTo>
                <a:lnTo>
                  <a:pt x="0" y="295703"/>
                </a:lnTo>
                <a:lnTo>
                  <a:pt x="953" y="311435"/>
                </a:lnTo>
                <a:lnTo>
                  <a:pt x="2540" y="327638"/>
                </a:lnTo>
                <a:lnTo>
                  <a:pt x="4552" y="344155"/>
                </a:lnTo>
                <a:lnTo>
                  <a:pt x="5892" y="357072"/>
                </a:lnTo>
                <a:lnTo>
                  <a:pt x="6786" y="367588"/>
                </a:lnTo>
                <a:lnTo>
                  <a:pt x="7381" y="376503"/>
                </a:lnTo>
                <a:lnTo>
                  <a:pt x="8731" y="387210"/>
                </a:lnTo>
                <a:lnTo>
                  <a:pt x="10583" y="399109"/>
                </a:lnTo>
                <a:lnTo>
                  <a:pt x="12771" y="411806"/>
                </a:lnTo>
                <a:lnTo>
                  <a:pt x="15181" y="421222"/>
                </a:lnTo>
                <a:lnTo>
                  <a:pt x="17741" y="428452"/>
                </a:lnTo>
                <a:lnTo>
                  <a:pt x="34290" y="4629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58"/>
          <p:cNvSpPr/>
          <p:nvPr/>
        </p:nvSpPr>
        <p:spPr>
          <a:xfrm>
            <a:off x="3234751" y="2563177"/>
            <a:ext cx="376859" cy="359897"/>
          </a:xfrm>
          <a:custGeom>
            <a:avLst/>
            <a:gdLst/>
            <a:ahLst/>
            <a:cxnLst/>
            <a:rect l="0" t="0" r="0" b="0"/>
            <a:pathLst>
              <a:path w="376859" h="359897">
                <a:moveTo>
                  <a:pt x="257113" y="0"/>
                </a:moveTo>
                <a:lnTo>
                  <a:pt x="195325" y="0"/>
                </a:lnTo>
                <a:lnTo>
                  <a:pt x="185441" y="953"/>
                </a:lnTo>
                <a:lnTo>
                  <a:pt x="174089" y="2540"/>
                </a:lnTo>
                <a:lnTo>
                  <a:pt x="161759" y="4551"/>
                </a:lnTo>
                <a:lnTo>
                  <a:pt x="148776" y="5891"/>
                </a:lnTo>
                <a:lnTo>
                  <a:pt x="135359" y="6785"/>
                </a:lnTo>
                <a:lnTo>
                  <a:pt x="108703" y="7778"/>
                </a:lnTo>
                <a:lnTo>
                  <a:pt x="57884" y="8503"/>
                </a:lnTo>
                <a:lnTo>
                  <a:pt x="50140" y="8542"/>
                </a:lnTo>
                <a:lnTo>
                  <a:pt x="46741" y="9504"/>
                </a:lnTo>
                <a:lnTo>
                  <a:pt x="36064" y="15951"/>
                </a:lnTo>
                <a:lnTo>
                  <a:pt x="30222" y="21342"/>
                </a:lnTo>
                <a:lnTo>
                  <a:pt x="28700" y="23753"/>
                </a:lnTo>
                <a:lnTo>
                  <a:pt x="27009" y="28972"/>
                </a:lnTo>
                <a:lnTo>
                  <a:pt x="26057" y="37265"/>
                </a:lnTo>
                <a:lnTo>
                  <a:pt x="24971" y="42941"/>
                </a:lnTo>
                <a:lnTo>
                  <a:pt x="21224" y="59407"/>
                </a:lnTo>
                <a:lnTo>
                  <a:pt x="19844" y="66275"/>
                </a:lnTo>
                <a:lnTo>
                  <a:pt x="18310" y="76446"/>
                </a:lnTo>
                <a:lnTo>
                  <a:pt x="17902" y="84301"/>
                </a:lnTo>
                <a:lnTo>
                  <a:pt x="17447" y="105730"/>
                </a:lnTo>
                <a:lnTo>
                  <a:pt x="17116" y="145893"/>
                </a:lnTo>
                <a:lnTo>
                  <a:pt x="15200" y="155365"/>
                </a:lnTo>
                <a:lnTo>
                  <a:pt x="12018" y="168346"/>
                </a:lnTo>
                <a:lnTo>
                  <a:pt x="7991" y="183669"/>
                </a:lnTo>
                <a:lnTo>
                  <a:pt x="5307" y="194836"/>
                </a:lnTo>
                <a:lnTo>
                  <a:pt x="3518" y="203233"/>
                </a:lnTo>
                <a:lnTo>
                  <a:pt x="645" y="219003"/>
                </a:lnTo>
                <a:lnTo>
                  <a:pt x="78" y="227057"/>
                </a:lnTo>
                <a:lnTo>
                  <a:pt x="0" y="225374"/>
                </a:lnTo>
                <a:lnTo>
                  <a:pt x="7586" y="218911"/>
                </a:lnTo>
                <a:lnTo>
                  <a:pt x="18577" y="210641"/>
                </a:lnTo>
                <a:lnTo>
                  <a:pt x="26637" y="203791"/>
                </a:lnTo>
                <a:lnTo>
                  <a:pt x="32025" y="199678"/>
                </a:lnTo>
                <a:lnTo>
                  <a:pt x="38475" y="195031"/>
                </a:lnTo>
                <a:lnTo>
                  <a:pt x="45632" y="190028"/>
                </a:lnTo>
                <a:lnTo>
                  <a:pt x="53261" y="185741"/>
                </a:lnTo>
                <a:lnTo>
                  <a:pt x="61204" y="181930"/>
                </a:lnTo>
                <a:lnTo>
                  <a:pt x="69357" y="178436"/>
                </a:lnTo>
                <a:lnTo>
                  <a:pt x="77650" y="174203"/>
                </a:lnTo>
                <a:lnTo>
                  <a:pt x="86036" y="169475"/>
                </a:lnTo>
                <a:lnTo>
                  <a:pt x="94485" y="164418"/>
                </a:lnTo>
                <a:lnTo>
                  <a:pt x="102974" y="160095"/>
                </a:lnTo>
                <a:lnTo>
                  <a:pt x="111492" y="156260"/>
                </a:lnTo>
                <a:lnTo>
                  <a:pt x="120027" y="152751"/>
                </a:lnTo>
                <a:lnTo>
                  <a:pt x="129528" y="150412"/>
                </a:lnTo>
                <a:lnTo>
                  <a:pt x="139671" y="148852"/>
                </a:lnTo>
                <a:lnTo>
                  <a:pt x="150244" y="147812"/>
                </a:lnTo>
                <a:lnTo>
                  <a:pt x="161102" y="146166"/>
                </a:lnTo>
                <a:lnTo>
                  <a:pt x="172151" y="144117"/>
                </a:lnTo>
                <a:lnTo>
                  <a:pt x="183327" y="141798"/>
                </a:lnTo>
                <a:lnTo>
                  <a:pt x="193635" y="140252"/>
                </a:lnTo>
                <a:lnTo>
                  <a:pt x="203365" y="139221"/>
                </a:lnTo>
                <a:lnTo>
                  <a:pt x="212708" y="138534"/>
                </a:lnTo>
                <a:lnTo>
                  <a:pt x="221795" y="139029"/>
                </a:lnTo>
                <a:lnTo>
                  <a:pt x="230710" y="140311"/>
                </a:lnTo>
                <a:lnTo>
                  <a:pt x="239511" y="142118"/>
                </a:lnTo>
                <a:lnTo>
                  <a:pt x="248236" y="143323"/>
                </a:lnTo>
                <a:lnTo>
                  <a:pt x="256911" y="144126"/>
                </a:lnTo>
                <a:lnTo>
                  <a:pt x="265550" y="144661"/>
                </a:lnTo>
                <a:lnTo>
                  <a:pt x="274168" y="145971"/>
                </a:lnTo>
                <a:lnTo>
                  <a:pt x="282771" y="147797"/>
                </a:lnTo>
                <a:lnTo>
                  <a:pt x="291364" y="149966"/>
                </a:lnTo>
                <a:lnTo>
                  <a:pt x="299949" y="153318"/>
                </a:lnTo>
                <a:lnTo>
                  <a:pt x="308531" y="157457"/>
                </a:lnTo>
                <a:lnTo>
                  <a:pt x="317110" y="162121"/>
                </a:lnTo>
                <a:lnTo>
                  <a:pt x="324733" y="167136"/>
                </a:lnTo>
                <a:lnTo>
                  <a:pt x="331721" y="172384"/>
                </a:lnTo>
                <a:lnTo>
                  <a:pt x="338284" y="177788"/>
                </a:lnTo>
                <a:lnTo>
                  <a:pt x="348117" y="188872"/>
                </a:lnTo>
                <a:lnTo>
                  <a:pt x="352072" y="194495"/>
                </a:lnTo>
                <a:lnTo>
                  <a:pt x="356615" y="200148"/>
                </a:lnTo>
                <a:lnTo>
                  <a:pt x="361547" y="205822"/>
                </a:lnTo>
                <a:lnTo>
                  <a:pt x="366741" y="211510"/>
                </a:lnTo>
                <a:lnTo>
                  <a:pt x="370204" y="217206"/>
                </a:lnTo>
                <a:lnTo>
                  <a:pt x="372512" y="222909"/>
                </a:lnTo>
                <a:lnTo>
                  <a:pt x="374051" y="228616"/>
                </a:lnTo>
                <a:lnTo>
                  <a:pt x="375077" y="234326"/>
                </a:lnTo>
                <a:lnTo>
                  <a:pt x="375761" y="240037"/>
                </a:lnTo>
                <a:lnTo>
                  <a:pt x="376216" y="245750"/>
                </a:lnTo>
                <a:lnTo>
                  <a:pt x="376520" y="252416"/>
                </a:lnTo>
                <a:lnTo>
                  <a:pt x="376858" y="267442"/>
                </a:lnTo>
                <a:lnTo>
                  <a:pt x="375996" y="274497"/>
                </a:lnTo>
                <a:lnTo>
                  <a:pt x="374469" y="281106"/>
                </a:lnTo>
                <a:lnTo>
                  <a:pt x="372498" y="287417"/>
                </a:lnTo>
                <a:lnTo>
                  <a:pt x="369279" y="293528"/>
                </a:lnTo>
                <a:lnTo>
                  <a:pt x="365228" y="299508"/>
                </a:lnTo>
                <a:lnTo>
                  <a:pt x="355647" y="310280"/>
                </a:lnTo>
                <a:lnTo>
                  <a:pt x="345039" y="318242"/>
                </a:lnTo>
                <a:lnTo>
                  <a:pt x="333974" y="324956"/>
                </a:lnTo>
                <a:lnTo>
                  <a:pt x="322707" y="331115"/>
                </a:lnTo>
                <a:lnTo>
                  <a:pt x="311348" y="337027"/>
                </a:lnTo>
                <a:lnTo>
                  <a:pt x="301842" y="339937"/>
                </a:lnTo>
                <a:lnTo>
                  <a:pt x="289790" y="342830"/>
                </a:lnTo>
                <a:lnTo>
                  <a:pt x="276040" y="345711"/>
                </a:lnTo>
                <a:lnTo>
                  <a:pt x="264017" y="348584"/>
                </a:lnTo>
                <a:lnTo>
                  <a:pt x="253143" y="351452"/>
                </a:lnTo>
                <a:lnTo>
                  <a:pt x="243037" y="354316"/>
                </a:lnTo>
                <a:lnTo>
                  <a:pt x="232489" y="356226"/>
                </a:lnTo>
                <a:lnTo>
                  <a:pt x="221647" y="357499"/>
                </a:lnTo>
                <a:lnTo>
                  <a:pt x="210609" y="358348"/>
                </a:lnTo>
                <a:lnTo>
                  <a:pt x="193726" y="358914"/>
                </a:lnTo>
                <a:lnTo>
                  <a:pt x="103010" y="359896"/>
                </a:lnTo>
                <a:lnTo>
                  <a:pt x="93418" y="358993"/>
                </a:lnTo>
                <a:lnTo>
                  <a:pt x="86071" y="357439"/>
                </a:lnTo>
                <a:lnTo>
                  <a:pt x="74414" y="353172"/>
                </a:lnTo>
                <a:lnTo>
                  <a:pt x="62884" y="348100"/>
                </a:lnTo>
                <a:lnTo>
                  <a:pt x="52384" y="343357"/>
                </a:lnTo>
                <a:lnTo>
                  <a:pt x="53000" y="342252"/>
                </a:lnTo>
                <a:lnTo>
                  <a:pt x="59946" y="3343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59"/>
          <p:cNvSpPr/>
          <p:nvPr/>
        </p:nvSpPr>
        <p:spPr>
          <a:xfrm>
            <a:off x="3910293" y="2805001"/>
            <a:ext cx="61633" cy="49153"/>
          </a:xfrm>
          <a:custGeom>
            <a:avLst/>
            <a:gdLst/>
            <a:ahLst/>
            <a:cxnLst/>
            <a:rect l="0" t="0" r="0" b="0"/>
            <a:pathLst>
              <a:path w="61633" h="49153">
                <a:moveTo>
                  <a:pt x="61632" y="23924"/>
                </a:moveTo>
                <a:lnTo>
                  <a:pt x="52530" y="28475"/>
                </a:lnTo>
                <a:lnTo>
                  <a:pt x="49848" y="30768"/>
                </a:lnTo>
                <a:lnTo>
                  <a:pt x="48061" y="33249"/>
                </a:lnTo>
                <a:lnTo>
                  <a:pt x="46870" y="35855"/>
                </a:lnTo>
                <a:lnTo>
                  <a:pt x="45123" y="38545"/>
                </a:lnTo>
                <a:lnTo>
                  <a:pt x="43006" y="41292"/>
                </a:lnTo>
                <a:lnTo>
                  <a:pt x="40642" y="44075"/>
                </a:lnTo>
                <a:lnTo>
                  <a:pt x="40018" y="45930"/>
                </a:lnTo>
                <a:lnTo>
                  <a:pt x="40556" y="47167"/>
                </a:lnTo>
                <a:lnTo>
                  <a:pt x="43710" y="49152"/>
                </a:lnTo>
                <a:lnTo>
                  <a:pt x="43969" y="48363"/>
                </a:lnTo>
                <a:lnTo>
                  <a:pt x="44141" y="46884"/>
                </a:lnTo>
                <a:lnTo>
                  <a:pt x="44256" y="44945"/>
                </a:lnTo>
                <a:lnTo>
                  <a:pt x="45286" y="42701"/>
                </a:lnTo>
                <a:lnTo>
                  <a:pt x="46924" y="40252"/>
                </a:lnTo>
                <a:lnTo>
                  <a:pt x="48969" y="37666"/>
                </a:lnTo>
                <a:lnTo>
                  <a:pt x="50333" y="34038"/>
                </a:lnTo>
                <a:lnTo>
                  <a:pt x="51241" y="29714"/>
                </a:lnTo>
                <a:lnTo>
                  <a:pt x="51847" y="24927"/>
                </a:lnTo>
                <a:lnTo>
                  <a:pt x="50346" y="20782"/>
                </a:lnTo>
                <a:lnTo>
                  <a:pt x="47441" y="17067"/>
                </a:lnTo>
                <a:lnTo>
                  <a:pt x="43598" y="13637"/>
                </a:lnTo>
                <a:lnTo>
                  <a:pt x="36789" y="7287"/>
                </a:lnTo>
                <a:lnTo>
                  <a:pt x="33640" y="4260"/>
                </a:lnTo>
                <a:lnTo>
                  <a:pt x="29635" y="2242"/>
                </a:lnTo>
                <a:lnTo>
                  <a:pt x="25061" y="897"/>
                </a:lnTo>
                <a:lnTo>
                  <a:pt x="20106" y="0"/>
                </a:lnTo>
                <a:lnTo>
                  <a:pt x="15851" y="354"/>
                </a:lnTo>
                <a:lnTo>
                  <a:pt x="12061" y="1543"/>
                </a:lnTo>
                <a:lnTo>
                  <a:pt x="8582" y="3288"/>
                </a:lnTo>
                <a:lnTo>
                  <a:pt x="6262" y="5404"/>
                </a:lnTo>
                <a:lnTo>
                  <a:pt x="4716" y="7768"/>
                </a:lnTo>
                <a:lnTo>
                  <a:pt x="3685" y="10295"/>
                </a:lnTo>
                <a:lnTo>
                  <a:pt x="2046" y="11980"/>
                </a:lnTo>
                <a:lnTo>
                  <a:pt x="0" y="13104"/>
                </a:lnTo>
                <a:lnTo>
                  <a:pt x="1624" y="1535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60"/>
          <p:cNvSpPr/>
          <p:nvPr/>
        </p:nvSpPr>
        <p:spPr>
          <a:xfrm>
            <a:off x="4126229" y="3086100"/>
            <a:ext cx="1002984" cy="25718"/>
          </a:xfrm>
          <a:custGeom>
            <a:avLst/>
            <a:gdLst/>
            <a:ahLst/>
            <a:cxnLst/>
            <a:rect l="0" t="0" r="0" b="0"/>
            <a:pathLst>
              <a:path w="1002984" h="25718">
                <a:moveTo>
                  <a:pt x="0" y="0"/>
                </a:moveTo>
                <a:lnTo>
                  <a:pt x="50762" y="0"/>
                </a:lnTo>
                <a:lnTo>
                  <a:pt x="61464" y="952"/>
                </a:lnTo>
                <a:lnTo>
                  <a:pt x="93675" y="4551"/>
                </a:lnTo>
                <a:lnTo>
                  <a:pt x="116743" y="5891"/>
                </a:lnTo>
                <a:lnTo>
                  <a:pt x="172854" y="7380"/>
                </a:lnTo>
                <a:lnTo>
                  <a:pt x="227746" y="8219"/>
                </a:lnTo>
                <a:lnTo>
                  <a:pt x="244223" y="9289"/>
                </a:lnTo>
                <a:lnTo>
                  <a:pt x="261876" y="10955"/>
                </a:lnTo>
                <a:lnTo>
                  <a:pt x="280311" y="13018"/>
                </a:lnTo>
                <a:lnTo>
                  <a:pt x="299269" y="14394"/>
                </a:lnTo>
                <a:lnTo>
                  <a:pt x="318576" y="15311"/>
                </a:lnTo>
                <a:lnTo>
                  <a:pt x="338114" y="15922"/>
                </a:lnTo>
                <a:lnTo>
                  <a:pt x="358760" y="17282"/>
                </a:lnTo>
                <a:lnTo>
                  <a:pt x="420413" y="22795"/>
                </a:lnTo>
                <a:lnTo>
                  <a:pt x="436485" y="23769"/>
                </a:lnTo>
                <a:lnTo>
                  <a:pt x="451010" y="24418"/>
                </a:lnTo>
                <a:lnTo>
                  <a:pt x="479849" y="25140"/>
                </a:lnTo>
                <a:lnTo>
                  <a:pt x="1002983" y="257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61"/>
          <p:cNvSpPr/>
          <p:nvPr/>
        </p:nvSpPr>
        <p:spPr>
          <a:xfrm>
            <a:off x="4417695" y="2563177"/>
            <a:ext cx="111443" cy="411481"/>
          </a:xfrm>
          <a:custGeom>
            <a:avLst/>
            <a:gdLst/>
            <a:ahLst/>
            <a:cxnLst/>
            <a:rect l="0" t="0" r="0" b="0"/>
            <a:pathLst>
              <a:path w="111443" h="411481">
                <a:moveTo>
                  <a:pt x="0" y="0"/>
                </a:moveTo>
                <a:lnTo>
                  <a:pt x="4550" y="13653"/>
                </a:lnTo>
                <a:lnTo>
                  <a:pt x="6843" y="21484"/>
                </a:lnTo>
                <a:lnTo>
                  <a:pt x="11931" y="40346"/>
                </a:lnTo>
                <a:lnTo>
                  <a:pt x="14622" y="48805"/>
                </a:lnTo>
                <a:lnTo>
                  <a:pt x="17368" y="56349"/>
                </a:lnTo>
                <a:lnTo>
                  <a:pt x="20150" y="63284"/>
                </a:lnTo>
                <a:lnTo>
                  <a:pt x="24864" y="79337"/>
                </a:lnTo>
                <a:lnTo>
                  <a:pt x="43245" y="147015"/>
                </a:lnTo>
                <a:lnTo>
                  <a:pt x="47879" y="161827"/>
                </a:lnTo>
                <a:lnTo>
                  <a:pt x="62162" y="203839"/>
                </a:lnTo>
                <a:lnTo>
                  <a:pt x="65254" y="214950"/>
                </a:lnTo>
                <a:lnTo>
                  <a:pt x="68268" y="227120"/>
                </a:lnTo>
                <a:lnTo>
                  <a:pt x="71229" y="239996"/>
                </a:lnTo>
                <a:lnTo>
                  <a:pt x="74156" y="250485"/>
                </a:lnTo>
                <a:lnTo>
                  <a:pt x="77059" y="259383"/>
                </a:lnTo>
                <a:lnTo>
                  <a:pt x="79947" y="267219"/>
                </a:lnTo>
                <a:lnTo>
                  <a:pt x="82826" y="276254"/>
                </a:lnTo>
                <a:lnTo>
                  <a:pt x="85697" y="286087"/>
                </a:lnTo>
                <a:lnTo>
                  <a:pt x="91427" y="307172"/>
                </a:lnTo>
                <a:lnTo>
                  <a:pt x="97149" y="329244"/>
                </a:lnTo>
                <a:lnTo>
                  <a:pt x="99056" y="338558"/>
                </a:lnTo>
                <a:lnTo>
                  <a:pt x="100327" y="346673"/>
                </a:lnTo>
                <a:lnTo>
                  <a:pt x="101175" y="353988"/>
                </a:lnTo>
                <a:lnTo>
                  <a:pt x="102692" y="363627"/>
                </a:lnTo>
                <a:lnTo>
                  <a:pt x="111442" y="4114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62"/>
          <p:cNvSpPr/>
          <p:nvPr/>
        </p:nvSpPr>
        <p:spPr>
          <a:xfrm>
            <a:off x="4627793" y="2606039"/>
            <a:ext cx="372833" cy="128426"/>
          </a:xfrm>
          <a:custGeom>
            <a:avLst/>
            <a:gdLst/>
            <a:ahLst/>
            <a:cxnLst/>
            <a:rect l="0" t="0" r="0" b="0"/>
            <a:pathLst>
              <a:path w="372833" h="128426">
                <a:moveTo>
                  <a:pt x="29932" y="0"/>
                </a:moveTo>
                <a:lnTo>
                  <a:pt x="34482" y="4552"/>
                </a:lnTo>
                <a:lnTo>
                  <a:pt x="35823" y="6845"/>
                </a:lnTo>
                <a:lnTo>
                  <a:pt x="36717" y="9326"/>
                </a:lnTo>
                <a:lnTo>
                  <a:pt x="37312" y="11932"/>
                </a:lnTo>
                <a:lnTo>
                  <a:pt x="36757" y="16528"/>
                </a:lnTo>
                <a:lnTo>
                  <a:pt x="35434" y="22449"/>
                </a:lnTo>
                <a:lnTo>
                  <a:pt x="33600" y="29254"/>
                </a:lnTo>
                <a:lnTo>
                  <a:pt x="32377" y="34743"/>
                </a:lnTo>
                <a:lnTo>
                  <a:pt x="31562" y="39354"/>
                </a:lnTo>
                <a:lnTo>
                  <a:pt x="31019" y="43382"/>
                </a:lnTo>
                <a:lnTo>
                  <a:pt x="27799" y="51781"/>
                </a:lnTo>
                <a:lnTo>
                  <a:pt x="22795" y="63096"/>
                </a:lnTo>
                <a:lnTo>
                  <a:pt x="16601" y="76354"/>
                </a:lnTo>
                <a:lnTo>
                  <a:pt x="12472" y="86145"/>
                </a:lnTo>
                <a:lnTo>
                  <a:pt x="9719" y="93625"/>
                </a:lnTo>
                <a:lnTo>
                  <a:pt x="7884" y="99565"/>
                </a:lnTo>
                <a:lnTo>
                  <a:pt x="5708" y="104477"/>
                </a:lnTo>
                <a:lnTo>
                  <a:pt x="3305" y="108704"/>
                </a:lnTo>
                <a:lnTo>
                  <a:pt x="751" y="112475"/>
                </a:lnTo>
                <a:lnTo>
                  <a:pt x="0" y="115941"/>
                </a:lnTo>
                <a:lnTo>
                  <a:pt x="453" y="119204"/>
                </a:lnTo>
                <a:lnTo>
                  <a:pt x="1706" y="122332"/>
                </a:lnTo>
                <a:lnTo>
                  <a:pt x="3494" y="124417"/>
                </a:lnTo>
                <a:lnTo>
                  <a:pt x="5640" y="125808"/>
                </a:lnTo>
                <a:lnTo>
                  <a:pt x="8022" y="126734"/>
                </a:lnTo>
                <a:lnTo>
                  <a:pt x="15749" y="127764"/>
                </a:lnTo>
                <a:lnTo>
                  <a:pt x="24581" y="128222"/>
                </a:lnTo>
                <a:lnTo>
                  <a:pt x="31681" y="128425"/>
                </a:lnTo>
                <a:lnTo>
                  <a:pt x="40551" y="125976"/>
                </a:lnTo>
                <a:lnTo>
                  <a:pt x="50844" y="122665"/>
                </a:lnTo>
                <a:lnTo>
                  <a:pt x="61768" y="121193"/>
                </a:lnTo>
                <a:lnTo>
                  <a:pt x="68301" y="119848"/>
                </a:lnTo>
                <a:lnTo>
                  <a:pt x="75514" y="117999"/>
                </a:lnTo>
                <a:lnTo>
                  <a:pt x="92101" y="113404"/>
                </a:lnTo>
                <a:lnTo>
                  <a:pt x="112172" y="108187"/>
                </a:lnTo>
                <a:lnTo>
                  <a:pt x="121906" y="106415"/>
                </a:lnTo>
                <a:lnTo>
                  <a:pt x="131253" y="105233"/>
                </a:lnTo>
                <a:lnTo>
                  <a:pt x="140342" y="104446"/>
                </a:lnTo>
                <a:lnTo>
                  <a:pt x="150211" y="103921"/>
                </a:lnTo>
                <a:lnTo>
                  <a:pt x="171336" y="103337"/>
                </a:lnTo>
                <a:lnTo>
                  <a:pt x="217672" y="102963"/>
                </a:lnTo>
                <a:lnTo>
                  <a:pt x="372832" y="10287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63"/>
          <p:cNvSpPr/>
          <p:nvPr/>
        </p:nvSpPr>
        <p:spPr>
          <a:xfrm>
            <a:off x="4846320" y="2528887"/>
            <a:ext cx="85726" cy="377191"/>
          </a:xfrm>
          <a:custGeom>
            <a:avLst/>
            <a:gdLst/>
            <a:ahLst/>
            <a:cxnLst/>
            <a:rect l="0" t="0" r="0" b="0"/>
            <a:pathLst>
              <a:path w="85726" h="377191">
                <a:moveTo>
                  <a:pt x="0" y="0"/>
                </a:moveTo>
                <a:lnTo>
                  <a:pt x="0" y="18204"/>
                </a:lnTo>
                <a:lnTo>
                  <a:pt x="952" y="26423"/>
                </a:lnTo>
                <a:lnTo>
                  <a:pt x="2540" y="34760"/>
                </a:lnTo>
                <a:lnTo>
                  <a:pt x="4550" y="43176"/>
                </a:lnTo>
                <a:lnTo>
                  <a:pt x="5891" y="50691"/>
                </a:lnTo>
                <a:lnTo>
                  <a:pt x="6785" y="57607"/>
                </a:lnTo>
                <a:lnTo>
                  <a:pt x="7381" y="64122"/>
                </a:lnTo>
                <a:lnTo>
                  <a:pt x="7778" y="71323"/>
                </a:lnTo>
                <a:lnTo>
                  <a:pt x="8219" y="86944"/>
                </a:lnTo>
                <a:lnTo>
                  <a:pt x="9289" y="94158"/>
                </a:lnTo>
                <a:lnTo>
                  <a:pt x="10955" y="100872"/>
                </a:lnTo>
                <a:lnTo>
                  <a:pt x="13018" y="107253"/>
                </a:lnTo>
                <a:lnTo>
                  <a:pt x="15346" y="121984"/>
                </a:lnTo>
                <a:lnTo>
                  <a:pt x="20473" y="166293"/>
                </a:lnTo>
                <a:lnTo>
                  <a:pt x="23386" y="198051"/>
                </a:lnTo>
                <a:lnTo>
                  <a:pt x="24164" y="209186"/>
                </a:lnTo>
                <a:lnTo>
                  <a:pt x="25634" y="219468"/>
                </a:lnTo>
                <a:lnTo>
                  <a:pt x="27566" y="229179"/>
                </a:lnTo>
                <a:lnTo>
                  <a:pt x="29807" y="238511"/>
                </a:lnTo>
                <a:lnTo>
                  <a:pt x="31301" y="246637"/>
                </a:lnTo>
                <a:lnTo>
                  <a:pt x="32298" y="253960"/>
                </a:lnTo>
                <a:lnTo>
                  <a:pt x="32962" y="260746"/>
                </a:lnTo>
                <a:lnTo>
                  <a:pt x="35309" y="269081"/>
                </a:lnTo>
                <a:lnTo>
                  <a:pt x="38779" y="278448"/>
                </a:lnTo>
                <a:lnTo>
                  <a:pt x="42998" y="288502"/>
                </a:lnTo>
                <a:lnTo>
                  <a:pt x="46763" y="298062"/>
                </a:lnTo>
                <a:lnTo>
                  <a:pt x="53485" y="316305"/>
                </a:lnTo>
                <a:lnTo>
                  <a:pt x="57565" y="325169"/>
                </a:lnTo>
                <a:lnTo>
                  <a:pt x="62189" y="333937"/>
                </a:lnTo>
                <a:lnTo>
                  <a:pt x="67177" y="342640"/>
                </a:lnTo>
                <a:lnTo>
                  <a:pt x="70502" y="349394"/>
                </a:lnTo>
                <a:lnTo>
                  <a:pt x="72719" y="354849"/>
                </a:lnTo>
                <a:lnTo>
                  <a:pt x="74196" y="359439"/>
                </a:lnTo>
                <a:lnTo>
                  <a:pt x="76134" y="363451"/>
                </a:lnTo>
                <a:lnTo>
                  <a:pt x="78379" y="367078"/>
                </a:lnTo>
                <a:lnTo>
                  <a:pt x="85725" y="3771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64"/>
          <p:cNvSpPr/>
          <p:nvPr/>
        </p:nvSpPr>
        <p:spPr>
          <a:xfrm>
            <a:off x="5310740" y="2751772"/>
            <a:ext cx="32786" cy="25230"/>
          </a:xfrm>
          <a:custGeom>
            <a:avLst/>
            <a:gdLst/>
            <a:ahLst/>
            <a:cxnLst/>
            <a:rect l="0" t="0" r="0" b="0"/>
            <a:pathLst>
              <a:path w="32786" h="25230">
                <a:moveTo>
                  <a:pt x="32785" y="0"/>
                </a:moveTo>
                <a:lnTo>
                  <a:pt x="19132" y="4551"/>
                </a:lnTo>
                <a:lnTo>
                  <a:pt x="15110" y="6844"/>
                </a:lnTo>
                <a:lnTo>
                  <a:pt x="12430" y="9325"/>
                </a:lnTo>
                <a:lnTo>
                  <a:pt x="10642" y="11932"/>
                </a:lnTo>
                <a:lnTo>
                  <a:pt x="8498" y="14622"/>
                </a:lnTo>
                <a:lnTo>
                  <a:pt x="6116" y="17368"/>
                </a:lnTo>
                <a:lnTo>
                  <a:pt x="0" y="24068"/>
                </a:lnTo>
                <a:lnTo>
                  <a:pt x="451" y="24618"/>
                </a:lnTo>
                <a:lnTo>
                  <a:pt x="1704" y="24985"/>
                </a:lnTo>
                <a:lnTo>
                  <a:pt x="3491" y="25229"/>
                </a:lnTo>
                <a:lnTo>
                  <a:pt x="5636" y="23487"/>
                </a:lnTo>
                <a:lnTo>
                  <a:pt x="8018" y="20420"/>
                </a:lnTo>
                <a:lnTo>
                  <a:pt x="15639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65"/>
          <p:cNvSpPr/>
          <p:nvPr/>
        </p:nvSpPr>
        <p:spPr>
          <a:xfrm>
            <a:off x="5386387" y="3081161"/>
            <a:ext cx="1200151" cy="30657"/>
          </a:xfrm>
          <a:custGeom>
            <a:avLst/>
            <a:gdLst/>
            <a:ahLst/>
            <a:cxnLst/>
            <a:rect l="0" t="0" r="0" b="0"/>
            <a:pathLst>
              <a:path w="1200151" h="30657">
                <a:moveTo>
                  <a:pt x="0" y="4939"/>
                </a:moveTo>
                <a:lnTo>
                  <a:pt x="127994" y="4939"/>
                </a:lnTo>
                <a:lnTo>
                  <a:pt x="213290" y="388"/>
                </a:lnTo>
                <a:lnTo>
                  <a:pt x="254588" y="0"/>
                </a:lnTo>
                <a:lnTo>
                  <a:pt x="546969" y="4690"/>
                </a:lnTo>
                <a:lnTo>
                  <a:pt x="578959" y="5725"/>
                </a:lnTo>
                <a:lnTo>
                  <a:pt x="606000" y="7368"/>
                </a:lnTo>
                <a:lnTo>
                  <a:pt x="629742" y="9416"/>
                </a:lnTo>
                <a:lnTo>
                  <a:pt x="650333" y="10781"/>
                </a:lnTo>
                <a:lnTo>
                  <a:pt x="805531" y="17702"/>
                </a:lnTo>
                <a:lnTo>
                  <a:pt x="913957" y="20136"/>
                </a:lnTo>
                <a:lnTo>
                  <a:pt x="1114275" y="21970"/>
                </a:lnTo>
                <a:lnTo>
                  <a:pt x="1129565" y="22960"/>
                </a:lnTo>
                <a:lnTo>
                  <a:pt x="1146426" y="24573"/>
                </a:lnTo>
                <a:lnTo>
                  <a:pt x="1200150" y="3065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66"/>
          <p:cNvSpPr/>
          <p:nvPr/>
        </p:nvSpPr>
        <p:spPr>
          <a:xfrm>
            <a:off x="5686425" y="2623185"/>
            <a:ext cx="60008" cy="334328"/>
          </a:xfrm>
          <a:custGeom>
            <a:avLst/>
            <a:gdLst/>
            <a:ahLst/>
            <a:cxnLst/>
            <a:rect l="0" t="0" r="0" b="0"/>
            <a:pathLst>
              <a:path w="60008" h="334328">
                <a:moveTo>
                  <a:pt x="0" y="0"/>
                </a:moveTo>
                <a:lnTo>
                  <a:pt x="0" y="9101"/>
                </a:lnTo>
                <a:lnTo>
                  <a:pt x="952" y="13687"/>
                </a:lnTo>
                <a:lnTo>
                  <a:pt x="2540" y="18650"/>
                </a:lnTo>
                <a:lnTo>
                  <a:pt x="4550" y="23863"/>
                </a:lnTo>
                <a:lnTo>
                  <a:pt x="6843" y="31149"/>
                </a:lnTo>
                <a:lnTo>
                  <a:pt x="11931" y="49404"/>
                </a:lnTo>
                <a:lnTo>
                  <a:pt x="20151" y="81101"/>
                </a:lnTo>
                <a:lnTo>
                  <a:pt x="22959" y="95977"/>
                </a:lnTo>
                <a:lnTo>
                  <a:pt x="28619" y="132827"/>
                </a:lnTo>
                <a:lnTo>
                  <a:pt x="30508" y="150463"/>
                </a:lnTo>
                <a:lnTo>
                  <a:pt x="31769" y="166984"/>
                </a:lnTo>
                <a:lnTo>
                  <a:pt x="32610" y="182760"/>
                </a:lnTo>
                <a:lnTo>
                  <a:pt x="34122" y="195182"/>
                </a:lnTo>
                <a:lnTo>
                  <a:pt x="36083" y="205369"/>
                </a:lnTo>
                <a:lnTo>
                  <a:pt x="38343" y="214065"/>
                </a:lnTo>
                <a:lnTo>
                  <a:pt x="39849" y="225577"/>
                </a:lnTo>
                <a:lnTo>
                  <a:pt x="40853" y="238967"/>
                </a:lnTo>
                <a:lnTo>
                  <a:pt x="41523" y="253609"/>
                </a:lnTo>
                <a:lnTo>
                  <a:pt x="43874" y="267180"/>
                </a:lnTo>
                <a:lnTo>
                  <a:pt x="47347" y="280037"/>
                </a:lnTo>
                <a:lnTo>
                  <a:pt x="51567" y="292419"/>
                </a:lnTo>
                <a:lnTo>
                  <a:pt x="54380" y="301626"/>
                </a:lnTo>
                <a:lnTo>
                  <a:pt x="56256" y="308716"/>
                </a:lnTo>
                <a:lnTo>
                  <a:pt x="57506" y="314396"/>
                </a:lnTo>
                <a:lnTo>
                  <a:pt x="58896" y="323246"/>
                </a:lnTo>
                <a:lnTo>
                  <a:pt x="60007" y="33432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67"/>
          <p:cNvSpPr/>
          <p:nvPr/>
        </p:nvSpPr>
        <p:spPr>
          <a:xfrm>
            <a:off x="5789295" y="2573099"/>
            <a:ext cx="382688" cy="367129"/>
          </a:xfrm>
          <a:custGeom>
            <a:avLst/>
            <a:gdLst/>
            <a:ahLst/>
            <a:cxnLst/>
            <a:rect l="0" t="0" r="0" b="0"/>
            <a:pathLst>
              <a:path w="382688" h="367129">
                <a:moveTo>
                  <a:pt x="0" y="75803"/>
                </a:moveTo>
                <a:lnTo>
                  <a:pt x="9101" y="71252"/>
                </a:lnTo>
                <a:lnTo>
                  <a:pt x="16110" y="69018"/>
                </a:lnTo>
                <a:lnTo>
                  <a:pt x="19312" y="68422"/>
                </a:lnTo>
                <a:lnTo>
                  <a:pt x="22400" y="66120"/>
                </a:lnTo>
                <a:lnTo>
                  <a:pt x="28370" y="58482"/>
                </a:lnTo>
                <a:lnTo>
                  <a:pt x="39279" y="51277"/>
                </a:lnTo>
                <a:lnTo>
                  <a:pt x="54605" y="43948"/>
                </a:lnTo>
                <a:lnTo>
                  <a:pt x="74116" y="34340"/>
                </a:lnTo>
                <a:lnTo>
                  <a:pt x="83701" y="30064"/>
                </a:lnTo>
                <a:lnTo>
                  <a:pt x="92948" y="26260"/>
                </a:lnTo>
                <a:lnTo>
                  <a:pt x="101970" y="22772"/>
                </a:lnTo>
                <a:lnTo>
                  <a:pt x="111795" y="19494"/>
                </a:lnTo>
                <a:lnTo>
                  <a:pt x="122155" y="16356"/>
                </a:lnTo>
                <a:lnTo>
                  <a:pt x="132872" y="13312"/>
                </a:lnTo>
                <a:lnTo>
                  <a:pt x="144778" y="11282"/>
                </a:lnTo>
                <a:lnTo>
                  <a:pt x="157479" y="9929"/>
                </a:lnTo>
                <a:lnTo>
                  <a:pt x="170708" y="9027"/>
                </a:lnTo>
                <a:lnTo>
                  <a:pt x="205727" y="5485"/>
                </a:lnTo>
                <a:lnTo>
                  <a:pt x="225734" y="3207"/>
                </a:lnTo>
                <a:lnTo>
                  <a:pt x="241929" y="1688"/>
                </a:lnTo>
                <a:lnTo>
                  <a:pt x="255583" y="675"/>
                </a:lnTo>
                <a:lnTo>
                  <a:pt x="267544" y="0"/>
                </a:lnTo>
                <a:lnTo>
                  <a:pt x="280280" y="503"/>
                </a:lnTo>
                <a:lnTo>
                  <a:pt x="293533" y="1791"/>
                </a:lnTo>
                <a:lnTo>
                  <a:pt x="307131" y="3602"/>
                </a:lnTo>
                <a:lnTo>
                  <a:pt x="318101" y="5761"/>
                </a:lnTo>
                <a:lnTo>
                  <a:pt x="327320" y="8153"/>
                </a:lnTo>
                <a:lnTo>
                  <a:pt x="335371" y="10701"/>
                </a:lnTo>
                <a:lnTo>
                  <a:pt x="346856" y="16071"/>
                </a:lnTo>
                <a:lnTo>
                  <a:pt x="351252" y="18837"/>
                </a:lnTo>
                <a:lnTo>
                  <a:pt x="354183" y="21633"/>
                </a:lnTo>
                <a:lnTo>
                  <a:pt x="356137" y="24450"/>
                </a:lnTo>
                <a:lnTo>
                  <a:pt x="357439" y="27280"/>
                </a:lnTo>
                <a:lnTo>
                  <a:pt x="358887" y="35505"/>
                </a:lnTo>
                <a:lnTo>
                  <a:pt x="359273" y="40365"/>
                </a:lnTo>
                <a:lnTo>
                  <a:pt x="357625" y="44558"/>
                </a:lnTo>
                <a:lnTo>
                  <a:pt x="354622" y="48305"/>
                </a:lnTo>
                <a:lnTo>
                  <a:pt x="346204" y="55962"/>
                </a:lnTo>
                <a:lnTo>
                  <a:pt x="336113" y="65715"/>
                </a:lnTo>
                <a:lnTo>
                  <a:pt x="327898" y="71935"/>
                </a:lnTo>
                <a:lnTo>
                  <a:pt x="317658" y="78940"/>
                </a:lnTo>
                <a:lnTo>
                  <a:pt x="306070" y="86466"/>
                </a:lnTo>
                <a:lnTo>
                  <a:pt x="294534" y="93389"/>
                </a:lnTo>
                <a:lnTo>
                  <a:pt x="283033" y="99910"/>
                </a:lnTo>
                <a:lnTo>
                  <a:pt x="271556" y="106162"/>
                </a:lnTo>
                <a:lnTo>
                  <a:pt x="261047" y="112235"/>
                </a:lnTo>
                <a:lnTo>
                  <a:pt x="241751" y="124062"/>
                </a:lnTo>
                <a:lnTo>
                  <a:pt x="228795" y="130836"/>
                </a:lnTo>
                <a:lnTo>
                  <a:pt x="213490" y="138209"/>
                </a:lnTo>
                <a:lnTo>
                  <a:pt x="196619" y="145982"/>
                </a:lnTo>
                <a:lnTo>
                  <a:pt x="184419" y="152117"/>
                </a:lnTo>
                <a:lnTo>
                  <a:pt x="175333" y="157159"/>
                </a:lnTo>
                <a:lnTo>
                  <a:pt x="168324" y="161473"/>
                </a:lnTo>
                <a:lnTo>
                  <a:pt x="161746" y="165301"/>
                </a:lnTo>
                <a:lnTo>
                  <a:pt x="140774" y="176724"/>
                </a:lnTo>
                <a:lnTo>
                  <a:pt x="139569" y="178326"/>
                </a:lnTo>
                <a:lnTo>
                  <a:pt x="138766" y="180347"/>
                </a:lnTo>
                <a:lnTo>
                  <a:pt x="138231" y="182646"/>
                </a:lnTo>
                <a:lnTo>
                  <a:pt x="138826" y="184179"/>
                </a:lnTo>
                <a:lnTo>
                  <a:pt x="140176" y="185202"/>
                </a:lnTo>
                <a:lnTo>
                  <a:pt x="142028" y="185883"/>
                </a:lnTo>
                <a:lnTo>
                  <a:pt x="149185" y="186842"/>
                </a:lnTo>
                <a:lnTo>
                  <a:pt x="157109" y="187066"/>
                </a:lnTo>
                <a:lnTo>
                  <a:pt x="206406" y="187235"/>
                </a:lnTo>
                <a:lnTo>
                  <a:pt x="215709" y="188191"/>
                </a:lnTo>
                <a:lnTo>
                  <a:pt x="225720" y="189781"/>
                </a:lnTo>
                <a:lnTo>
                  <a:pt x="236205" y="191793"/>
                </a:lnTo>
                <a:lnTo>
                  <a:pt x="246052" y="193135"/>
                </a:lnTo>
                <a:lnTo>
                  <a:pt x="255475" y="194029"/>
                </a:lnTo>
                <a:lnTo>
                  <a:pt x="264614" y="194626"/>
                </a:lnTo>
                <a:lnTo>
                  <a:pt x="273565" y="195975"/>
                </a:lnTo>
                <a:lnTo>
                  <a:pt x="282389" y="197828"/>
                </a:lnTo>
                <a:lnTo>
                  <a:pt x="291129" y="200016"/>
                </a:lnTo>
                <a:lnTo>
                  <a:pt x="299813" y="202426"/>
                </a:lnTo>
                <a:lnTo>
                  <a:pt x="317083" y="207645"/>
                </a:lnTo>
                <a:lnTo>
                  <a:pt x="325688" y="211323"/>
                </a:lnTo>
                <a:lnTo>
                  <a:pt x="334283" y="215680"/>
                </a:lnTo>
                <a:lnTo>
                  <a:pt x="342870" y="220489"/>
                </a:lnTo>
                <a:lnTo>
                  <a:pt x="349548" y="224648"/>
                </a:lnTo>
                <a:lnTo>
                  <a:pt x="359507" y="231809"/>
                </a:lnTo>
                <a:lnTo>
                  <a:pt x="364449" y="237910"/>
                </a:lnTo>
                <a:lnTo>
                  <a:pt x="369648" y="245786"/>
                </a:lnTo>
                <a:lnTo>
                  <a:pt x="375020" y="254848"/>
                </a:lnTo>
                <a:lnTo>
                  <a:pt x="378600" y="261841"/>
                </a:lnTo>
                <a:lnTo>
                  <a:pt x="382579" y="272152"/>
                </a:lnTo>
                <a:lnTo>
                  <a:pt x="382687" y="277187"/>
                </a:lnTo>
                <a:lnTo>
                  <a:pt x="380268" y="287862"/>
                </a:lnTo>
                <a:lnTo>
                  <a:pt x="376018" y="298956"/>
                </a:lnTo>
                <a:lnTo>
                  <a:pt x="373551" y="304582"/>
                </a:lnTo>
                <a:lnTo>
                  <a:pt x="369049" y="309285"/>
                </a:lnTo>
                <a:lnTo>
                  <a:pt x="363190" y="313373"/>
                </a:lnTo>
                <a:lnTo>
                  <a:pt x="356426" y="317050"/>
                </a:lnTo>
                <a:lnTo>
                  <a:pt x="350013" y="321407"/>
                </a:lnTo>
                <a:lnTo>
                  <a:pt x="343831" y="326216"/>
                </a:lnTo>
                <a:lnTo>
                  <a:pt x="337806" y="331328"/>
                </a:lnTo>
                <a:lnTo>
                  <a:pt x="330931" y="335688"/>
                </a:lnTo>
                <a:lnTo>
                  <a:pt x="323491" y="339547"/>
                </a:lnTo>
                <a:lnTo>
                  <a:pt x="315673" y="343073"/>
                </a:lnTo>
                <a:lnTo>
                  <a:pt x="307603" y="345423"/>
                </a:lnTo>
                <a:lnTo>
                  <a:pt x="299366" y="346990"/>
                </a:lnTo>
                <a:lnTo>
                  <a:pt x="291017" y="348034"/>
                </a:lnTo>
                <a:lnTo>
                  <a:pt x="282594" y="349683"/>
                </a:lnTo>
                <a:lnTo>
                  <a:pt x="274121" y="351735"/>
                </a:lnTo>
                <a:lnTo>
                  <a:pt x="265615" y="354055"/>
                </a:lnTo>
                <a:lnTo>
                  <a:pt x="248543" y="359173"/>
                </a:lnTo>
                <a:lnTo>
                  <a:pt x="239990" y="361871"/>
                </a:lnTo>
                <a:lnTo>
                  <a:pt x="231431" y="363670"/>
                </a:lnTo>
                <a:lnTo>
                  <a:pt x="222867" y="364870"/>
                </a:lnTo>
                <a:lnTo>
                  <a:pt x="214300" y="365669"/>
                </a:lnTo>
                <a:lnTo>
                  <a:pt x="204779" y="366202"/>
                </a:lnTo>
                <a:lnTo>
                  <a:pt x="184040" y="366794"/>
                </a:lnTo>
                <a:lnTo>
                  <a:pt x="160046" y="367128"/>
                </a:lnTo>
                <a:lnTo>
                  <a:pt x="152417" y="366222"/>
                </a:lnTo>
                <a:lnTo>
                  <a:pt x="144474" y="364666"/>
                </a:lnTo>
                <a:lnTo>
                  <a:pt x="136321" y="362676"/>
                </a:lnTo>
                <a:lnTo>
                  <a:pt x="128980" y="361349"/>
                </a:lnTo>
                <a:lnTo>
                  <a:pt x="122182" y="360465"/>
                </a:lnTo>
                <a:lnTo>
                  <a:pt x="115744" y="359875"/>
                </a:lnTo>
                <a:lnTo>
                  <a:pt x="109548" y="358529"/>
                </a:lnTo>
                <a:lnTo>
                  <a:pt x="103512" y="356680"/>
                </a:lnTo>
                <a:lnTo>
                  <a:pt x="91725" y="352085"/>
                </a:lnTo>
                <a:lnTo>
                  <a:pt x="85915" y="349526"/>
                </a:lnTo>
                <a:lnTo>
                  <a:pt x="68580" y="34155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68"/>
          <p:cNvSpPr/>
          <p:nvPr/>
        </p:nvSpPr>
        <p:spPr>
          <a:xfrm>
            <a:off x="6577965" y="2738502"/>
            <a:ext cx="334328" cy="30416"/>
          </a:xfrm>
          <a:custGeom>
            <a:avLst/>
            <a:gdLst/>
            <a:ahLst/>
            <a:cxnLst/>
            <a:rect l="0" t="0" r="0" b="0"/>
            <a:pathLst>
              <a:path w="334328" h="30416">
                <a:moveTo>
                  <a:pt x="0" y="30415"/>
                </a:moveTo>
                <a:lnTo>
                  <a:pt x="13652" y="25864"/>
                </a:lnTo>
                <a:lnTo>
                  <a:pt x="19578" y="24524"/>
                </a:lnTo>
                <a:lnTo>
                  <a:pt x="25435" y="23630"/>
                </a:lnTo>
                <a:lnTo>
                  <a:pt x="31243" y="23034"/>
                </a:lnTo>
                <a:lnTo>
                  <a:pt x="39879" y="21684"/>
                </a:lnTo>
                <a:lnTo>
                  <a:pt x="62173" y="17645"/>
                </a:lnTo>
                <a:lnTo>
                  <a:pt x="75738" y="16187"/>
                </a:lnTo>
                <a:lnTo>
                  <a:pt x="90497" y="15214"/>
                </a:lnTo>
                <a:lnTo>
                  <a:pt x="119278" y="14134"/>
                </a:lnTo>
                <a:lnTo>
                  <a:pt x="141595" y="13654"/>
                </a:lnTo>
                <a:lnTo>
                  <a:pt x="151546" y="12574"/>
                </a:lnTo>
                <a:lnTo>
                  <a:pt x="161039" y="10901"/>
                </a:lnTo>
                <a:lnTo>
                  <a:pt x="170224" y="8833"/>
                </a:lnTo>
                <a:lnTo>
                  <a:pt x="182063" y="7455"/>
                </a:lnTo>
                <a:lnTo>
                  <a:pt x="195670" y="6536"/>
                </a:lnTo>
                <a:lnTo>
                  <a:pt x="210457" y="5923"/>
                </a:lnTo>
                <a:lnTo>
                  <a:pt x="225077" y="4562"/>
                </a:lnTo>
                <a:lnTo>
                  <a:pt x="239586" y="2702"/>
                </a:lnTo>
                <a:lnTo>
                  <a:pt x="254021" y="510"/>
                </a:lnTo>
                <a:lnTo>
                  <a:pt x="266503" y="0"/>
                </a:lnTo>
                <a:lnTo>
                  <a:pt x="277680" y="614"/>
                </a:lnTo>
                <a:lnTo>
                  <a:pt x="287991" y="1975"/>
                </a:lnTo>
                <a:lnTo>
                  <a:pt x="296768" y="2882"/>
                </a:lnTo>
                <a:lnTo>
                  <a:pt x="304526" y="3487"/>
                </a:lnTo>
                <a:lnTo>
                  <a:pt x="317272" y="4160"/>
                </a:lnTo>
                <a:lnTo>
                  <a:pt x="334327" y="469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69"/>
          <p:cNvSpPr/>
          <p:nvPr/>
        </p:nvSpPr>
        <p:spPr>
          <a:xfrm>
            <a:off x="6612255" y="2820352"/>
            <a:ext cx="385763" cy="50244"/>
          </a:xfrm>
          <a:custGeom>
            <a:avLst/>
            <a:gdLst/>
            <a:ahLst/>
            <a:cxnLst/>
            <a:rect l="0" t="0" r="0" b="0"/>
            <a:pathLst>
              <a:path w="385763" h="50244">
                <a:moveTo>
                  <a:pt x="0" y="42862"/>
                </a:moveTo>
                <a:lnTo>
                  <a:pt x="9102" y="47414"/>
                </a:lnTo>
                <a:lnTo>
                  <a:pt x="13687" y="48754"/>
                </a:lnTo>
                <a:lnTo>
                  <a:pt x="23863" y="50243"/>
                </a:lnTo>
                <a:lnTo>
                  <a:pt x="29244" y="49688"/>
                </a:lnTo>
                <a:lnTo>
                  <a:pt x="34736" y="48366"/>
                </a:lnTo>
                <a:lnTo>
                  <a:pt x="40302" y="46531"/>
                </a:lnTo>
                <a:lnTo>
                  <a:pt x="48775" y="45308"/>
                </a:lnTo>
                <a:lnTo>
                  <a:pt x="59187" y="44493"/>
                </a:lnTo>
                <a:lnTo>
                  <a:pt x="81550" y="43587"/>
                </a:lnTo>
                <a:lnTo>
                  <a:pt x="101014" y="43185"/>
                </a:lnTo>
                <a:lnTo>
                  <a:pt x="113063" y="42125"/>
                </a:lnTo>
                <a:lnTo>
                  <a:pt x="126810" y="40466"/>
                </a:lnTo>
                <a:lnTo>
                  <a:pt x="157324" y="36082"/>
                </a:lnTo>
                <a:lnTo>
                  <a:pt x="240427" y="22720"/>
                </a:lnTo>
                <a:lnTo>
                  <a:pt x="255535" y="19909"/>
                </a:lnTo>
                <a:lnTo>
                  <a:pt x="269417" y="17083"/>
                </a:lnTo>
                <a:lnTo>
                  <a:pt x="38576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70"/>
          <p:cNvSpPr/>
          <p:nvPr/>
        </p:nvSpPr>
        <p:spPr>
          <a:xfrm>
            <a:off x="7042262" y="2615922"/>
            <a:ext cx="349466" cy="495896"/>
          </a:xfrm>
          <a:custGeom>
            <a:avLst/>
            <a:gdLst/>
            <a:ahLst/>
            <a:cxnLst/>
            <a:rect l="0" t="0" r="0" b="0"/>
            <a:pathLst>
              <a:path w="349466" h="495896">
                <a:moveTo>
                  <a:pt x="41480" y="50125"/>
                </a:moveTo>
                <a:lnTo>
                  <a:pt x="69850" y="21754"/>
                </a:lnTo>
                <a:lnTo>
                  <a:pt x="73729" y="19782"/>
                </a:lnTo>
                <a:lnTo>
                  <a:pt x="88288" y="16052"/>
                </a:lnTo>
                <a:lnTo>
                  <a:pt x="99114" y="11804"/>
                </a:lnTo>
                <a:lnTo>
                  <a:pt x="104668" y="10290"/>
                </a:lnTo>
                <a:lnTo>
                  <a:pt x="110275" y="9281"/>
                </a:lnTo>
                <a:lnTo>
                  <a:pt x="115918" y="8608"/>
                </a:lnTo>
                <a:lnTo>
                  <a:pt x="122538" y="7207"/>
                </a:lnTo>
                <a:lnTo>
                  <a:pt x="129808" y="5321"/>
                </a:lnTo>
                <a:lnTo>
                  <a:pt x="137513" y="3110"/>
                </a:lnTo>
                <a:lnTo>
                  <a:pt x="145507" y="1637"/>
                </a:lnTo>
                <a:lnTo>
                  <a:pt x="153694" y="655"/>
                </a:lnTo>
                <a:lnTo>
                  <a:pt x="162009" y="0"/>
                </a:lnTo>
                <a:lnTo>
                  <a:pt x="173268" y="516"/>
                </a:lnTo>
                <a:lnTo>
                  <a:pt x="186489" y="1812"/>
                </a:lnTo>
                <a:lnTo>
                  <a:pt x="201018" y="3629"/>
                </a:lnTo>
                <a:lnTo>
                  <a:pt x="215466" y="5793"/>
                </a:lnTo>
                <a:lnTo>
                  <a:pt x="244220" y="10737"/>
                </a:lnTo>
                <a:lnTo>
                  <a:pt x="256650" y="13389"/>
                </a:lnTo>
                <a:lnTo>
                  <a:pt x="267794" y="16109"/>
                </a:lnTo>
                <a:lnTo>
                  <a:pt x="278081" y="18875"/>
                </a:lnTo>
                <a:lnTo>
                  <a:pt x="286844" y="22624"/>
                </a:lnTo>
                <a:lnTo>
                  <a:pt x="294591" y="27029"/>
                </a:lnTo>
                <a:lnTo>
                  <a:pt x="301661" y="31870"/>
                </a:lnTo>
                <a:lnTo>
                  <a:pt x="312056" y="39789"/>
                </a:lnTo>
                <a:lnTo>
                  <a:pt x="320804" y="47436"/>
                </a:lnTo>
                <a:lnTo>
                  <a:pt x="331042" y="57185"/>
                </a:lnTo>
                <a:lnTo>
                  <a:pt x="339402" y="70408"/>
                </a:lnTo>
                <a:lnTo>
                  <a:pt x="345340" y="84857"/>
                </a:lnTo>
                <a:lnTo>
                  <a:pt x="347979" y="97629"/>
                </a:lnTo>
                <a:lnTo>
                  <a:pt x="349152" y="112195"/>
                </a:lnTo>
                <a:lnTo>
                  <a:pt x="349465" y="120080"/>
                </a:lnTo>
                <a:lnTo>
                  <a:pt x="348720" y="128194"/>
                </a:lnTo>
                <a:lnTo>
                  <a:pt x="347272" y="136461"/>
                </a:lnTo>
                <a:lnTo>
                  <a:pt x="345354" y="144830"/>
                </a:lnTo>
                <a:lnTo>
                  <a:pt x="342170" y="153267"/>
                </a:lnTo>
                <a:lnTo>
                  <a:pt x="338143" y="161749"/>
                </a:lnTo>
                <a:lnTo>
                  <a:pt x="333553" y="170261"/>
                </a:lnTo>
                <a:lnTo>
                  <a:pt x="328588" y="178793"/>
                </a:lnTo>
                <a:lnTo>
                  <a:pt x="317991" y="195893"/>
                </a:lnTo>
                <a:lnTo>
                  <a:pt x="301316" y="221586"/>
                </a:lnTo>
                <a:lnTo>
                  <a:pt x="294714" y="229202"/>
                </a:lnTo>
                <a:lnTo>
                  <a:pt x="287455" y="236185"/>
                </a:lnTo>
                <a:lnTo>
                  <a:pt x="279758" y="242745"/>
                </a:lnTo>
                <a:lnTo>
                  <a:pt x="272722" y="249976"/>
                </a:lnTo>
                <a:lnTo>
                  <a:pt x="266127" y="257654"/>
                </a:lnTo>
                <a:lnTo>
                  <a:pt x="259824" y="265630"/>
                </a:lnTo>
                <a:lnTo>
                  <a:pt x="250861" y="275710"/>
                </a:lnTo>
                <a:lnTo>
                  <a:pt x="228201" y="299610"/>
                </a:lnTo>
                <a:lnTo>
                  <a:pt x="217395" y="309793"/>
                </a:lnTo>
                <a:lnTo>
                  <a:pt x="207335" y="318487"/>
                </a:lnTo>
                <a:lnTo>
                  <a:pt x="197769" y="326188"/>
                </a:lnTo>
                <a:lnTo>
                  <a:pt x="189488" y="332274"/>
                </a:lnTo>
                <a:lnTo>
                  <a:pt x="182062" y="337285"/>
                </a:lnTo>
                <a:lnTo>
                  <a:pt x="167778" y="346344"/>
                </a:lnTo>
                <a:lnTo>
                  <a:pt x="151905" y="356720"/>
                </a:lnTo>
                <a:lnTo>
                  <a:pt x="144624" y="361202"/>
                </a:lnTo>
                <a:lnTo>
                  <a:pt x="137865" y="365142"/>
                </a:lnTo>
                <a:lnTo>
                  <a:pt x="131455" y="368721"/>
                </a:lnTo>
                <a:lnTo>
                  <a:pt x="122418" y="372060"/>
                </a:lnTo>
                <a:lnTo>
                  <a:pt x="111631" y="375239"/>
                </a:lnTo>
                <a:lnTo>
                  <a:pt x="99678" y="378310"/>
                </a:lnTo>
                <a:lnTo>
                  <a:pt x="89804" y="380358"/>
                </a:lnTo>
                <a:lnTo>
                  <a:pt x="81316" y="381722"/>
                </a:lnTo>
                <a:lnTo>
                  <a:pt x="73753" y="382632"/>
                </a:lnTo>
                <a:lnTo>
                  <a:pt x="67757" y="383239"/>
                </a:lnTo>
                <a:lnTo>
                  <a:pt x="58557" y="383913"/>
                </a:lnTo>
                <a:lnTo>
                  <a:pt x="48752" y="381673"/>
                </a:lnTo>
                <a:lnTo>
                  <a:pt x="38045" y="377502"/>
                </a:lnTo>
                <a:lnTo>
                  <a:pt x="32523" y="375057"/>
                </a:lnTo>
                <a:lnTo>
                  <a:pt x="22259" y="369799"/>
                </a:lnTo>
                <a:lnTo>
                  <a:pt x="12078" y="362437"/>
                </a:lnTo>
                <a:lnTo>
                  <a:pt x="9362" y="360380"/>
                </a:lnTo>
                <a:lnTo>
                  <a:pt x="3283" y="350121"/>
                </a:lnTo>
                <a:lnTo>
                  <a:pt x="691" y="342842"/>
                </a:lnTo>
                <a:lnTo>
                  <a:pt x="0" y="339567"/>
                </a:lnTo>
                <a:lnTo>
                  <a:pt x="491" y="336431"/>
                </a:lnTo>
                <a:lnTo>
                  <a:pt x="4782" y="326515"/>
                </a:lnTo>
                <a:lnTo>
                  <a:pt x="7429" y="312887"/>
                </a:lnTo>
                <a:lnTo>
                  <a:pt x="11423" y="305656"/>
                </a:lnTo>
                <a:lnTo>
                  <a:pt x="18914" y="299267"/>
                </a:lnTo>
                <a:lnTo>
                  <a:pt x="28593" y="293252"/>
                </a:lnTo>
                <a:lnTo>
                  <a:pt x="39246" y="287404"/>
                </a:lnTo>
                <a:lnTo>
                  <a:pt x="55952" y="278757"/>
                </a:lnTo>
                <a:lnTo>
                  <a:pt x="62558" y="276841"/>
                </a:lnTo>
                <a:lnTo>
                  <a:pt x="69820" y="275564"/>
                </a:lnTo>
                <a:lnTo>
                  <a:pt x="77518" y="274713"/>
                </a:lnTo>
                <a:lnTo>
                  <a:pt x="84555" y="274145"/>
                </a:lnTo>
                <a:lnTo>
                  <a:pt x="91152" y="273767"/>
                </a:lnTo>
                <a:lnTo>
                  <a:pt x="97455" y="273515"/>
                </a:lnTo>
                <a:lnTo>
                  <a:pt x="112078" y="273234"/>
                </a:lnTo>
                <a:lnTo>
                  <a:pt x="140198" y="273054"/>
                </a:lnTo>
                <a:lnTo>
                  <a:pt x="149202" y="274945"/>
                </a:lnTo>
                <a:lnTo>
                  <a:pt x="159967" y="278110"/>
                </a:lnTo>
                <a:lnTo>
                  <a:pt x="171906" y="282125"/>
                </a:lnTo>
                <a:lnTo>
                  <a:pt x="181771" y="285754"/>
                </a:lnTo>
                <a:lnTo>
                  <a:pt x="190253" y="289126"/>
                </a:lnTo>
                <a:lnTo>
                  <a:pt x="197811" y="292327"/>
                </a:lnTo>
                <a:lnTo>
                  <a:pt x="204756" y="296365"/>
                </a:lnTo>
                <a:lnTo>
                  <a:pt x="211291" y="300963"/>
                </a:lnTo>
                <a:lnTo>
                  <a:pt x="217553" y="305933"/>
                </a:lnTo>
                <a:lnTo>
                  <a:pt x="223631" y="311151"/>
                </a:lnTo>
                <a:lnTo>
                  <a:pt x="229590" y="316535"/>
                </a:lnTo>
                <a:lnTo>
                  <a:pt x="235466" y="322029"/>
                </a:lnTo>
                <a:lnTo>
                  <a:pt x="257390" y="343414"/>
                </a:lnTo>
                <a:lnTo>
                  <a:pt x="263525" y="350426"/>
                </a:lnTo>
                <a:lnTo>
                  <a:pt x="272882" y="363297"/>
                </a:lnTo>
                <a:lnTo>
                  <a:pt x="278615" y="374159"/>
                </a:lnTo>
                <a:lnTo>
                  <a:pt x="285296" y="388068"/>
                </a:lnTo>
                <a:lnTo>
                  <a:pt x="292606" y="404008"/>
                </a:lnTo>
                <a:lnTo>
                  <a:pt x="305809" y="434419"/>
                </a:lnTo>
                <a:lnTo>
                  <a:pt x="311996" y="449196"/>
                </a:lnTo>
                <a:lnTo>
                  <a:pt x="316122" y="460952"/>
                </a:lnTo>
                <a:lnTo>
                  <a:pt x="318873" y="470695"/>
                </a:lnTo>
                <a:lnTo>
                  <a:pt x="324372" y="4958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71"/>
          <p:cNvSpPr/>
          <p:nvPr/>
        </p:nvSpPr>
        <p:spPr>
          <a:xfrm>
            <a:off x="7478077" y="3000375"/>
            <a:ext cx="42864" cy="162878"/>
          </a:xfrm>
          <a:custGeom>
            <a:avLst/>
            <a:gdLst/>
            <a:ahLst/>
            <a:cxnLst/>
            <a:rect l="0" t="0" r="0" b="0"/>
            <a:pathLst>
              <a:path w="42864" h="162878">
                <a:moveTo>
                  <a:pt x="0" y="0"/>
                </a:moveTo>
                <a:lnTo>
                  <a:pt x="4551" y="4551"/>
                </a:lnTo>
                <a:lnTo>
                  <a:pt x="5891" y="8748"/>
                </a:lnTo>
                <a:lnTo>
                  <a:pt x="6785" y="14405"/>
                </a:lnTo>
                <a:lnTo>
                  <a:pt x="7381" y="21033"/>
                </a:lnTo>
                <a:lnTo>
                  <a:pt x="8731" y="27357"/>
                </a:lnTo>
                <a:lnTo>
                  <a:pt x="10583" y="33478"/>
                </a:lnTo>
                <a:lnTo>
                  <a:pt x="12771" y="39463"/>
                </a:lnTo>
                <a:lnTo>
                  <a:pt x="15181" y="45359"/>
                </a:lnTo>
                <a:lnTo>
                  <a:pt x="17741" y="51194"/>
                </a:lnTo>
                <a:lnTo>
                  <a:pt x="20400" y="56989"/>
                </a:lnTo>
                <a:lnTo>
                  <a:pt x="23125" y="66568"/>
                </a:lnTo>
                <a:lnTo>
                  <a:pt x="25895" y="78668"/>
                </a:lnTo>
                <a:lnTo>
                  <a:pt x="28693" y="92450"/>
                </a:lnTo>
                <a:lnTo>
                  <a:pt x="30559" y="105448"/>
                </a:lnTo>
                <a:lnTo>
                  <a:pt x="31803" y="117924"/>
                </a:lnTo>
                <a:lnTo>
                  <a:pt x="32632" y="130051"/>
                </a:lnTo>
                <a:lnTo>
                  <a:pt x="34138" y="139088"/>
                </a:lnTo>
                <a:lnTo>
                  <a:pt x="36093" y="146065"/>
                </a:lnTo>
                <a:lnTo>
                  <a:pt x="42863" y="16287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72"/>
          <p:cNvSpPr/>
          <p:nvPr/>
        </p:nvSpPr>
        <p:spPr>
          <a:xfrm>
            <a:off x="7503794" y="2607508"/>
            <a:ext cx="339903" cy="410013"/>
          </a:xfrm>
          <a:custGeom>
            <a:avLst/>
            <a:gdLst/>
            <a:ahLst/>
            <a:cxnLst/>
            <a:rect l="0" t="0" r="0" b="0"/>
            <a:pathLst>
              <a:path w="339903" h="410013">
                <a:moveTo>
                  <a:pt x="0" y="58539"/>
                </a:moveTo>
                <a:lnTo>
                  <a:pt x="28415" y="58539"/>
                </a:lnTo>
                <a:lnTo>
                  <a:pt x="37993" y="56634"/>
                </a:lnTo>
                <a:lnTo>
                  <a:pt x="49141" y="53459"/>
                </a:lnTo>
                <a:lnTo>
                  <a:pt x="61337" y="49438"/>
                </a:lnTo>
                <a:lnTo>
                  <a:pt x="72324" y="46756"/>
                </a:lnTo>
                <a:lnTo>
                  <a:pt x="82506" y="44969"/>
                </a:lnTo>
                <a:lnTo>
                  <a:pt x="92152" y="43777"/>
                </a:lnTo>
                <a:lnTo>
                  <a:pt x="105250" y="41078"/>
                </a:lnTo>
                <a:lnTo>
                  <a:pt x="120649" y="37373"/>
                </a:lnTo>
                <a:lnTo>
                  <a:pt x="137582" y="32999"/>
                </a:lnTo>
                <a:lnTo>
                  <a:pt x="181798" y="23058"/>
                </a:lnTo>
                <a:lnTo>
                  <a:pt x="206925" y="17740"/>
                </a:lnTo>
                <a:lnTo>
                  <a:pt x="226532" y="14194"/>
                </a:lnTo>
                <a:lnTo>
                  <a:pt x="242462" y="11831"/>
                </a:lnTo>
                <a:lnTo>
                  <a:pt x="255939" y="10255"/>
                </a:lnTo>
                <a:lnTo>
                  <a:pt x="266829" y="8253"/>
                </a:lnTo>
                <a:lnTo>
                  <a:pt x="275993" y="5965"/>
                </a:lnTo>
                <a:lnTo>
                  <a:pt x="284008" y="3487"/>
                </a:lnTo>
                <a:lnTo>
                  <a:pt x="291257" y="1835"/>
                </a:lnTo>
                <a:lnTo>
                  <a:pt x="297994" y="734"/>
                </a:lnTo>
                <a:lnTo>
                  <a:pt x="304390" y="0"/>
                </a:lnTo>
                <a:lnTo>
                  <a:pt x="309607" y="463"/>
                </a:lnTo>
                <a:lnTo>
                  <a:pt x="314038" y="1724"/>
                </a:lnTo>
                <a:lnTo>
                  <a:pt x="322453" y="5666"/>
                </a:lnTo>
                <a:lnTo>
                  <a:pt x="332543" y="10592"/>
                </a:lnTo>
                <a:lnTo>
                  <a:pt x="335995" y="14192"/>
                </a:lnTo>
                <a:lnTo>
                  <a:pt x="338297" y="18497"/>
                </a:lnTo>
                <a:lnTo>
                  <a:pt x="339832" y="23272"/>
                </a:lnTo>
                <a:lnTo>
                  <a:pt x="339902" y="29313"/>
                </a:lnTo>
                <a:lnTo>
                  <a:pt x="338997" y="36197"/>
                </a:lnTo>
                <a:lnTo>
                  <a:pt x="337441" y="43644"/>
                </a:lnTo>
                <a:lnTo>
                  <a:pt x="336403" y="50514"/>
                </a:lnTo>
                <a:lnTo>
                  <a:pt x="335250" y="63227"/>
                </a:lnTo>
                <a:lnTo>
                  <a:pt x="332198" y="75228"/>
                </a:lnTo>
                <a:lnTo>
                  <a:pt x="330051" y="81095"/>
                </a:lnTo>
                <a:lnTo>
                  <a:pt x="326714" y="99294"/>
                </a:lnTo>
                <a:lnTo>
                  <a:pt x="313869" y="181739"/>
                </a:lnTo>
                <a:lnTo>
                  <a:pt x="310211" y="200680"/>
                </a:lnTo>
                <a:lnTo>
                  <a:pt x="302655" y="234108"/>
                </a:lnTo>
                <a:lnTo>
                  <a:pt x="292946" y="274365"/>
                </a:lnTo>
                <a:lnTo>
                  <a:pt x="289595" y="291005"/>
                </a:lnTo>
                <a:lnTo>
                  <a:pt x="287361" y="304957"/>
                </a:lnTo>
                <a:lnTo>
                  <a:pt x="285872" y="317115"/>
                </a:lnTo>
                <a:lnTo>
                  <a:pt x="283926" y="327126"/>
                </a:lnTo>
                <a:lnTo>
                  <a:pt x="281677" y="335704"/>
                </a:lnTo>
                <a:lnTo>
                  <a:pt x="279225" y="343328"/>
                </a:lnTo>
                <a:lnTo>
                  <a:pt x="277590" y="350316"/>
                </a:lnTo>
                <a:lnTo>
                  <a:pt x="276500" y="356880"/>
                </a:lnTo>
                <a:lnTo>
                  <a:pt x="275773" y="363160"/>
                </a:lnTo>
                <a:lnTo>
                  <a:pt x="275289" y="370205"/>
                </a:lnTo>
                <a:lnTo>
                  <a:pt x="274966" y="377759"/>
                </a:lnTo>
                <a:lnTo>
                  <a:pt x="274449" y="401312"/>
                </a:lnTo>
                <a:lnTo>
                  <a:pt x="275358" y="404212"/>
                </a:lnTo>
                <a:lnTo>
                  <a:pt x="276917" y="406145"/>
                </a:lnTo>
                <a:lnTo>
                  <a:pt x="282893" y="41001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73"/>
          <p:cNvSpPr/>
          <p:nvPr/>
        </p:nvSpPr>
        <p:spPr>
          <a:xfrm>
            <a:off x="7923847" y="2674633"/>
            <a:ext cx="256480" cy="359978"/>
          </a:xfrm>
          <a:custGeom>
            <a:avLst/>
            <a:gdLst/>
            <a:ahLst/>
            <a:cxnLst/>
            <a:rect l="0" t="0" r="0" b="0"/>
            <a:pathLst>
              <a:path w="256480" h="359978">
                <a:moveTo>
                  <a:pt x="8572" y="42849"/>
                </a:moveTo>
                <a:lnTo>
                  <a:pt x="27885" y="23536"/>
                </a:lnTo>
                <a:lnTo>
                  <a:pt x="31925" y="20449"/>
                </a:lnTo>
                <a:lnTo>
                  <a:pt x="36523" y="17438"/>
                </a:lnTo>
                <a:lnTo>
                  <a:pt x="41493" y="14479"/>
                </a:lnTo>
                <a:lnTo>
                  <a:pt x="47664" y="11553"/>
                </a:lnTo>
                <a:lnTo>
                  <a:pt x="54637" y="8650"/>
                </a:lnTo>
                <a:lnTo>
                  <a:pt x="62143" y="5762"/>
                </a:lnTo>
                <a:lnTo>
                  <a:pt x="69051" y="3837"/>
                </a:lnTo>
                <a:lnTo>
                  <a:pt x="75561" y="2553"/>
                </a:lnTo>
                <a:lnTo>
                  <a:pt x="81806" y="1698"/>
                </a:lnTo>
                <a:lnTo>
                  <a:pt x="88828" y="1127"/>
                </a:lnTo>
                <a:lnTo>
                  <a:pt x="96366" y="747"/>
                </a:lnTo>
                <a:lnTo>
                  <a:pt x="112362" y="325"/>
                </a:lnTo>
                <a:lnTo>
                  <a:pt x="175507" y="0"/>
                </a:lnTo>
                <a:lnTo>
                  <a:pt x="181776" y="948"/>
                </a:lnTo>
                <a:lnTo>
                  <a:pt x="187858" y="2533"/>
                </a:lnTo>
                <a:lnTo>
                  <a:pt x="193819" y="4541"/>
                </a:lnTo>
                <a:lnTo>
                  <a:pt x="197792" y="6833"/>
                </a:lnTo>
                <a:lnTo>
                  <a:pt x="200442" y="9314"/>
                </a:lnTo>
                <a:lnTo>
                  <a:pt x="206710" y="19895"/>
                </a:lnTo>
                <a:lnTo>
                  <a:pt x="209244" y="24689"/>
                </a:lnTo>
                <a:lnTo>
                  <a:pt x="209982" y="28837"/>
                </a:lnTo>
                <a:lnTo>
                  <a:pt x="209520" y="32555"/>
                </a:lnTo>
                <a:lnTo>
                  <a:pt x="208260" y="35987"/>
                </a:lnTo>
                <a:lnTo>
                  <a:pt x="201781" y="44879"/>
                </a:lnTo>
                <a:lnTo>
                  <a:pt x="197385" y="49917"/>
                </a:lnTo>
                <a:lnTo>
                  <a:pt x="192551" y="55181"/>
                </a:lnTo>
                <a:lnTo>
                  <a:pt x="182097" y="66110"/>
                </a:lnTo>
                <a:lnTo>
                  <a:pt x="172833" y="73597"/>
                </a:lnTo>
                <a:lnTo>
                  <a:pt x="160943" y="82397"/>
                </a:lnTo>
                <a:lnTo>
                  <a:pt x="147300" y="92075"/>
                </a:lnTo>
                <a:lnTo>
                  <a:pt x="136300" y="100431"/>
                </a:lnTo>
                <a:lnTo>
                  <a:pt x="127062" y="107907"/>
                </a:lnTo>
                <a:lnTo>
                  <a:pt x="118998" y="114796"/>
                </a:lnTo>
                <a:lnTo>
                  <a:pt x="110764" y="121294"/>
                </a:lnTo>
                <a:lnTo>
                  <a:pt x="102418" y="127531"/>
                </a:lnTo>
                <a:lnTo>
                  <a:pt x="93996" y="133593"/>
                </a:lnTo>
                <a:lnTo>
                  <a:pt x="86477" y="138588"/>
                </a:lnTo>
                <a:lnTo>
                  <a:pt x="79559" y="142870"/>
                </a:lnTo>
                <a:lnTo>
                  <a:pt x="73042" y="146677"/>
                </a:lnTo>
                <a:lnTo>
                  <a:pt x="67745" y="149215"/>
                </a:lnTo>
                <a:lnTo>
                  <a:pt x="63261" y="150907"/>
                </a:lnTo>
                <a:lnTo>
                  <a:pt x="57644" y="152788"/>
                </a:lnTo>
                <a:lnTo>
                  <a:pt x="57479" y="153289"/>
                </a:lnTo>
                <a:lnTo>
                  <a:pt x="58322" y="153623"/>
                </a:lnTo>
                <a:lnTo>
                  <a:pt x="64339" y="153994"/>
                </a:lnTo>
                <a:lnTo>
                  <a:pt x="68610" y="154093"/>
                </a:lnTo>
                <a:lnTo>
                  <a:pt x="74315" y="153207"/>
                </a:lnTo>
                <a:lnTo>
                  <a:pt x="80976" y="151664"/>
                </a:lnTo>
                <a:lnTo>
                  <a:pt x="88274" y="149682"/>
                </a:lnTo>
                <a:lnTo>
                  <a:pt x="95997" y="148361"/>
                </a:lnTo>
                <a:lnTo>
                  <a:pt x="104004" y="147480"/>
                </a:lnTo>
                <a:lnTo>
                  <a:pt x="112198" y="146893"/>
                </a:lnTo>
                <a:lnTo>
                  <a:pt x="124329" y="147454"/>
                </a:lnTo>
                <a:lnTo>
                  <a:pt x="139084" y="148781"/>
                </a:lnTo>
                <a:lnTo>
                  <a:pt x="155588" y="150618"/>
                </a:lnTo>
                <a:lnTo>
                  <a:pt x="168495" y="152795"/>
                </a:lnTo>
                <a:lnTo>
                  <a:pt x="179005" y="155199"/>
                </a:lnTo>
                <a:lnTo>
                  <a:pt x="196716" y="160410"/>
                </a:lnTo>
                <a:lnTo>
                  <a:pt x="214112" y="165901"/>
                </a:lnTo>
                <a:lnTo>
                  <a:pt x="221799" y="169651"/>
                </a:lnTo>
                <a:lnTo>
                  <a:pt x="228829" y="174056"/>
                </a:lnTo>
                <a:lnTo>
                  <a:pt x="235420" y="178898"/>
                </a:lnTo>
                <a:lnTo>
                  <a:pt x="240767" y="183078"/>
                </a:lnTo>
                <a:lnTo>
                  <a:pt x="245283" y="186818"/>
                </a:lnTo>
                <a:lnTo>
                  <a:pt x="249247" y="190263"/>
                </a:lnTo>
                <a:lnTo>
                  <a:pt x="251891" y="194465"/>
                </a:lnTo>
                <a:lnTo>
                  <a:pt x="254825" y="204214"/>
                </a:lnTo>
                <a:lnTo>
                  <a:pt x="256131" y="214897"/>
                </a:lnTo>
                <a:lnTo>
                  <a:pt x="256479" y="220412"/>
                </a:lnTo>
                <a:lnTo>
                  <a:pt x="254325" y="231621"/>
                </a:lnTo>
                <a:lnTo>
                  <a:pt x="252418" y="237277"/>
                </a:lnTo>
                <a:lnTo>
                  <a:pt x="249241" y="242953"/>
                </a:lnTo>
                <a:lnTo>
                  <a:pt x="245218" y="248642"/>
                </a:lnTo>
                <a:lnTo>
                  <a:pt x="240632" y="254339"/>
                </a:lnTo>
                <a:lnTo>
                  <a:pt x="235668" y="260995"/>
                </a:lnTo>
                <a:lnTo>
                  <a:pt x="225074" y="276010"/>
                </a:lnTo>
                <a:lnTo>
                  <a:pt x="218629" y="283063"/>
                </a:lnTo>
                <a:lnTo>
                  <a:pt x="211475" y="289669"/>
                </a:lnTo>
                <a:lnTo>
                  <a:pt x="203849" y="295978"/>
                </a:lnTo>
                <a:lnTo>
                  <a:pt x="195906" y="302089"/>
                </a:lnTo>
                <a:lnTo>
                  <a:pt x="187755" y="308068"/>
                </a:lnTo>
                <a:lnTo>
                  <a:pt x="179462" y="313960"/>
                </a:lnTo>
                <a:lnTo>
                  <a:pt x="171076" y="318839"/>
                </a:lnTo>
                <a:lnTo>
                  <a:pt x="162629" y="323045"/>
                </a:lnTo>
                <a:lnTo>
                  <a:pt x="154138" y="326802"/>
                </a:lnTo>
                <a:lnTo>
                  <a:pt x="145622" y="331211"/>
                </a:lnTo>
                <a:lnTo>
                  <a:pt x="137087" y="336055"/>
                </a:lnTo>
                <a:lnTo>
                  <a:pt x="128539" y="341190"/>
                </a:lnTo>
                <a:lnTo>
                  <a:pt x="119982" y="345565"/>
                </a:lnTo>
                <a:lnTo>
                  <a:pt x="111420" y="349435"/>
                </a:lnTo>
                <a:lnTo>
                  <a:pt x="102856" y="352967"/>
                </a:lnTo>
                <a:lnTo>
                  <a:pt x="95241" y="355322"/>
                </a:lnTo>
                <a:lnTo>
                  <a:pt x="88259" y="356892"/>
                </a:lnTo>
                <a:lnTo>
                  <a:pt x="81700" y="357938"/>
                </a:lnTo>
                <a:lnTo>
                  <a:pt x="75422" y="358636"/>
                </a:lnTo>
                <a:lnTo>
                  <a:pt x="69331" y="359101"/>
                </a:lnTo>
                <a:lnTo>
                  <a:pt x="63366" y="359412"/>
                </a:lnTo>
                <a:lnTo>
                  <a:pt x="51658" y="359756"/>
                </a:lnTo>
                <a:lnTo>
                  <a:pt x="28619" y="359977"/>
                </a:lnTo>
                <a:lnTo>
                  <a:pt x="23843" y="359043"/>
                </a:lnTo>
                <a:lnTo>
                  <a:pt x="15994" y="355465"/>
                </a:lnTo>
                <a:lnTo>
                  <a:pt x="9331" y="350699"/>
                </a:lnTo>
                <a:lnTo>
                  <a:pt x="6220" y="348095"/>
                </a:lnTo>
                <a:lnTo>
                  <a:pt x="4147" y="344454"/>
                </a:lnTo>
                <a:lnTo>
                  <a:pt x="2765" y="340122"/>
                </a:lnTo>
                <a:lnTo>
                  <a:pt x="0" y="31716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74"/>
          <p:cNvSpPr/>
          <p:nvPr/>
        </p:nvSpPr>
        <p:spPr>
          <a:xfrm>
            <a:off x="8303676" y="2648902"/>
            <a:ext cx="353430" cy="342389"/>
          </a:xfrm>
          <a:custGeom>
            <a:avLst/>
            <a:gdLst/>
            <a:ahLst/>
            <a:cxnLst/>
            <a:rect l="0" t="0" r="0" b="0"/>
            <a:pathLst>
              <a:path w="353430" h="342389">
                <a:moveTo>
                  <a:pt x="125949" y="0"/>
                </a:moveTo>
                <a:lnTo>
                  <a:pt x="84808" y="41141"/>
                </a:lnTo>
                <a:lnTo>
                  <a:pt x="80424" y="46477"/>
                </a:lnTo>
                <a:lnTo>
                  <a:pt x="76549" y="51940"/>
                </a:lnTo>
                <a:lnTo>
                  <a:pt x="73013" y="57487"/>
                </a:lnTo>
                <a:lnTo>
                  <a:pt x="68750" y="63089"/>
                </a:lnTo>
                <a:lnTo>
                  <a:pt x="64004" y="68730"/>
                </a:lnTo>
                <a:lnTo>
                  <a:pt x="58935" y="74395"/>
                </a:lnTo>
                <a:lnTo>
                  <a:pt x="54602" y="80077"/>
                </a:lnTo>
                <a:lnTo>
                  <a:pt x="50762" y="85770"/>
                </a:lnTo>
                <a:lnTo>
                  <a:pt x="47249" y="91470"/>
                </a:lnTo>
                <a:lnTo>
                  <a:pt x="43955" y="98127"/>
                </a:lnTo>
                <a:lnTo>
                  <a:pt x="40806" y="105423"/>
                </a:lnTo>
                <a:lnTo>
                  <a:pt x="37754" y="113145"/>
                </a:lnTo>
                <a:lnTo>
                  <a:pt x="33815" y="120197"/>
                </a:lnTo>
                <a:lnTo>
                  <a:pt x="29284" y="126804"/>
                </a:lnTo>
                <a:lnTo>
                  <a:pt x="24359" y="133113"/>
                </a:lnTo>
                <a:lnTo>
                  <a:pt x="21074" y="139225"/>
                </a:lnTo>
                <a:lnTo>
                  <a:pt x="18884" y="145204"/>
                </a:lnTo>
                <a:lnTo>
                  <a:pt x="17425" y="151095"/>
                </a:lnTo>
                <a:lnTo>
                  <a:pt x="14547" y="159785"/>
                </a:lnTo>
                <a:lnTo>
                  <a:pt x="6270" y="182141"/>
                </a:lnTo>
                <a:lnTo>
                  <a:pt x="3299" y="191912"/>
                </a:lnTo>
                <a:lnTo>
                  <a:pt x="1320" y="200332"/>
                </a:lnTo>
                <a:lnTo>
                  <a:pt x="0" y="207849"/>
                </a:lnTo>
                <a:lnTo>
                  <a:pt x="73" y="216671"/>
                </a:lnTo>
                <a:lnTo>
                  <a:pt x="1074" y="226363"/>
                </a:lnTo>
                <a:lnTo>
                  <a:pt x="2694" y="236633"/>
                </a:lnTo>
                <a:lnTo>
                  <a:pt x="3774" y="245386"/>
                </a:lnTo>
                <a:lnTo>
                  <a:pt x="4494" y="253126"/>
                </a:lnTo>
                <a:lnTo>
                  <a:pt x="4974" y="260190"/>
                </a:lnTo>
                <a:lnTo>
                  <a:pt x="6247" y="266805"/>
                </a:lnTo>
                <a:lnTo>
                  <a:pt x="8047" y="273120"/>
                </a:lnTo>
                <a:lnTo>
                  <a:pt x="10200" y="279235"/>
                </a:lnTo>
                <a:lnTo>
                  <a:pt x="13540" y="284264"/>
                </a:lnTo>
                <a:lnTo>
                  <a:pt x="22332" y="292392"/>
                </a:lnTo>
                <a:lnTo>
                  <a:pt x="30049" y="301720"/>
                </a:lnTo>
                <a:lnTo>
                  <a:pt x="33440" y="306874"/>
                </a:lnTo>
                <a:lnTo>
                  <a:pt x="42289" y="315141"/>
                </a:lnTo>
                <a:lnTo>
                  <a:pt x="51620" y="321990"/>
                </a:lnTo>
                <a:lnTo>
                  <a:pt x="58940" y="328209"/>
                </a:lnTo>
                <a:lnTo>
                  <a:pt x="64132" y="331201"/>
                </a:lnTo>
                <a:lnTo>
                  <a:pt x="70450" y="334148"/>
                </a:lnTo>
                <a:lnTo>
                  <a:pt x="77519" y="337066"/>
                </a:lnTo>
                <a:lnTo>
                  <a:pt x="86994" y="339010"/>
                </a:lnTo>
                <a:lnTo>
                  <a:pt x="98074" y="340307"/>
                </a:lnTo>
                <a:lnTo>
                  <a:pt x="120228" y="341748"/>
                </a:lnTo>
                <a:lnTo>
                  <a:pt x="136424" y="342388"/>
                </a:lnTo>
                <a:lnTo>
                  <a:pt x="146267" y="341606"/>
                </a:lnTo>
                <a:lnTo>
                  <a:pt x="157592" y="340132"/>
                </a:lnTo>
                <a:lnTo>
                  <a:pt x="169903" y="338197"/>
                </a:lnTo>
                <a:lnTo>
                  <a:pt x="182874" y="335003"/>
                </a:lnTo>
                <a:lnTo>
                  <a:pt x="196285" y="330967"/>
                </a:lnTo>
                <a:lnTo>
                  <a:pt x="209987" y="326372"/>
                </a:lnTo>
                <a:lnTo>
                  <a:pt x="221026" y="321404"/>
                </a:lnTo>
                <a:lnTo>
                  <a:pt x="230291" y="316187"/>
                </a:lnTo>
                <a:lnTo>
                  <a:pt x="238373" y="310804"/>
                </a:lnTo>
                <a:lnTo>
                  <a:pt x="245665" y="306263"/>
                </a:lnTo>
                <a:lnTo>
                  <a:pt x="252433" y="302283"/>
                </a:lnTo>
                <a:lnTo>
                  <a:pt x="258848" y="298677"/>
                </a:lnTo>
                <a:lnTo>
                  <a:pt x="265031" y="294368"/>
                </a:lnTo>
                <a:lnTo>
                  <a:pt x="271057" y="289590"/>
                </a:lnTo>
                <a:lnTo>
                  <a:pt x="276980" y="284500"/>
                </a:lnTo>
                <a:lnTo>
                  <a:pt x="282834" y="279202"/>
                </a:lnTo>
                <a:lnTo>
                  <a:pt x="294418" y="268235"/>
                </a:lnTo>
                <a:lnTo>
                  <a:pt x="311649" y="251350"/>
                </a:lnTo>
                <a:lnTo>
                  <a:pt x="316424" y="245672"/>
                </a:lnTo>
                <a:lnTo>
                  <a:pt x="320560" y="239981"/>
                </a:lnTo>
                <a:lnTo>
                  <a:pt x="324269" y="234282"/>
                </a:lnTo>
                <a:lnTo>
                  <a:pt x="327695" y="228578"/>
                </a:lnTo>
                <a:lnTo>
                  <a:pt x="330931" y="222871"/>
                </a:lnTo>
                <a:lnTo>
                  <a:pt x="334041" y="217161"/>
                </a:lnTo>
                <a:lnTo>
                  <a:pt x="337067" y="210496"/>
                </a:lnTo>
                <a:lnTo>
                  <a:pt x="340037" y="203196"/>
                </a:lnTo>
                <a:lnTo>
                  <a:pt x="342969" y="195472"/>
                </a:lnTo>
                <a:lnTo>
                  <a:pt x="344924" y="188417"/>
                </a:lnTo>
                <a:lnTo>
                  <a:pt x="346227" y="181809"/>
                </a:lnTo>
                <a:lnTo>
                  <a:pt x="347096" y="175498"/>
                </a:lnTo>
                <a:lnTo>
                  <a:pt x="348627" y="167481"/>
                </a:lnTo>
                <a:lnTo>
                  <a:pt x="352870" y="148414"/>
                </a:lnTo>
                <a:lnTo>
                  <a:pt x="353429" y="139900"/>
                </a:lnTo>
                <a:lnTo>
                  <a:pt x="352850" y="132319"/>
                </a:lnTo>
                <a:lnTo>
                  <a:pt x="351511" y="125360"/>
                </a:lnTo>
                <a:lnTo>
                  <a:pt x="350619" y="118816"/>
                </a:lnTo>
                <a:lnTo>
                  <a:pt x="350023" y="112548"/>
                </a:lnTo>
                <a:lnTo>
                  <a:pt x="349627" y="106465"/>
                </a:lnTo>
                <a:lnTo>
                  <a:pt x="348410" y="100504"/>
                </a:lnTo>
                <a:lnTo>
                  <a:pt x="346647" y="94625"/>
                </a:lnTo>
                <a:lnTo>
                  <a:pt x="344518" y="88801"/>
                </a:lnTo>
                <a:lnTo>
                  <a:pt x="339289" y="82061"/>
                </a:lnTo>
                <a:lnTo>
                  <a:pt x="331993" y="74710"/>
                </a:lnTo>
                <a:lnTo>
                  <a:pt x="316584" y="60827"/>
                </a:lnTo>
                <a:lnTo>
                  <a:pt x="306560" y="51482"/>
                </a:lnTo>
                <a:lnTo>
                  <a:pt x="300649" y="47656"/>
                </a:lnTo>
                <a:lnTo>
                  <a:pt x="293850" y="44153"/>
                </a:lnTo>
                <a:lnTo>
                  <a:pt x="279630" y="37721"/>
                </a:lnTo>
                <a:lnTo>
                  <a:pt x="266958" y="31688"/>
                </a:lnTo>
                <a:lnTo>
                  <a:pt x="259960" y="28745"/>
                </a:lnTo>
                <a:lnTo>
                  <a:pt x="252438" y="25831"/>
                </a:lnTo>
                <a:lnTo>
                  <a:pt x="244565" y="22936"/>
                </a:lnTo>
                <a:lnTo>
                  <a:pt x="236459" y="21005"/>
                </a:lnTo>
                <a:lnTo>
                  <a:pt x="228197" y="19719"/>
                </a:lnTo>
                <a:lnTo>
                  <a:pt x="219832" y="18861"/>
                </a:lnTo>
                <a:lnTo>
                  <a:pt x="208540" y="19241"/>
                </a:lnTo>
                <a:lnTo>
                  <a:pt x="195297" y="20448"/>
                </a:lnTo>
                <a:lnTo>
                  <a:pt x="180753" y="22204"/>
                </a:lnTo>
                <a:lnTo>
                  <a:pt x="168200" y="24328"/>
                </a:lnTo>
                <a:lnTo>
                  <a:pt x="156974" y="26696"/>
                </a:lnTo>
                <a:lnTo>
                  <a:pt x="113873" y="37341"/>
                </a:lnTo>
                <a:lnTo>
                  <a:pt x="103611" y="40134"/>
                </a:lnTo>
                <a:lnTo>
                  <a:pt x="84589" y="45777"/>
                </a:lnTo>
                <a:lnTo>
                  <a:pt x="57815" y="54310"/>
                </a:lnTo>
                <a:lnTo>
                  <a:pt x="50045" y="57161"/>
                </a:lnTo>
                <a:lnTo>
                  <a:pt x="42961" y="60015"/>
                </a:lnTo>
                <a:lnTo>
                  <a:pt x="36334" y="62870"/>
                </a:lnTo>
                <a:lnTo>
                  <a:pt x="26431" y="68582"/>
                </a:lnTo>
                <a:lnTo>
                  <a:pt x="14506" y="7715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Permutations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P(n, r) represents the number of permutations for n elements, taken r at a time.</a:t>
            </a:r>
          </a:p>
          <a:p>
            <a:r>
              <a:rPr lang="en-US" dirty="0" smtClean="0"/>
              <a:t>! </a:t>
            </a:r>
            <a:r>
              <a:rPr lang="en-US" dirty="0"/>
              <a:t>m</a:t>
            </a:r>
            <a:r>
              <a:rPr lang="en-US" dirty="0" smtClean="0"/>
              <a:t>eans factorial.</a:t>
            </a:r>
          </a:p>
          <a:p>
            <a:r>
              <a:rPr lang="en-US" dirty="0" smtClean="0"/>
              <a:t>Examples:</a:t>
            </a:r>
          </a:p>
          <a:p>
            <a:pPr>
              <a:buNone/>
            </a:pPr>
            <a:r>
              <a:rPr lang="en-US" dirty="0" smtClean="0"/>
              <a:t>		3!=3*2*1=6</a:t>
            </a:r>
          </a:p>
          <a:p>
            <a:pPr>
              <a:buNone/>
            </a:pPr>
            <a:r>
              <a:rPr lang="en-US" dirty="0" smtClean="0"/>
              <a:t>		0!=1</a:t>
            </a:r>
          </a:p>
          <a:p>
            <a:pPr>
              <a:buNone/>
            </a:pPr>
            <a:r>
              <a:rPr lang="en-US" dirty="0" smtClean="0"/>
              <a:t>		1!=1</a:t>
            </a:r>
          </a:p>
        </p:txBody>
      </p:sp>
      <p:sp>
        <p:nvSpPr>
          <p:cNvPr id="4" name="SMARTPenAnnotation429"/>
          <p:cNvSpPr/>
          <p:nvPr/>
        </p:nvSpPr>
        <p:spPr>
          <a:xfrm>
            <a:off x="1228724" y="1465901"/>
            <a:ext cx="966325" cy="441799"/>
          </a:xfrm>
          <a:custGeom>
            <a:avLst/>
            <a:gdLst/>
            <a:ahLst/>
            <a:cxnLst/>
            <a:rect l="0" t="0" r="0" b="0"/>
            <a:pathLst>
              <a:path w="966325" h="441799">
                <a:moveTo>
                  <a:pt x="0" y="68576"/>
                </a:moveTo>
                <a:lnTo>
                  <a:pt x="0" y="80508"/>
                </a:lnTo>
                <a:lnTo>
                  <a:pt x="953" y="83198"/>
                </a:lnTo>
                <a:lnTo>
                  <a:pt x="4551" y="88727"/>
                </a:lnTo>
                <a:lnTo>
                  <a:pt x="13670" y="100038"/>
                </a:lnTo>
                <a:lnTo>
                  <a:pt x="17068" y="109542"/>
                </a:lnTo>
                <a:lnTo>
                  <a:pt x="23684" y="123048"/>
                </a:lnTo>
                <a:lnTo>
                  <a:pt x="30724" y="133505"/>
                </a:lnTo>
                <a:lnTo>
                  <a:pt x="34186" y="143588"/>
                </a:lnTo>
                <a:lnTo>
                  <a:pt x="39869" y="157265"/>
                </a:lnTo>
                <a:lnTo>
                  <a:pt x="42928" y="170631"/>
                </a:lnTo>
                <a:lnTo>
                  <a:pt x="47019" y="187594"/>
                </a:lnTo>
                <a:lnTo>
                  <a:pt x="49444" y="196499"/>
                </a:lnTo>
                <a:lnTo>
                  <a:pt x="54678" y="214013"/>
                </a:lnTo>
                <a:lnTo>
                  <a:pt x="56454" y="221732"/>
                </a:lnTo>
                <a:lnTo>
                  <a:pt x="58429" y="235388"/>
                </a:lnTo>
                <a:lnTo>
                  <a:pt x="59306" y="245267"/>
                </a:lnTo>
                <a:lnTo>
                  <a:pt x="59800" y="258724"/>
                </a:lnTo>
                <a:lnTo>
                  <a:pt x="59869" y="263921"/>
                </a:lnTo>
                <a:lnTo>
                  <a:pt x="62486" y="274776"/>
                </a:lnTo>
                <a:lnTo>
                  <a:pt x="65872" y="286903"/>
                </a:lnTo>
                <a:lnTo>
                  <a:pt x="66775" y="294137"/>
                </a:lnTo>
                <a:lnTo>
                  <a:pt x="67377" y="301818"/>
                </a:lnTo>
                <a:lnTo>
                  <a:pt x="68045" y="315431"/>
                </a:lnTo>
                <a:lnTo>
                  <a:pt x="68343" y="327832"/>
                </a:lnTo>
                <a:lnTo>
                  <a:pt x="68571" y="374298"/>
                </a:lnTo>
                <a:lnTo>
                  <a:pt x="67622" y="378118"/>
                </a:lnTo>
                <a:lnTo>
                  <a:pt x="66036" y="380665"/>
                </a:lnTo>
                <a:lnTo>
                  <a:pt x="64027" y="382363"/>
                </a:lnTo>
                <a:lnTo>
                  <a:pt x="62687" y="384447"/>
                </a:lnTo>
                <a:lnTo>
                  <a:pt x="61199" y="389303"/>
                </a:lnTo>
                <a:lnTo>
                  <a:pt x="60361" y="397392"/>
                </a:lnTo>
                <a:lnTo>
                  <a:pt x="59291" y="400182"/>
                </a:lnTo>
                <a:lnTo>
                  <a:pt x="54186" y="408659"/>
                </a:lnTo>
                <a:lnTo>
                  <a:pt x="52658" y="414351"/>
                </a:lnTo>
                <a:lnTo>
                  <a:pt x="53203" y="417203"/>
                </a:lnTo>
                <a:lnTo>
                  <a:pt x="56349" y="422911"/>
                </a:lnTo>
                <a:lnTo>
                  <a:pt x="63461" y="428623"/>
                </a:lnTo>
                <a:lnTo>
                  <a:pt x="72020" y="433385"/>
                </a:lnTo>
                <a:lnTo>
                  <a:pt x="101936" y="441243"/>
                </a:lnTo>
                <a:lnTo>
                  <a:pt x="108915" y="441798"/>
                </a:lnTo>
                <a:lnTo>
                  <a:pt x="114520" y="441216"/>
                </a:lnTo>
                <a:lnTo>
                  <a:pt x="130908" y="438029"/>
                </a:lnTo>
                <a:lnTo>
                  <a:pt x="166767" y="433437"/>
                </a:lnTo>
                <a:lnTo>
                  <a:pt x="193499" y="430762"/>
                </a:lnTo>
                <a:lnTo>
                  <a:pt x="221798" y="429255"/>
                </a:lnTo>
                <a:lnTo>
                  <a:pt x="245741" y="428809"/>
                </a:lnTo>
                <a:lnTo>
                  <a:pt x="265428" y="427752"/>
                </a:lnTo>
                <a:lnTo>
                  <a:pt x="318993" y="422754"/>
                </a:lnTo>
                <a:lnTo>
                  <a:pt x="344658" y="421251"/>
                </a:lnTo>
                <a:lnTo>
                  <a:pt x="365589" y="420583"/>
                </a:lnTo>
                <a:lnTo>
                  <a:pt x="390132" y="420286"/>
                </a:lnTo>
                <a:lnTo>
                  <a:pt x="604683" y="420049"/>
                </a:lnTo>
                <a:lnTo>
                  <a:pt x="628865" y="421002"/>
                </a:lnTo>
                <a:lnTo>
                  <a:pt x="713698" y="425940"/>
                </a:lnTo>
                <a:lnTo>
                  <a:pt x="764557" y="427429"/>
                </a:lnTo>
                <a:lnTo>
                  <a:pt x="788787" y="428779"/>
                </a:lnTo>
                <a:lnTo>
                  <a:pt x="812561" y="430632"/>
                </a:lnTo>
                <a:lnTo>
                  <a:pt x="836030" y="432819"/>
                </a:lnTo>
                <a:lnTo>
                  <a:pt x="856438" y="434277"/>
                </a:lnTo>
                <a:lnTo>
                  <a:pt x="874807" y="435249"/>
                </a:lnTo>
                <a:lnTo>
                  <a:pt x="915792" y="436617"/>
                </a:lnTo>
                <a:lnTo>
                  <a:pt x="946708" y="437080"/>
                </a:lnTo>
                <a:lnTo>
                  <a:pt x="960697" y="437160"/>
                </a:lnTo>
                <a:lnTo>
                  <a:pt x="963362" y="436218"/>
                </a:lnTo>
                <a:lnTo>
                  <a:pt x="965139" y="434639"/>
                </a:lnTo>
                <a:lnTo>
                  <a:pt x="966324" y="432633"/>
                </a:lnTo>
                <a:lnTo>
                  <a:pt x="966161" y="430343"/>
                </a:lnTo>
                <a:lnTo>
                  <a:pt x="965100" y="427864"/>
                </a:lnTo>
                <a:lnTo>
                  <a:pt x="963440" y="425259"/>
                </a:lnTo>
                <a:lnTo>
                  <a:pt x="961596" y="417284"/>
                </a:lnTo>
                <a:lnTo>
                  <a:pt x="961104" y="412491"/>
                </a:lnTo>
                <a:lnTo>
                  <a:pt x="959824" y="409295"/>
                </a:lnTo>
                <a:lnTo>
                  <a:pt x="958018" y="407165"/>
                </a:lnTo>
                <a:lnTo>
                  <a:pt x="950925" y="401626"/>
                </a:lnTo>
                <a:lnTo>
                  <a:pt x="948275" y="399194"/>
                </a:lnTo>
                <a:lnTo>
                  <a:pt x="946508" y="396621"/>
                </a:lnTo>
                <a:lnTo>
                  <a:pt x="944546" y="391221"/>
                </a:lnTo>
                <a:lnTo>
                  <a:pt x="943441" y="378275"/>
                </a:lnTo>
                <a:lnTo>
                  <a:pt x="942333" y="374102"/>
                </a:lnTo>
                <a:lnTo>
                  <a:pt x="938563" y="366925"/>
                </a:lnTo>
                <a:lnTo>
                  <a:pt x="936223" y="357963"/>
                </a:lnTo>
                <a:lnTo>
                  <a:pt x="933712" y="345321"/>
                </a:lnTo>
                <a:lnTo>
                  <a:pt x="931085" y="330225"/>
                </a:lnTo>
                <a:lnTo>
                  <a:pt x="929333" y="318256"/>
                </a:lnTo>
                <a:lnTo>
                  <a:pt x="928166" y="308372"/>
                </a:lnTo>
                <a:lnTo>
                  <a:pt x="927387" y="299878"/>
                </a:lnTo>
                <a:lnTo>
                  <a:pt x="925916" y="292310"/>
                </a:lnTo>
                <a:lnTo>
                  <a:pt x="921741" y="278821"/>
                </a:lnTo>
                <a:lnTo>
                  <a:pt x="920247" y="270652"/>
                </a:lnTo>
                <a:lnTo>
                  <a:pt x="919250" y="261396"/>
                </a:lnTo>
                <a:lnTo>
                  <a:pt x="918586" y="251415"/>
                </a:lnTo>
                <a:lnTo>
                  <a:pt x="917848" y="235245"/>
                </a:lnTo>
                <a:lnTo>
                  <a:pt x="917520" y="221709"/>
                </a:lnTo>
                <a:lnTo>
                  <a:pt x="917259" y="76624"/>
                </a:lnTo>
                <a:lnTo>
                  <a:pt x="914719" y="64851"/>
                </a:lnTo>
                <a:lnTo>
                  <a:pt x="910414" y="56443"/>
                </a:lnTo>
                <a:lnTo>
                  <a:pt x="900731" y="43497"/>
                </a:lnTo>
                <a:lnTo>
                  <a:pt x="888005" y="26632"/>
                </a:lnTo>
                <a:lnTo>
                  <a:pt x="877904" y="16597"/>
                </a:lnTo>
                <a:lnTo>
                  <a:pt x="863659" y="5604"/>
                </a:lnTo>
                <a:lnTo>
                  <a:pt x="858665" y="3734"/>
                </a:lnTo>
                <a:lnTo>
                  <a:pt x="832659" y="734"/>
                </a:lnTo>
                <a:lnTo>
                  <a:pt x="808895" y="142"/>
                </a:lnTo>
                <a:lnTo>
                  <a:pt x="714950" y="0"/>
                </a:lnTo>
                <a:lnTo>
                  <a:pt x="686817" y="4548"/>
                </a:lnTo>
                <a:lnTo>
                  <a:pt x="660384" y="7377"/>
                </a:lnTo>
                <a:lnTo>
                  <a:pt x="632912" y="10579"/>
                </a:lnTo>
                <a:lnTo>
                  <a:pt x="616251" y="12766"/>
                </a:lnTo>
                <a:lnTo>
                  <a:pt x="598477" y="14225"/>
                </a:lnTo>
                <a:lnTo>
                  <a:pt x="579960" y="15197"/>
                </a:lnTo>
                <a:lnTo>
                  <a:pt x="544462" y="16277"/>
                </a:lnTo>
                <a:lnTo>
                  <a:pt x="515986" y="16757"/>
                </a:lnTo>
                <a:lnTo>
                  <a:pt x="493170" y="19510"/>
                </a:lnTo>
                <a:lnTo>
                  <a:pt x="464260" y="23876"/>
                </a:lnTo>
                <a:lnTo>
                  <a:pt x="438748" y="26802"/>
                </a:lnTo>
                <a:lnTo>
                  <a:pt x="325736" y="44919"/>
                </a:lnTo>
                <a:lnTo>
                  <a:pt x="308598" y="47089"/>
                </a:lnTo>
                <a:lnTo>
                  <a:pt x="281935" y="49501"/>
                </a:lnTo>
                <a:lnTo>
                  <a:pt x="258020" y="53113"/>
                </a:lnTo>
                <a:lnTo>
                  <a:pt x="230880" y="57894"/>
                </a:lnTo>
                <a:lnTo>
                  <a:pt x="193419" y="63193"/>
                </a:lnTo>
                <a:lnTo>
                  <a:pt x="164069" y="68724"/>
                </a:lnTo>
                <a:lnTo>
                  <a:pt x="134021" y="74652"/>
                </a:lnTo>
                <a:lnTo>
                  <a:pt x="110513" y="76409"/>
                </a:lnTo>
                <a:lnTo>
                  <a:pt x="42863" y="7714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30"/>
          <p:cNvSpPr/>
          <p:nvPr/>
        </p:nvSpPr>
        <p:spPr>
          <a:xfrm>
            <a:off x="5532120" y="2125980"/>
            <a:ext cx="214313" cy="188596"/>
          </a:xfrm>
          <a:custGeom>
            <a:avLst/>
            <a:gdLst/>
            <a:ahLst/>
            <a:cxnLst/>
            <a:rect l="0" t="0" r="0" b="0"/>
            <a:pathLst>
              <a:path w="214313" h="188596">
                <a:moveTo>
                  <a:pt x="0" y="0"/>
                </a:moveTo>
                <a:lnTo>
                  <a:pt x="20989" y="20989"/>
                </a:lnTo>
                <a:lnTo>
                  <a:pt x="22565" y="25423"/>
                </a:lnTo>
                <a:lnTo>
                  <a:pt x="23616" y="31236"/>
                </a:lnTo>
                <a:lnTo>
                  <a:pt x="24316" y="37969"/>
                </a:lnTo>
                <a:lnTo>
                  <a:pt x="25736" y="43410"/>
                </a:lnTo>
                <a:lnTo>
                  <a:pt x="27635" y="47990"/>
                </a:lnTo>
                <a:lnTo>
                  <a:pt x="29853" y="51995"/>
                </a:lnTo>
                <a:lnTo>
                  <a:pt x="34858" y="61526"/>
                </a:lnTo>
                <a:lnTo>
                  <a:pt x="37526" y="66735"/>
                </a:lnTo>
                <a:lnTo>
                  <a:pt x="39305" y="71160"/>
                </a:lnTo>
                <a:lnTo>
                  <a:pt x="40491" y="75062"/>
                </a:lnTo>
                <a:lnTo>
                  <a:pt x="41281" y="78616"/>
                </a:lnTo>
                <a:lnTo>
                  <a:pt x="44665" y="84796"/>
                </a:lnTo>
                <a:lnTo>
                  <a:pt x="49779" y="92725"/>
                </a:lnTo>
                <a:lnTo>
                  <a:pt x="56046" y="101822"/>
                </a:lnTo>
                <a:lnTo>
                  <a:pt x="60224" y="108839"/>
                </a:lnTo>
                <a:lnTo>
                  <a:pt x="63009" y="114469"/>
                </a:lnTo>
                <a:lnTo>
                  <a:pt x="64866" y="119175"/>
                </a:lnTo>
                <a:lnTo>
                  <a:pt x="68009" y="125170"/>
                </a:lnTo>
                <a:lnTo>
                  <a:pt x="72009" y="132024"/>
                </a:lnTo>
                <a:lnTo>
                  <a:pt x="76581" y="139451"/>
                </a:lnTo>
                <a:lnTo>
                  <a:pt x="79629" y="143449"/>
                </a:lnTo>
                <a:lnTo>
                  <a:pt x="81660" y="145163"/>
                </a:lnTo>
                <a:lnTo>
                  <a:pt x="83015" y="145352"/>
                </a:lnTo>
                <a:lnTo>
                  <a:pt x="83918" y="144526"/>
                </a:lnTo>
                <a:lnTo>
                  <a:pt x="84520" y="143023"/>
                </a:lnTo>
                <a:lnTo>
                  <a:pt x="84922" y="141069"/>
                </a:lnTo>
                <a:lnTo>
                  <a:pt x="84237" y="138813"/>
                </a:lnTo>
                <a:lnTo>
                  <a:pt x="80936" y="133767"/>
                </a:lnTo>
                <a:lnTo>
                  <a:pt x="78834" y="128349"/>
                </a:lnTo>
                <a:lnTo>
                  <a:pt x="78273" y="125571"/>
                </a:lnTo>
                <a:lnTo>
                  <a:pt x="75110" y="119944"/>
                </a:lnTo>
                <a:lnTo>
                  <a:pt x="72933" y="117110"/>
                </a:lnTo>
                <a:lnTo>
                  <a:pt x="71482" y="113316"/>
                </a:lnTo>
                <a:lnTo>
                  <a:pt x="70514" y="108881"/>
                </a:lnTo>
                <a:lnTo>
                  <a:pt x="69870" y="104020"/>
                </a:lnTo>
                <a:lnTo>
                  <a:pt x="69440" y="96969"/>
                </a:lnTo>
                <a:lnTo>
                  <a:pt x="68962" y="78975"/>
                </a:lnTo>
                <a:lnTo>
                  <a:pt x="68613" y="34979"/>
                </a:lnTo>
                <a:lnTo>
                  <a:pt x="70507" y="29986"/>
                </a:lnTo>
                <a:lnTo>
                  <a:pt x="73675" y="24753"/>
                </a:lnTo>
                <a:lnTo>
                  <a:pt x="77691" y="19360"/>
                </a:lnTo>
                <a:lnTo>
                  <a:pt x="81322" y="15764"/>
                </a:lnTo>
                <a:lnTo>
                  <a:pt x="84694" y="13367"/>
                </a:lnTo>
                <a:lnTo>
                  <a:pt x="90982" y="9750"/>
                </a:lnTo>
                <a:lnTo>
                  <a:pt x="96951" y="4968"/>
                </a:lnTo>
                <a:lnTo>
                  <a:pt x="99877" y="3312"/>
                </a:lnTo>
                <a:lnTo>
                  <a:pt x="105667" y="1472"/>
                </a:lnTo>
                <a:lnTo>
                  <a:pt x="111415" y="654"/>
                </a:lnTo>
                <a:lnTo>
                  <a:pt x="114282" y="436"/>
                </a:lnTo>
                <a:lnTo>
                  <a:pt x="117145" y="1243"/>
                </a:lnTo>
                <a:lnTo>
                  <a:pt x="122866" y="4680"/>
                </a:lnTo>
                <a:lnTo>
                  <a:pt x="128585" y="6842"/>
                </a:lnTo>
                <a:lnTo>
                  <a:pt x="131443" y="7419"/>
                </a:lnTo>
                <a:lnTo>
                  <a:pt x="137159" y="10600"/>
                </a:lnTo>
                <a:lnTo>
                  <a:pt x="140017" y="12781"/>
                </a:lnTo>
                <a:lnTo>
                  <a:pt x="142874" y="16141"/>
                </a:lnTo>
                <a:lnTo>
                  <a:pt x="145732" y="20285"/>
                </a:lnTo>
                <a:lnTo>
                  <a:pt x="148589" y="24953"/>
                </a:lnTo>
                <a:lnTo>
                  <a:pt x="151447" y="29018"/>
                </a:lnTo>
                <a:lnTo>
                  <a:pt x="154305" y="32680"/>
                </a:lnTo>
                <a:lnTo>
                  <a:pt x="157162" y="36074"/>
                </a:lnTo>
                <a:lnTo>
                  <a:pt x="160020" y="40242"/>
                </a:lnTo>
                <a:lnTo>
                  <a:pt x="162877" y="44925"/>
                </a:lnTo>
                <a:lnTo>
                  <a:pt x="165734" y="49953"/>
                </a:lnTo>
                <a:lnTo>
                  <a:pt x="168592" y="54257"/>
                </a:lnTo>
                <a:lnTo>
                  <a:pt x="171450" y="58078"/>
                </a:lnTo>
                <a:lnTo>
                  <a:pt x="174307" y="61579"/>
                </a:lnTo>
                <a:lnTo>
                  <a:pt x="177165" y="67722"/>
                </a:lnTo>
                <a:lnTo>
                  <a:pt x="180022" y="75628"/>
                </a:lnTo>
                <a:lnTo>
                  <a:pt x="182880" y="84709"/>
                </a:lnTo>
                <a:lnTo>
                  <a:pt x="185737" y="95525"/>
                </a:lnTo>
                <a:lnTo>
                  <a:pt x="204046" y="173018"/>
                </a:lnTo>
                <a:lnTo>
                  <a:pt x="204611" y="176305"/>
                </a:lnTo>
                <a:lnTo>
                  <a:pt x="204987" y="179449"/>
                </a:lnTo>
                <a:lnTo>
                  <a:pt x="205238" y="182498"/>
                </a:lnTo>
                <a:lnTo>
                  <a:pt x="206358" y="184530"/>
                </a:lnTo>
                <a:lnTo>
                  <a:pt x="208057" y="185885"/>
                </a:lnTo>
                <a:lnTo>
                  <a:pt x="214312" y="18859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31"/>
          <p:cNvSpPr/>
          <p:nvPr/>
        </p:nvSpPr>
        <p:spPr>
          <a:xfrm>
            <a:off x="5900737" y="1911667"/>
            <a:ext cx="94298" cy="411481"/>
          </a:xfrm>
          <a:custGeom>
            <a:avLst/>
            <a:gdLst/>
            <a:ahLst/>
            <a:cxnLst/>
            <a:rect l="0" t="0" r="0" b="0"/>
            <a:pathLst>
              <a:path w="94298" h="411481">
                <a:moveTo>
                  <a:pt x="0" y="0"/>
                </a:moveTo>
                <a:lnTo>
                  <a:pt x="4551" y="9102"/>
                </a:lnTo>
                <a:lnTo>
                  <a:pt x="6844" y="16545"/>
                </a:lnTo>
                <a:lnTo>
                  <a:pt x="9325" y="26270"/>
                </a:lnTo>
                <a:lnTo>
                  <a:pt x="11931" y="37516"/>
                </a:lnTo>
                <a:lnTo>
                  <a:pt x="13670" y="47871"/>
                </a:lnTo>
                <a:lnTo>
                  <a:pt x="14828" y="57631"/>
                </a:lnTo>
                <a:lnTo>
                  <a:pt x="15601" y="66996"/>
                </a:lnTo>
                <a:lnTo>
                  <a:pt x="17068" y="75144"/>
                </a:lnTo>
                <a:lnTo>
                  <a:pt x="18999" y="82481"/>
                </a:lnTo>
                <a:lnTo>
                  <a:pt x="28941" y="112495"/>
                </a:lnTo>
                <a:lnTo>
                  <a:pt x="30724" y="119764"/>
                </a:lnTo>
                <a:lnTo>
                  <a:pt x="31913" y="126515"/>
                </a:lnTo>
                <a:lnTo>
                  <a:pt x="32705" y="132921"/>
                </a:lnTo>
                <a:lnTo>
                  <a:pt x="34186" y="141002"/>
                </a:lnTo>
                <a:lnTo>
                  <a:pt x="36126" y="150199"/>
                </a:lnTo>
                <a:lnTo>
                  <a:pt x="38371" y="160140"/>
                </a:lnTo>
                <a:lnTo>
                  <a:pt x="39868" y="169625"/>
                </a:lnTo>
                <a:lnTo>
                  <a:pt x="40866" y="178806"/>
                </a:lnTo>
                <a:lnTo>
                  <a:pt x="41532" y="187784"/>
                </a:lnTo>
                <a:lnTo>
                  <a:pt x="42928" y="195674"/>
                </a:lnTo>
                <a:lnTo>
                  <a:pt x="44811" y="202839"/>
                </a:lnTo>
                <a:lnTo>
                  <a:pt x="47019" y="209521"/>
                </a:lnTo>
                <a:lnTo>
                  <a:pt x="49473" y="222026"/>
                </a:lnTo>
                <a:lnTo>
                  <a:pt x="50126" y="228027"/>
                </a:lnTo>
                <a:lnTo>
                  <a:pt x="51515" y="236791"/>
                </a:lnTo>
                <a:lnTo>
                  <a:pt x="55598" y="259228"/>
                </a:lnTo>
                <a:lnTo>
                  <a:pt x="58020" y="269021"/>
                </a:lnTo>
                <a:lnTo>
                  <a:pt x="60588" y="277455"/>
                </a:lnTo>
                <a:lnTo>
                  <a:pt x="63252" y="284983"/>
                </a:lnTo>
                <a:lnTo>
                  <a:pt x="65980" y="294764"/>
                </a:lnTo>
                <a:lnTo>
                  <a:pt x="68752" y="306047"/>
                </a:lnTo>
                <a:lnTo>
                  <a:pt x="71553" y="318331"/>
                </a:lnTo>
                <a:lnTo>
                  <a:pt x="73419" y="328426"/>
                </a:lnTo>
                <a:lnTo>
                  <a:pt x="74664" y="337061"/>
                </a:lnTo>
                <a:lnTo>
                  <a:pt x="75493" y="344722"/>
                </a:lnTo>
                <a:lnTo>
                  <a:pt x="76999" y="352687"/>
                </a:lnTo>
                <a:lnTo>
                  <a:pt x="78955" y="360855"/>
                </a:lnTo>
                <a:lnTo>
                  <a:pt x="81212" y="369157"/>
                </a:lnTo>
                <a:lnTo>
                  <a:pt x="82716" y="376597"/>
                </a:lnTo>
                <a:lnTo>
                  <a:pt x="83719" y="383462"/>
                </a:lnTo>
                <a:lnTo>
                  <a:pt x="84387" y="389944"/>
                </a:lnTo>
                <a:lnTo>
                  <a:pt x="85786" y="395218"/>
                </a:lnTo>
                <a:lnTo>
                  <a:pt x="87671" y="399686"/>
                </a:lnTo>
                <a:lnTo>
                  <a:pt x="94297" y="4114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32"/>
          <p:cNvSpPr/>
          <p:nvPr/>
        </p:nvSpPr>
        <p:spPr>
          <a:xfrm>
            <a:off x="5772150" y="1860251"/>
            <a:ext cx="419838" cy="265730"/>
          </a:xfrm>
          <a:custGeom>
            <a:avLst/>
            <a:gdLst/>
            <a:ahLst/>
            <a:cxnLst/>
            <a:rect l="0" t="0" r="0" b="0"/>
            <a:pathLst>
              <a:path w="419838" h="265730">
                <a:moveTo>
                  <a:pt x="0" y="111424"/>
                </a:moveTo>
                <a:lnTo>
                  <a:pt x="0" y="102322"/>
                </a:lnTo>
                <a:lnTo>
                  <a:pt x="952" y="99641"/>
                </a:lnTo>
                <a:lnTo>
                  <a:pt x="2540" y="97853"/>
                </a:lnTo>
                <a:lnTo>
                  <a:pt x="30134" y="81332"/>
                </a:lnTo>
                <a:lnTo>
                  <a:pt x="40092" y="76123"/>
                </a:lnTo>
                <a:lnTo>
                  <a:pt x="49588" y="71697"/>
                </a:lnTo>
                <a:lnTo>
                  <a:pt x="81685" y="58378"/>
                </a:lnTo>
                <a:lnTo>
                  <a:pt x="94461" y="53200"/>
                </a:lnTo>
                <a:lnTo>
                  <a:pt x="113738" y="44906"/>
                </a:lnTo>
                <a:lnTo>
                  <a:pt x="121545" y="41361"/>
                </a:lnTo>
                <a:lnTo>
                  <a:pt x="135323" y="36140"/>
                </a:lnTo>
                <a:lnTo>
                  <a:pt x="203789" y="12310"/>
                </a:lnTo>
                <a:lnTo>
                  <a:pt x="215870" y="8200"/>
                </a:lnTo>
                <a:lnTo>
                  <a:pt x="226780" y="5460"/>
                </a:lnTo>
                <a:lnTo>
                  <a:pt x="236912" y="3634"/>
                </a:lnTo>
                <a:lnTo>
                  <a:pt x="246523" y="2416"/>
                </a:lnTo>
                <a:lnTo>
                  <a:pt x="255789" y="1605"/>
                </a:lnTo>
                <a:lnTo>
                  <a:pt x="264824" y="1063"/>
                </a:lnTo>
                <a:lnTo>
                  <a:pt x="281529" y="462"/>
                </a:lnTo>
                <a:lnTo>
                  <a:pt x="301644" y="124"/>
                </a:lnTo>
                <a:lnTo>
                  <a:pt x="331305" y="0"/>
                </a:lnTo>
                <a:lnTo>
                  <a:pt x="342826" y="2529"/>
                </a:lnTo>
                <a:lnTo>
                  <a:pt x="354297" y="6829"/>
                </a:lnTo>
                <a:lnTo>
                  <a:pt x="365745" y="11914"/>
                </a:lnTo>
                <a:lnTo>
                  <a:pt x="378350" y="20133"/>
                </a:lnTo>
                <a:lnTo>
                  <a:pt x="383678" y="24845"/>
                </a:lnTo>
                <a:lnTo>
                  <a:pt x="397219" y="37702"/>
                </a:lnTo>
                <a:lnTo>
                  <a:pt x="411805" y="51903"/>
                </a:lnTo>
                <a:lnTo>
                  <a:pt x="414554" y="55551"/>
                </a:lnTo>
                <a:lnTo>
                  <a:pt x="417609" y="62144"/>
                </a:lnTo>
                <a:lnTo>
                  <a:pt x="418966" y="68249"/>
                </a:lnTo>
                <a:lnTo>
                  <a:pt x="419328" y="71210"/>
                </a:lnTo>
                <a:lnTo>
                  <a:pt x="419570" y="77947"/>
                </a:lnTo>
                <a:lnTo>
                  <a:pt x="419837" y="98133"/>
                </a:lnTo>
                <a:lnTo>
                  <a:pt x="418956" y="106373"/>
                </a:lnTo>
                <a:lnTo>
                  <a:pt x="417417" y="112819"/>
                </a:lnTo>
                <a:lnTo>
                  <a:pt x="415438" y="118069"/>
                </a:lnTo>
                <a:lnTo>
                  <a:pt x="413166" y="122521"/>
                </a:lnTo>
                <a:lnTo>
                  <a:pt x="405417" y="134291"/>
                </a:lnTo>
                <a:lnTo>
                  <a:pt x="402676" y="139051"/>
                </a:lnTo>
                <a:lnTo>
                  <a:pt x="399895" y="144129"/>
                </a:lnTo>
                <a:lnTo>
                  <a:pt x="391726" y="152312"/>
                </a:lnTo>
                <a:lnTo>
                  <a:pt x="386881" y="155827"/>
                </a:lnTo>
                <a:lnTo>
                  <a:pt x="382698" y="160076"/>
                </a:lnTo>
                <a:lnTo>
                  <a:pt x="378957" y="164814"/>
                </a:lnTo>
                <a:lnTo>
                  <a:pt x="375510" y="169877"/>
                </a:lnTo>
                <a:lnTo>
                  <a:pt x="366601" y="178043"/>
                </a:lnTo>
                <a:lnTo>
                  <a:pt x="356291" y="184847"/>
                </a:lnTo>
                <a:lnTo>
                  <a:pt x="345359" y="191046"/>
                </a:lnTo>
                <a:lnTo>
                  <a:pt x="334150" y="196976"/>
                </a:lnTo>
                <a:lnTo>
                  <a:pt x="279550" y="224522"/>
                </a:lnTo>
                <a:lnTo>
                  <a:pt x="266802" y="228364"/>
                </a:lnTo>
                <a:lnTo>
                  <a:pt x="260735" y="229389"/>
                </a:lnTo>
                <a:lnTo>
                  <a:pt x="252881" y="231977"/>
                </a:lnTo>
                <a:lnTo>
                  <a:pt x="243834" y="235608"/>
                </a:lnTo>
                <a:lnTo>
                  <a:pt x="233994" y="239933"/>
                </a:lnTo>
                <a:lnTo>
                  <a:pt x="225528" y="242817"/>
                </a:lnTo>
                <a:lnTo>
                  <a:pt x="217979" y="244739"/>
                </a:lnTo>
                <a:lnTo>
                  <a:pt x="211042" y="246020"/>
                </a:lnTo>
                <a:lnTo>
                  <a:pt x="198254" y="249984"/>
                </a:lnTo>
                <a:lnTo>
                  <a:pt x="186220" y="253969"/>
                </a:lnTo>
                <a:lnTo>
                  <a:pt x="174522" y="255739"/>
                </a:lnTo>
                <a:lnTo>
                  <a:pt x="162972" y="259066"/>
                </a:lnTo>
                <a:lnTo>
                  <a:pt x="151489" y="262768"/>
                </a:lnTo>
                <a:lnTo>
                  <a:pt x="140036" y="264412"/>
                </a:lnTo>
                <a:lnTo>
                  <a:pt x="133362" y="264851"/>
                </a:lnTo>
                <a:lnTo>
                  <a:pt x="126056" y="265144"/>
                </a:lnTo>
                <a:lnTo>
                  <a:pt x="94297" y="26572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33"/>
          <p:cNvSpPr/>
          <p:nvPr/>
        </p:nvSpPr>
        <p:spPr>
          <a:xfrm>
            <a:off x="6204408" y="2164985"/>
            <a:ext cx="204144" cy="133439"/>
          </a:xfrm>
          <a:custGeom>
            <a:avLst/>
            <a:gdLst/>
            <a:ahLst/>
            <a:cxnLst/>
            <a:rect l="0" t="0" r="0" b="0"/>
            <a:pathLst>
              <a:path w="204144" h="133439">
                <a:moveTo>
                  <a:pt x="4939" y="21002"/>
                </a:moveTo>
                <a:lnTo>
                  <a:pt x="388" y="21002"/>
                </a:lnTo>
                <a:lnTo>
                  <a:pt x="0" y="21955"/>
                </a:lnTo>
                <a:lnTo>
                  <a:pt x="694" y="23542"/>
                </a:lnTo>
                <a:lnTo>
                  <a:pt x="2110" y="25553"/>
                </a:lnTo>
                <a:lnTo>
                  <a:pt x="4005" y="30703"/>
                </a:lnTo>
                <a:lnTo>
                  <a:pt x="6221" y="37947"/>
                </a:lnTo>
                <a:lnTo>
                  <a:pt x="8651" y="46586"/>
                </a:lnTo>
                <a:lnTo>
                  <a:pt x="11224" y="54251"/>
                </a:lnTo>
                <a:lnTo>
                  <a:pt x="13891" y="61265"/>
                </a:lnTo>
                <a:lnTo>
                  <a:pt x="16623" y="67847"/>
                </a:lnTo>
                <a:lnTo>
                  <a:pt x="18443" y="73187"/>
                </a:lnTo>
                <a:lnTo>
                  <a:pt x="19657" y="77699"/>
                </a:lnTo>
                <a:lnTo>
                  <a:pt x="20466" y="81661"/>
                </a:lnTo>
                <a:lnTo>
                  <a:pt x="21958" y="86206"/>
                </a:lnTo>
                <a:lnTo>
                  <a:pt x="23905" y="91141"/>
                </a:lnTo>
                <a:lnTo>
                  <a:pt x="26155" y="96337"/>
                </a:lnTo>
                <a:lnTo>
                  <a:pt x="31196" y="107189"/>
                </a:lnTo>
                <a:lnTo>
                  <a:pt x="33874" y="112750"/>
                </a:lnTo>
                <a:lnTo>
                  <a:pt x="35659" y="118363"/>
                </a:lnTo>
                <a:lnTo>
                  <a:pt x="36849" y="124009"/>
                </a:lnTo>
                <a:lnTo>
                  <a:pt x="37642" y="129678"/>
                </a:lnTo>
                <a:lnTo>
                  <a:pt x="37219" y="132505"/>
                </a:lnTo>
                <a:lnTo>
                  <a:pt x="35984" y="133438"/>
                </a:lnTo>
                <a:lnTo>
                  <a:pt x="34208" y="133107"/>
                </a:lnTo>
                <a:lnTo>
                  <a:pt x="33024" y="131933"/>
                </a:lnTo>
                <a:lnTo>
                  <a:pt x="32235" y="130199"/>
                </a:lnTo>
                <a:lnTo>
                  <a:pt x="31709" y="128090"/>
                </a:lnTo>
                <a:lnTo>
                  <a:pt x="30406" y="124779"/>
                </a:lnTo>
                <a:lnTo>
                  <a:pt x="28585" y="120667"/>
                </a:lnTo>
                <a:lnTo>
                  <a:pt x="26417" y="116020"/>
                </a:lnTo>
                <a:lnTo>
                  <a:pt x="24973" y="111970"/>
                </a:lnTo>
                <a:lnTo>
                  <a:pt x="24010" y="108317"/>
                </a:lnTo>
                <a:lnTo>
                  <a:pt x="23368" y="104930"/>
                </a:lnTo>
                <a:lnTo>
                  <a:pt x="21988" y="99814"/>
                </a:lnTo>
                <a:lnTo>
                  <a:pt x="17914" y="86509"/>
                </a:lnTo>
                <a:lnTo>
                  <a:pt x="16446" y="80866"/>
                </a:lnTo>
                <a:lnTo>
                  <a:pt x="15468" y="76151"/>
                </a:lnTo>
                <a:lnTo>
                  <a:pt x="14816" y="72056"/>
                </a:lnTo>
                <a:lnTo>
                  <a:pt x="14381" y="67420"/>
                </a:lnTo>
                <a:lnTo>
                  <a:pt x="14091" y="62425"/>
                </a:lnTo>
                <a:lnTo>
                  <a:pt x="13898" y="57190"/>
                </a:lnTo>
                <a:lnTo>
                  <a:pt x="14722" y="52747"/>
                </a:lnTo>
                <a:lnTo>
                  <a:pt x="16223" y="48833"/>
                </a:lnTo>
                <a:lnTo>
                  <a:pt x="18177" y="45271"/>
                </a:lnTo>
                <a:lnTo>
                  <a:pt x="25477" y="31156"/>
                </a:lnTo>
                <a:lnTo>
                  <a:pt x="28156" y="27772"/>
                </a:lnTo>
                <a:lnTo>
                  <a:pt x="30895" y="25515"/>
                </a:lnTo>
                <a:lnTo>
                  <a:pt x="33673" y="24011"/>
                </a:lnTo>
                <a:lnTo>
                  <a:pt x="57148" y="12073"/>
                </a:lnTo>
                <a:lnTo>
                  <a:pt x="62605" y="9334"/>
                </a:lnTo>
                <a:lnTo>
                  <a:pt x="71005" y="6556"/>
                </a:lnTo>
                <a:lnTo>
                  <a:pt x="81368" y="3752"/>
                </a:lnTo>
                <a:lnTo>
                  <a:pt x="93039" y="929"/>
                </a:lnTo>
                <a:lnTo>
                  <a:pt x="104630" y="0"/>
                </a:lnTo>
                <a:lnTo>
                  <a:pt x="116167" y="333"/>
                </a:lnTo>
                <a:lnTo>
                  <a:pt x="127669" y="1508"/>
                </a:lnTo>
                <a:lnTo>
                  <a:pt x="139147" y="2291"/>
                </a:lnTo>
                <a:lnTo>
                  <a:pt x="150608" y="2813"/>
                </a:lnTo>
                <a:lnTo>
                  <a:pt x="162059" y="3161"/>
                </a:lnTo>
                <a:lnTo>
                  <a:pt x="170646" y="4345"/>
                </a:lnTo>
                <a:lnTo>
                  <a:pt x="177323" y="6088"/>
                </a:lnTo>
                <a:lnTo>
                  <a:pt x="190332" y="11177"/>
                </a:lnTo>
                <a:lnTo>
                  <a:pt x="193304" y="12547"/>
                </a:lnTo>
                <a:lnTo>
                  <a:pt x="201687" y="16609"/>
                </a:lnTo>
                <a:lnTo>
                  <a:pt x="203732" y="18073"/>
                </a:lnTo>
                <a:lnTo>
                  <a:pt x="204143" y="19050"/>
                </a:lnTo>
                <a:lnTo>
                  <a:pt x="203464" y="19700"/>
                </a:lnTo>
                <a:lnTo>
                  <a:pt x="202059" y="20134"/>
                </a:lnTo>
                <a:lnTo>
                  <a:pt x="196483" y="20745"/>
                </a:lnTo>
                <a:lnTo>
                  <a:pt x="193534" y="2100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34"/>
          <p:cNvSpPr/>
          <p:nvPr/>
        </p:nvSpPr>
        <p:spPr>
          <a:xfrm>
            <a:off x="4794884" y="3198765"/>
            <a:ext cx="368619" cy="409721"/>
          </a:xfrm>
          <a:custGeom>
            <a:avLst/>
            <a:gdLst/>
            <a:ahLst/>
            <a:cxnLst/>
            <a:rect l="0" t="0" r="0" b="0"/>
            <a:pathLst>
              <a:path w="368619" h="409721">
                <a:moveTo>
                  <a:pt x="368618" y="24495"/>
                </a:moveTo>
                <a:lnTo>
                  <a:pt x="354966" y="19944"/>
                </a:lnTo>
                <a:lnTo>
                  <a:pt x="345723" y="17709"/>
                </a:lnTo>
                <a:lnTo>
                  <a:pt x="336535" y="16717"/>
                </a:lnTo>
                <a:lnTo>
                  <a:pt x="330084" y="16452"/>
                </a:lnTo>
                <a:lnTo>
                  <a:pt x="308301" y="16027"/>
                </a:lnTo>
                <a:lnTo>
                  <a:pt x="299832" y="15039"/>
                </a:lnTo>
                <a:lnTo>
                  <a:pt x="275182" y="11402"/>
                </a:lnTo>
                <a:lnTo>
                  <a:pt x="264417" y="10051"/>
                </a:lnTo>
                <a:lnTo>
                  <a:pt x="255336" y="9151"/>
                </a:lnTo>
                <a:lnTo>
                  <a:pt x="247377" y="8550"/>
                </a:lnTo>
                <a:lnTo>
                  <a:pt x="238260" y="8150"/>
                </a:lnTo>
                <a:lnTo>
                  <a:pt x="217972" y="7705"/>
                </a:lnTo>
                <a:lnTo>
                  <a:pt x="209132" y="6634"/>
                </a:lnTo>
                <a:lnTo>
                  <a:pt x="201334" y="4968"/>
                </a:lnTo>
                <a:lnTo>
                  <a:pt x="194230" y="2904"/>
                </a:lnTo>
                <a:lnTo>
                  <a:pt x="183798" y="611"/>
                </a:lnTo>
                <a:lnTo>
                  <a:pt x="179682" y="0"/>
                </a:lnTo>
                <a:lnTo>
                  <a:pt x="171223" y="545"/>
                </a:lnTo>
                <a:lnTo>
                  <a:pt x="159869" y="1861"/>
                </a:lnTo>
                <a:lnTo>
                  <a:pt x="127888" y="6265"/>
                </a:lnTo>
                <a:lnTo>
                  <a:pt x="124311" y="7579"/>
                </a:lnTo>
                <a:lnTo>
                  <a:pt x="117797" y="11579"/>
                </a:lnTo>
                <a:lnTo>
                  <a:pt x="115679" y="13979"/>
                </a:lnTo>
                <a:lnTo>
                  <a:pt x="114267" y="16532"/>
                </a:lnTo>
                <a:lnTo>
                  <a:pt x="111745" y="23813"/>
                </a:lnTo>
                <a:lnTo>
                  <a:pt x="107450" y="36574"/>
                </a:lnTo>
                <a:lnTo>
                  <a:pt x="102366" y="46691"/>
                </a:lnTo>
                <a:lnTo>
                  <a:pt x="99677" y="50722"/>
                </a:lnTo>
                <a:lnTo>
                  <a:pt x="96931" y="58172"/>
                </a:lnTo>
                <a:lnTo>
                  <a:pt x="94148" y="67901"/>
                </a:lnTo>
                <a:lnTo>
                  <a:pt x="82838" y="113184"/>
                </a:lnTo>
                <a:lnTo>
                  <a:pt x="80943" y="122674"/>
                </a:lnTo>
                <a:lnTo>
                  <a:pt x="79680" y="130905"/>
                </a:lnTo>
                <a:lnTo>
                  <a:pt x="78838" y="138297"/>
                </a:lnTo>
                <a:lnTo>
                  <a:pt x="78276" y="145131"/>
                </a:lnTo>
                <a:lnTo>
                  <a:pt x="77652" y="157803"/>
                </a:lnTo>
                <a:lnTo>
                  <a:pt x="74835" y="169785"/>
                </a:lnTo>
                <a:lnTo>
                  <a:pt x="71360" y="180508"/>
                </a:lnTo>
                <a:lnTo>
                  <a:pt x="69404" y="191900"/>
                </a:lnTo>
                <a:lnTo>
                  <a:pt x="68947" y="198274"/>
                </a:lnTo>
                <a:lnTo>
                  <a:pt x="67872" y="201308"/>
                </a:lnTo>
                <a:lnTo>
                  <a:pt x="64138" y="207218"/>
                </a:lnTo>
                <a:lnTo>
                  <a:pt x="63714" y="210128"/>
                </a:lnTo>
                <a:lnTo>
                  <a:pt x="64384" y="213020"/>
                </a:lnTo>
                <a:lnTo>
                  <a:pt x="66715" y="218774"/>
                </a:lnTo>
                <a:lnTo>
                  <a:pt x="67751" y="224506"/>
                </a:lnTo>
                <a:lnTo>
                  <a:pt x="68980" y="225463"/>
                </a:lnTo>
                <a:lnTo>
                  <a:pt x="70752" y="225148"/>
                </a:lnTo>
                <a:lnTo>
                  <a:pt x="72885" y="223986"/>
                </a:lnTo>
                <a:lnTo>
                  <a:pt x="77796" y="217615"/>
                </a:lnTo>
                <a:lnTo>
                  <a:pt x="80440" y="213249"/>
                </a:lnTo>
                <a:lnTo>
                  <a:pt x="86012" y="208434"/>
                </a:lnTo>
                <a:lnTo>
                  <a:pt x="93536" y="203318"/>
                </a:lnTo>
                <a:lnTo>
                  <a:pt x="102362" y="198003"/>
                </a:lnTo>
                <a:lnTo>
                  <a:pt x="110152" y="192554"/>
                </a:lnTo>
                <a:lnTo>
                  <a:pt x="117250" y="187017"/>
                </a:lnTo>
                <a:lnTo>
                  <a:pt x="123887" y="181420"/>
                </a:lnTo>
                <a:lnTo>
                  <a:pt x="131169" y="176737"/>
                </a:lnTo>
                <a:lnTo>
                  <a:pt x="138881" y="172662"/>
                </a:lnTo>
                <a:lnTo>
                  <a:pt x="146880" y="168993"/>
                </a:lnTo>
                <a:lnTo>
                  <a:pt x="154118" y="166547"/>
                </a:lnTo>
                <a:lnTo>
                  <a:pt x="160848" y="164916"/>
                </a:lnTo>
                <a:lnTo>
                  <a:pt x="167240" y="163829"/>
                </a:lnTo>
                <a:lnTo>
                  <a:pt x="174358" y="162151"/>
                </a:lnTo>
                <a:lnTo>
                  <a:pt x="181961" y="160081"/>
                </a:lnTo>
                <a:lnTo>
                  <a:pt x="189888" y="157748"/>
                </a:lnTo>
                <a:lnTo>
                  <a:pt x="199935" y="156193"/>
                </a:lnTo>
                <a:lnTo>
                  <a:pt x="211395" y="155156"/>
                </a:lnTo>
                <a:lnTo>
                  <a:pt x="233971" y="154004"/>
                </a:lnTo>
                <a:lnTo>
                  <a:pt x="250355" y="153492"/>
                </a:lnTo>
                <a:lnTo>
                  <a:pt x="257391" y="154308"/>
                </a:lnTo>
                <a:lnTo>
                  <a:pt x="263987" y="155804"/>
                </a:lnTo>
                <a:lnTo>
                  <a:pt x="270289" y="157754"/>
                </a:lnTo>
                <a:lnTo>
                  <a:pt x="276395" y="160007"/>
                </a:lnTo>
                <a:lnTo>
                  <a:pt x="282371" y="162461"/>
                </a:lnTo>
                <a:lnTo>
                  <a:pt x="288260" y="165050"/>
                </a:lnTo>
                <a:lnTo>
                  <a:pt x="299884" y="170466"/>
                </a:lnTo>
                <a:lnTo>
                  <a:pt x="310447" y="176048"/>
                </a:lnTo>
                <a:lnTo>
                  <a:pt x="318317" y="181705"/>
                </a:lnTo>
                <a:lnTo>
                  <a:pt x="323654" y="189309"/>
                </a:lnTo>
                <a:lnTo>
                  <a:pt x="330069" y="200093"/>
                </a:lnTo>
                <a:lnTo>
                  <a:pt x="337204" y="212998"/>
                </a:lnTo>
                <a:lnTo>
                  <a:pt x="341960" y="223506"/>
                </a:lnTo>
                <a:lnTo>
                  <a:pt x="345131" y="232417"/>
                </a:lnTo>
                <a:lnTo>
                  <a:pt x="347245" y="240262"/>
                </a:lnTo>
                <a:lnTo>
                  <a:pt x="348654" y="249302"/>
                </a:lnTo>
                <a:lnTo>
                  <a:pt x="349594" y="259139"/>
                </a:lnTo>
                <a:lnTo>
                  <a:pt x="350220" y="269507"/>
                </a:lnTo>
                <a:lnTo>
                  <a:pt x="349686" y="278323"/>
                </a:lnTo>
                <a:lnTo>
                  <a:pt x="348376" y="286106"/>
                </a:lnTo>
                <a:lnTo>
                  <a:pt x="346551" y="293200"/>
                </a:lnTo>
                <a:lnTo>
                  <a:pt x="343429" y="300786"/>
                </a:lnTo>
                <a:lnTo>
                  <a:pt x="339443" y="308702"/>
                </a:lnTo>
                <a:lnTo>
                  <a:pt x="330886" y="324164"/>
                </a:lnTo>
                <a:lnTo>
                  <a:pt x="323908" y="337386"/>
                </a:lnTo>
                <a:lnTo>
                  <a:pt x="315092" y="349612"/>
                </a:lnTo>
                <a:lnTo>
                  <a:pt x="304824" y="360444"/>
                </a:lnTo>
                <a:lnTo>
                  <a:pt x="293910" y="368433"/>
                </a:lnTo>
                <a:lnTo>
                  <a:pt x="285475" y="372849"/>
                </a:lnTo>
                <a:lnTo>
                  <a:pt x="275090" y="377699"/>
                </a:lnTo>
                <a:lnTo>
                  <a:pt x="263403" y="382836"/>
                </a:lnTo>
                <a:lnTo>
                  <a:pt x="250850" y="387214"/>
                </a:lnTo>
                <a:lnTo>
                  <a:pt x="237718" y="391085"/>
                </a:lnTo>
                <a:lnTo>
                  <a:pt x="186975" y="404142"/>
                </a:lnTo>
                <a:lnTo>
                  <a:pt x="176085" y="406180"/>
                </a:lnTo>
                <a:lnTo>
                  <a:pt x="165968" y="407539"/>
                </a:lnTo>
                <a:lnTo>
                  <a:pt x="156365" y="408445"/>
                </a:lnTo>
                <a:lnTo>
                  <a:pt x="146154" y="409049"/>
                </a:lnTo>
                <a:lnTo>
                  <a:pt x="124647" y="409720"/>
                </a:lnTo>
                <a:lnTo>
                  <a:pt x="113578" y="408946"/>
                </a:lnTo>
                <a:lnTo>
                  <a:pt x="102389" y="407478"/>
                </a:lnTo>
                <a:lnTo>
                  <a:pt x="91119" y="405547"/>
                </a:lnTo>
                <a:lnTo>
                  <a:pt x="81701" y="403307"/>
                </a:lnTo>
                <a:lnTo>
                  <a:pt x="73518" y="400861"/>
                </a:lnTo>
                <a:lnTo>
                  <a:pt x="66157" y="398279"/>
                </a:lnTo>
                <a:lnTo>
                  <a:pt x="59345" y="396556"/>
                </a:lnTo>
                <a:lnTo>
                  <a:pt x="52898" y="395408"/>
                </a:lnTo>
                <a:lnTo>
                  <a:pt x="46696" y="394643"/>
                </a:lnTo>
                <a:lnTo>
                  <a:pt x="37264" y="391253"/>
                </a:lnTo>
                <a:lnTo>
                  <a:pt x="28945" y="386570"/>
                </a:lnTo>
                <a:lnTo>
                  <a:pt x="18897" y="381315"/>
                </a:lnTo>
                <a:lnTo>
                  <a:pt x="10621" y="378344"/>
                </a:lnTo>
                <a:lnTo>
                  <a:pt x="0" y="3759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35"/>
          <p:cNvSpPr/>
          <p:nvPr/>
        </p:nvSpPr>
        <p:spPr>
          <a:xfrm>
            <a:off x="5317807" y="3111817"/>
            <a:ext cx="25719" cy="240031"/>
          </a:xfrm>
          <a:custGeom>
            <a:avLst/>
            <a:gdLst/>
            <a:ahLst/>
            <a:cxnLst/>
            <a:rect l="0" t="0" r="0" b="0"/>
            <a:pathLst>
              <a:path w="25719" h="240031">
                <a:moveTo>
                  <a:pt x="0" y="0"/>
                </a:moveTo>
                <a:lnTo>
                  <a:pt x="9102" y="9102"/>
                </a:lnTo>
                <a:lnTo>
                  <a:pt x="11783" y="12735"/>
                </a:lnTo>
                <a:lnTo>
                  <a:pt x="13570" y="16110"/>
                </a:lnTo>
                <a:lnTo>
                  <a:pt x="14762" y="19313"/>
                </a:lnTo>
                <a:lnTo>
                  <a:pt x="15556" y="23353"/>
                </a:lnTo>
                <a:lnTo>
                  <a:pt x="16086" y="27951"/>
                </a:lnTo>
                <a:lnTo>
                  <a:pt x="16439" y="32922"/>
                </a:lnTo>
                <a:lnTo>
                  <a:pt x="17627" y="38140"/>
                </a:lnTo>
                <a:lnTo>
                  <a:pt x="19371" y="43524"/>
                </a:lnTo>
                <a:lnTo>
                  <a:pt x="21487" y="49019"/>
                </a:lnTo>
                <a:lnTo>
                  <a:pt x="22897" y="54587"/>
                </a:lnTo>
                <a:lnTo>
                  <a:pt x="23837" y="60204"/>
                </a:lnTo>
                <a:lnTo>
                  <a:pt x="24464" y="65853"/>
                </a:lnTo>
                <a:lnTo>
                  <a:pt x="24882" y="80097"/>
                </a:lnTo>
                <a:lnTo>
                  <a:pt x="25718" y="240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36"/>
          <p:cNvSpPr/>
          <p:nvPr/>
        </p:nvSpPr>
        <p:spPr>
          <a:xfrm>
            <a:off x="5343525" y="3514725"/>
            <a:ext cx="8573" cy="25718"/>
          </a:xfrm>
          <a:custGeom>
            <a:avLst/>
            <a:gdLst/>
            <a:ahLst/>
            <a:cxnLst/>
            <a:rect l="0" t="0" r="0" b="0"/>
            <a:pathLst>
              <a:path w="8573" h="25718">
                <a:moveTo>
                  <a:pt x="8572" y="25717"/>
                </a:moveTo>
                <a:lnTo>
                  <a:pt x="4021" y="16616"/>
                </a:lnTo>
                <a:lnTo>
                  <a:pt x="4586" y="11077"/>
                </a:lnTo>
                <a:lnTo>
                  <a:pt x="6867" y="4527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37"/>
          <p:cNvSpPr/>
          <p:nvPr/>
        </p:nvSpPr>
        <p:spPr>
          <a:xfrm>
            <a:off x="5592127" y="3309098"/>
            <a:ext cx="257176" cy="17032"/>
          </a:xfrm>
          <a:custGeom>
            <a:avLst/>
            <a:gdLst/>
            <a:ahLst/>
            <a:cxnLst/>
            <a:rect l="0" t="0" r="0" b="0"/>
            <a:pathLst>
              <a:path w="257176" h="17032">
                <a:moveTo>
                  <a:pt x="0" y="17031"/>
                </a:moveTo>
                <a:lnTo>
                  <a:pt x="31244" y="17031"/>
                </a:lnTo>
                <a:lnTo>
                  <a:pt x="37022" y="16079"/>
                </a:lnTo>
                <a:lnTo>
                  <a:pt x="42779" y="14492"/>
                </a:lnTo>
                <a:lnTo>
                  <a:pt x="48522" y="12481"/>
                </a:lnTo>
                <a:lnTo>
                  <a:pt x="57113" y="11140"/>
                </a:lnTo>
                <a:lnTo>
                  <a:pt x="67603" y="10247"/>
                </a:lnTo>
                <a:lnTo>
                  <a:pt x="79358" y="9651"/>
                </a:lnTo>
                <a:lnTo>
                  <a:pt x="90053" y="8301"/>
                </a:lnTo>
                <a:lnTo>
                  <a:pt x="100041" y="6449"/>
                </a:lnTo>
                <a:lnTo>
                  <a:pt x="109556" y="4261"/>
                </a:lnTo>
                <a:lnTo>
                  <a:pt x="121615" y="2803"/>
                </a:lnTo>
                <a:lnTo>
                  <a:pt x="135369" y="1831"/>
                </a:lnTo>
                <a:lnTo>
                  <a:pt x="171872" y="463"/>
                </a:lnTo>
                <a:lnTo>
                  <a:pt x="201273" y="0"/>
                </a:lnTo>
                <a:lnTo>
                  <a:pt x="208477" y="915"/>
                </a:lnTo>
                <a:lnTo>
                  <a:pt x="216137" y="2477"/>
                </a:lnTo>
                <a:lnTo>
                  <a:pt x="257175" y="84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38"/>
          <p:cNvSpPr/>
          <p:nvPr/>
        </p:nvSpPr>
        <p:spPr>
          <a:xfrm>
            <a:off x="5600700" y="3404485"/>
            <a:ext cx="274321" cy="24516"/>
          </a:xfrm>
          <a:custGeom>
            <a:avLst/>
            <a:gdLst/>
            <a:ahLst/>
            <a:cxnLst/>
            <a:rect l="0" t="0" r="0" b="0"/>
            <a:pathLst>
              <a:path w="274321" h="24516">
                <a:moveTo>
                  <a:pt x="0" y="24515"/>
                </a:moveTo>
                <a:lnTo>
                  <a:pt x="23863" y="12583"/>
                </a:lnTo>
                <a:lnTo>
                  <a:pt x="29243" y="10845"/>
                </a:lnTo>
                <a:lnTo>
                  <a:pt x="34736" y="9687"/>
                </a:lnTo>
                <a:lnTo>
                  <a:pt x="40302" y="8914"/>
                </a:lnTo>
                <a:lnTo>
                  <a:pt x="48776" y="8399"/>
                </a:lnTo>
                <a:lnTo>
                  <a:pt x="70890" y="7827"/>
                </a:lnTo>
                <a:lnTo>
                  <a:pt x="96464" y="7505"/>
                </a:lnTo>
                <a:lnTo>
                  <a:pt x="108124" y="6507"/>
                </a:lnTo>
                <a:lnTo>
                  <a:pt x="138860" y="2859"/>
                </a:lnTo>
                <a:lnTo>
                  <a:pt x="153533" y="1505"/>
                </a:lnTo>
                <a:lnTo>
                  <a:pt x="167125" y="602"/>
                </a:lnTo>
                <a:lnTo>
                  <a:pt x="179997" y="0"/>
                </a:lnTo>
                <a:lnTo>
                  <a:pt x="191435" y="552"/>
                </a:lnTo>
                <a:lnTo>
                  <a:pt x="201919" y="1872"/>
                </a:lnTo>
                <a:lnTo>
                  <a:pt x="211764" y="3705"/>
                </a:lnTo>
                <a:lnTo>
                  <a:pt x="221186" y="5879"/>
                </a:lnTo>
                <a:lnTo>
                  <a:pt x="230325" y="8281"/>
                </a:lnTo>
                <a:lnTo>
                  <a:pt x="251871" y="14429"/>
                </a:lnTo>
                <a:lnTo>
                  <a:pt x="255544" y="15886"/>
                </a:lnTo>
                <a:lnTo>
                  <a:pt x="259897" y="17809"/>
                </a:lnTo>
                <a:lnTo>
                  <a:pt x="274320" y="245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39"/>
          <p:cNvSpPr/>
          <p:nvPr/>
        </p:nvSpPr>
        <p:spPr>
          <a:xfrm>
            <a:off x="5943702" y="3209748"/>
            <a:ext cx="214211" cy="347785"/>
          </a:xfrm>
          <a:custGeom>
            <a:avLst/>
            <a:gdLst/>
            <a:ahLst/>
            <a:cxnLst/>
            <a:rect l="0" t="0" r="0" b="0"/>
            <a:pathLst>
              <a:path w="214211" h="347785">
                <a:moveTo>
                  <a:pt x="214210" y="4939"/>
                </a:moveTo>
                <a:lnTo>
                  <a:pt x="209660" y="388"/>
                </a:lnTo>
                <a:lnTo>
                  <a:pt x="206414" y="0"/>
                </a:lnTo>
                <a:lnTo>
                  <a:pt x="202345" y="694"/>
                </a:lnTo>
                <a:lnTo>
                  <a:pt x="197727" y="2109"/>
                </a:lnTo>
                <a:lnTo>
                  <a:pt x="192744" y="3052"/>
                </a:lnTo>
                <a:lnTo>
                  <a:pt x="187517" y="3681"/>
                </a:lnTo>
                <a:lnTo>
                  <a:pt x="182127" y="4101"/>
                </a:lnTo>
                <a:lnTo>
                  <a:pt x="175677" y="5333"/>
                </a:lnTo>
                <a:lnTo>
                  <a:pt x="168519" y="7107"/>
                </a:lnTo>
                <a:lnTo>
                  <a:pt x="160889" y="9241"/>
                </a:lnTo>
                <a:lnTo>
                  <a:pt x="153897" y="10665"/>
                </a:lnTo>
                <a:lnTo>
                  <a:pt x="147332" y="11614"/>
                </a:lnTo>
                <a:lnTo>
                  <a:pt x="141050" y="12246"/>
                </a:lnTo>
                <a:lnTo>
                  <a:pt x="134956" y="13621"/>
                </a:lnTo>
                <a:lnTo>
                  <a:pt x="128989" y="15489"/>
                </a:lnTo>
                <a:lnTo>
                  <a:pt x="123106" y="17688"/>
                </a:lnTo>
                <a:lnTo>
                  <a:pt x="117279" y="19153"/>
                </a:lnTo>
                <a:lnTo>
                  <a:pt x="111490" y="20130"/>
                </a:lnTo>
                <a:lnTo>
                  <a:pt x="105725" y="20781"/>
                </a:lnTo>
                <a:lnTo>
                  <a:pt x="99977" y="21216"/>
                </a:lnTo>
                <a:lnTo>
                  <a:pt x="94239" y="21505"/>
                </a:lnTo>
                <a:lnTo>
                  <a:pt x="79603" y="21912"/>
                </a:lnTo>
                <a:lnTo>
                  <a:pt x="75895" y="21970"/>
                </a:lnTo>
                <a:lnTo>
                  <a:pt x="70565" y="22960"/>
                </a:lnTo>
                <a:lnTo>
                  <a:pt x="64154" y="24573"/>
                </a:lnTo>
                <a:lnTo>
                  <a:pt x="57023" y="26601"/>
                </a:lnTo>
                <a:lnTo>
                  <a:pt x="51316" y="27953"/>
                </a:lnTo>
                <a:lnTo>
                  <a:pt x="46559" y="28854"/>
                </a:lnTo>
                <a:lnTo>
                  <a:pt x="42435" y="29455"/>
                </a:lnTo>
                <a:lnTo>
                  <a:pt x="39686" y="30808"/>
                </a:lnTo>
                <a:lnTo>
                  <a:pt x="37853" y="32663"/>
                </a:lnTo>
                <a:lnTo>
                  <a:pt x="36631" y="34851"/>
                </a:lnTo>
                <a:lnTo>
                  <a:pt x="35274" y="39823"/>
                </a:lnTo>
                <a:lnTo>
                  <a:pt x="34671" y="48066"/>
                </a:lnTo>
                <a:lnTo>
                  <a:pt x="34402" y="64429"/>
                </a:lnTo>
                <a:lnTo>
                  <a:pt x="33378" y="72221"/>
                </a:lnTo>
                <a:lnTo>
                  <a:pt x="31743" y="79322"/>
                </a:lnTo>
                <a:lnTo>
                  <a:pt x="29700" y="85960"/>
                </a:lnTo>
                <a:lnTo>
                  <a:pt x="13173" y="136260"/>
                </a:lnTo>
                <a:lnTo>
                  <a:pt x="8748" y="150589"/>
                </a:lnTo>
                <a:lnTo>
                  <a:pt x="5798" y="161094"/>
                </a:lnTo>
                <a:lnTo>
                  <a:pt x="3831" y="169050"/>
                </a:lnTo>
                <a:lnTo>
                  <a:pt x="2520" y="175306"/>
                </a:lnTo>
                <a:lnTo>
                  <a:pt x="1063" y="184798"/>
                </a:lnTo>
                <a:lnTo>
                  <a:pt x="243" y="195496"/>
                </a:lnTo>
                <a:lnTo>
                  <a:pt x="0" y="204699"/>
                </a:lnTo>
                <a:lnTo>
                  <a:pt x="918" y="206692"/>
                </a:lnTo>
                <a:lnTo>
                  <a:pt x="2483" y="208021"/>
                </a:lnTo>
                <a:lnTo>
                  <a:pt x="4479" y="208907"/>
                </a:lnTo>
                <a:lnTo>
                  <a:pt x="6762" y="208545"/>
                </a:lnTo>
                <a:lnTo>
                  <a:pt x="11838" y="205603"/>
                </a:lnTo>
                <a:lnTo>
                  <a:pt x="17270" y="203661"/>
                </a:lnTo>
                <a:lnTo>
                  <a:pt x="20052" y="203142"/>
                </a:lnTo>
                <a:lnTo>
                  <a:pt x="25682" y="200027"/>
                </a:lnTo>
                <a:lnTo>
                  <a:pt x="32312" y="195467"/>
                </a:lnTo>
                <a:lnTo>
                  <a:pt x="36748" y="192918"/>
                </a:lnTo>
                <a:lnTo>
                  <a:pt x="41609" y="190266"/>
                </a:lnTo>
                <a:lnTo>
                  <a:pt x="50565" y="186593"/>
                </a:lnTo>
                <a:lnTo>
                  <a:pt x="62251" y="182239"/>
                </a:lnTo>
                <a:lnTo>
                  <a:pt x="75756" y="177432"/>
                </a:lnTo>
                <a:lnTo>
                  <a:pt x="87618" y="174227"/>
                </a:lnTo>
                <a:lnTo>
                  <a:pt x="98383" y="172090"/>
                </a:lnTo>
                <a:lnTo>
                  <a:pt x="108417" y="170666"/>
                </a:lnTo>
                <a:lnTo>
                  <a:pt x="116059" y="169716"/>
                </a:lnTo>
                <a:lnTo>
                  <a:pt x="122106" y="169083"/>
                </a:lnTo>
                <a:lnTo>
                  <a:pt x="127090" y="168661"/>
                </a:lnTo>
                <a:lnTo>
                  <a:pt x="133270" y="169332"/>
                </a:lnTo>
                <a:lnTo>
                  <a:pt x="140247" y="170732"/>
                </a:lnTo>
                <a:lnTo>
                  <a:pt x="147757" y="172618"/>
                </a:lnTo>
                <a:lnTo>
                  <a:pt x="153715" y="174827"/>
                </a:lnTo>
                <a:lnTo>
                  <a:pt x="158641" y="177253"/>
                </a:lnTo>
                <a:lnTo>
                  <a:pt x="162876" y="179823"/>
                </a:lnTo>
                <a:lnTo>
                  <a:pt x="167605" y="182488"/>
                </a:lnTo>
                <a:lnTo>
                  <a:pt x="177939" y="187990"/>
                </a:lnTo>
                <a:lnTo>
                  <a:pt x="182410" y="190790"/>
                </a:lnTo>
                <a:lnTo>
                  <a:pt x="186342" y="193610"/>
                </a:lnTo>
                <a:lnTo>
                  <a:pt x="189916" y="196442"/>
                </a:lnTo>
                <a:lnTo>
                  <a:pt x="194204" y="200235"/>
                </a:lnTo>
                <a:lnTo>
                  <a:pt x="204049" y="209530"/>
                </a:lnTo>
                <a:lnTo>
                  <a:pt x="207436" y="214675"/>
                </a:lnTo>
                <a:lnTo>
                  <a:pt x="211199" y="225473"/>
                </a:lnTo>
                <a:lnTo>
                  <a:pt x="212203" y="232924"/>
                </a:lnTo>
                <a:lnTo>
                  <a:pt x="212872" y="241702"/>
                </a:lnTo>
                <a:lnTo>
                  <a:pt x="213318" y="251363"/>
                </a:lnTo>
                <a:lnTo>
                  <a:pt x="211711" y="259709"/>
                </a:lnTo>
                <a:lnTo>
                  <a:pt x="208734" y="267178"/>
                </a:lnTo>
                <a:lnTo>
                  <a:pt x="204844" y="274063"/>
                </a:lnTo>
                <a:lnTo>
                  <a:pt x="199393" y="281510"/>
                </a:lnTo>
                <a:lnTo>
                  <a:pt x="192902" y="289332"/>
                </a:lnTo>
                <a:lnTo>
                  <a:pt x="185717" y="297404"/>
                </a:lnTo>
                <a:lnTo>
                  <a:pt x="179023" y="303739"/>
                </a:lnTo>
                <a:lnTo>
                  <a:pt x="172654" y="308914"/>
                </a:lnTo>
                <a:lnTo>
                  <a:pt x="159546" y="318157"/>
                </a:lnTo>
                <a:lnTo>
                  <a:pt x="144195" y="328614"/>
                </a:lnTo>
                <a:lnTo>
                  <a:pt x="137053" y="333118"/>
                </a:lnTo>
                <a:lnTo>
                  <a:pt x="130388" y="337073"/>
                </a:lnTo>
                <a:lnTo>
                  <a:pt x="124038" y="340661"/>
                </a:lnTo>
                <a:lnTo>
                  <a:pt x="117901" y="343054"/>
                </a:lnTo>
                <a:lnTo>
                  <a:pt x="111903" y="344649"/>
                </a:lnTo>
                <a:lnTo>
                  <a:pt x="106001" y="345712"/>
                </a:lnTo>
                <a:lnTo>
                  <a:pt x="100161" y="346421"/>
                </a:lnTo>
                <a:lnTo>
                  <a:pt x="94362" y="346894"/>
                </a:lnTo>
                <a:lnTo>
                  <a:pt x="83792" y="347419"/>
                </a:lnTo>
                <a:lnTo>
                  <a:pt x="75919" y="347653"/>
                </a:lnTo>
                <a:lnTo>
                  <a:pt x="61581" y="347784"/>
                </a:lnTo>
                <a:lnTo>
                  <a:pt x="58165" y="346850"/>
                </a:lnTo>
                <a:lnTo>
                  <a:pt x="55887" y="345274"/>
                </a:lnTo>
                <a:lnTo>
                  <a:pt x="54369" y="343272"/>
                </a:lnTo>
                <a:lnTo>
                  <a:pt x="51452" y="340984"/>
                </a:lnTo>
                <a:lnTo>
                  <a:pt x="47602" y="338507"/>
                </a:lnTo>
                <a:lnTo>
                  <a:pt x="43131" y="335903"/>
                </a:lnTo>
                <a:lnTo>
                  <a:pt x="40150" y="333214"/>
                </a:lnTo>
                <a:lnTo>
                  <a:pt x="38163" y="330469"/>
                </a:lnTo>
                <a:lnTo>
                  <a:pt x="34973" y="323770"/>
                </a:lnTo>
                <a:lnTo>
                  <a:pt x="34188" y="31354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40"/>
          <p:cNvSpPr/>
          <p:nvPr/>
        </p:nvSpPr>
        <p:spPr>
          <a:xfrm>
            <a:off x="6303645" y="3395997"/>
            <a:ext cx="34290" cy="15858"/>
          </a:xfrm>
          <a:custGeom>
            <a:avLst/>
            <a:gdLst/>
            <a:ahLst/>
            <a:cxnLst/>
            <a:rect l="0" t="0" r="0" b="0"/>
            <a:pathLst>
              <a:path w="34290" h="15858">
                <a:moveTo>
                  <a:pt x="0" y="7285"/>
                </a:moveTo>
                <a:lnTo>
                  <a:pt x="0" y="14666"/>
                </a:lnTo>
                <a:lnTo>
                  <a:pt x="952" y="14111"/>
                </a:lnTo>
                <a:lnTo>
                  <a:pt x="2540" y="12788"/>
                </a:lnTo>
                <a:lnTo>
                  <a:pt x="7381" y="8372"/>
                </a:lnTo>
                <a:lnTo>
                  <a:pt x="12770" y="3056"/>
                </a:lnTo>
                <a:lnTo>
                  <a:pt x="15181" y="1608"/>
                </a:lnTo>
                <a:lnTo>
                  <a:pt x="17740" y="643"/>
                </a:lnTo>
                <a:lnTo>
                  <a:pt x="20399" y="0"/>
                </a:lnTo>
                <a:lnTo>
                  <a:pt x="23125" y="523"/>
                </a:lnTo>
                <a:lnTo>
                  <a:pt x="25894" y="1825"/>
                </a:lnTo>
                <a:lnTo>
                  <a:pt x="32631" y="6206"/>
                </a:lnTo>
                <a:lnTo>
                  <a:pt x="33184" y="7519"/>
                </a:lnTo>
                <a:lnTo>
                  <a:pt x="33552" y="9346"/>
                </a:lnTo>
                <a:lnTo>
                  <a:pt x="34289" y="1585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41"/>
          <p:cNvSpPr/>
          <p:nvPr/>
        </p:nvSpPr>
        <p:spPr>
          <a:xfrm>
            <a:off x="6415536" y="3257550"/>
            <a:ext cx="222437" cy="137161"/>
          </a:xfrm>
          <a:custGeom>
            <a:avLst/>
            <a:gdLst/>
            <a:ahLst/>
            <a:cxnLst/>
            <a:rect l="0" t="0" r="0" b="0"/>
            <a:pathLst>
              <a:path w="222437" h="137161">
                <a:moveTo>
                  <a:pt x="8123" y="0"/>
                </a:moveTo>
                <a:lnTo>
                  <a:pt x="12675" y="4550"/>
                </a:lnTo>
                <a:lnTo>
                  <a:pt x="14015" y="6844"/>
                </a:lnTo>
                <a:lnTo>
                  <a:pt x="14909" y="9325"/>
                </a:lnTo>
                <a:lnTo>
                  <a:pt x="15505" y="11931"/>
                </a:lnTo>
                <a:lnTo>
                  <a:pt x="14949" y="16527"/>
                </a:lnTo>
                <a:lnTo>
                  <a:pt x="13627" y="22448"/>
                </a:lnTo>
                <a:lnTo>
                  <a:pt x="11793" y="29252"/>
                </a:lnTo>
                <a:lnTo>
                  <a:pt x="9617" y="40457"/>
                </a:lnTo>
                <a:lnTo>
                  <a:pt x="1065" y="93334"/>
                </a:lnTo>
                <a:lnTo>
                  <a:pt x="560" y="97464"/>
                </a:lnTo>
                <a:lnTo>
                  <a:pt x="224" y="101172"/>
                </a:lnTo>
                <a:lnTo>
                  <a:pt x="0" y="104595"/>
                </a:lnTo>
                <a:lnTo>
                  <a:pt x="802" y="107830"/>
                </a:lnTo>
                <a:lnTo>
                  <a:pt x="2291" y="110939"/>
                </a:lnTo>
                <a:lnTo>
                  <a:pt x="4235" y="113964"/>
                </a:lnTo>
                <a:lnTo>
                  <a:pt x="6484" y="115981"/>
                </a:lnTo>
                <a:lnTo>
                  <a:pt x="8935" y="117325"/>
                </a:lnTo>
                <a:lnTo>
                  <a:pt x="14199" y="118819"/>
                </a:lnTo>
                <a:lnTo>
                  <a:pt x="19714" y="119484"/>
                </a:lnTo>
                <a:lnTo>
                  <a:pt x="25340" y="119779"/>
                </a:lnTo>
                <a:lnTo>
                  <a:pt x="31968" y="119910"/>
                </a:lnTo>
                <a:lnTo>
                  <a:pt x="61758" y="120001"/>
                </a:lnTo>
                <a:lnTo>
                  <a:pt x="67692" y="119053"/>
                </a:lnTo>
                <a:lnTo>
                  <a:pt x="72601" y="117469"/>
                </a:lnTo>
                <a:lnTo>
                  <a:pt x="76826" y="115460"/>
                </a:lnTo>
                <a:lnTo>
                  <a:pt x="86310" y="114120"/>
                </a:lnTo>
                <a:lnTo>
                  <a:pt x="99301" y="113228"/>
                </a:lnTo>
                <a:lnTo>
                  <a:pt x="127704" y="112236"/>
                </a:lnTo>
                <a:lnTo>
                  <a:pt x="149853" y="111795"/>
                </a:lnTo>
                <a:lnTo>
                  <a:pt x="159760" y="112630"/>
                </a:lnTo>
                <a:lnTo>
                  <a:pt x="169222" y="114139"/>
                </a:lnTo>
                <a:lnTo>
                  <a:pt x="178387" y="116097"/>
                </a:lnTo>
                <a:lnTo>
                  <a:pt x="185451" y="117403"/>
                </a:lnTo>
                <a:lnTo>
                  <a:pt x="191111" y="118274"/>
                </a:lnTo>
                <a:lnTo>
                  <a:pt x="195838" y="118854"/>
                </a:lnTo>
                <a:lnTo>
                  <a:pt x="199942" y="120193"/>
                </a:lnTo>
                <a:lnTo>
                  <a:pt x="203630" y="122039"/>
                </a:lnTo>
                <a:lnTo>
                  <a:pt x="211842" y="127294"/>
                </a:lnTo>
                <a:lnTo>
                  <a:pt x="215505" y="130552"/>
                </a:lnTo>
                <a:lnTo>
                  <a:pt x="222436" y="1371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42"/>
          <p:cNvSpPr/>
          <p:nvPr/>
        </p:nvSpPr>
        <p:spPr>
          <a:xfrm>
            <a:off x="6563203" y="3266122"/>
            <a:ext cx="49053" cy="334329"/>
          </a:xfrm>
          <a:custGeom>
            <a:avLst/>
            <a:gdLst/>
            <a:ahLst/>
            <a:cxnLst/>
            <a:rect l="0" t="0" r="0" b="0"/>
            <a:pathLst>
              <a:path w="49053" h="334329">
                <a:moveTo>
                  <a:pt x="14762" y="0"/>
                </a:moveTo>
                <a:lnTo>
                  <a:pt x="5660" y="4551"/>
                </a:lnTo>
                <a:lnTo>
                  <a:pt x="2979" y="6844"/>
                </a:lnTo>
                <a:lnTo>
                  <a:pt x="1191" y="9325"/>
                </a:lnTo>
                <a:lnTo>
                  <a:pt x="0" y="11932"/>
                </a:lnTo>
                <a:lnTo>
                  <a:pt x="158" y="24147"/>
                </a:lnTo>
                <a:lnTo>
                  <a:pt x="1216" y="42768"/>
                </a:lnTo>
                <a:lnTo>
                  <a:pt x="2874" y="65660"/>
                </a:lnTo>
                <a:lnTo>
                  <a:pt x="5884" y="88541"/>
                </a:lnTo>
                <a:lnTo>
                  <a:pt x="9795" y="111415"/>
                </a:lnTo>
                <a:lnTo>
                  <a:pt x="14308" y="134284"/>
                </a:lnTo>
                <a:lnTo>
                  <a:pt x="18269" y="152388"/>
                </a:lnTo>
                <a:lnTo>
                  <a:pt x="21863" y="167314"/>
                </a:lnTo>
                <a:lnTo>
                  <a:pt x="25211" y="180123"/>
                </a:lnTo>
                <a:lnTo>
                  <a:pt x="27442" y="191520"/>
                </a:lnTo>
                <a:lnTo>
                  <a:pt x="28931" y="201975"/>
                </a:lnTo>
                <a:lnTo>
                  <a:pt x="29923" y="211802"/>
                </a:lnTo>
                <a:lnTo>
                  <a:pt x="30584" y="220259"/>
                </a:lnTo>
                <a:lnTo>
                  <a:pt x="31025" y="227802"/>
                </a:lnTo>
                <a:lnTo>
                  <a:pt x="31319" y="234736"/>
                </a:lnTo>
                <a:lnTo>
                  <a:pt x="32468" y="246978"/>
                </a:lnTo>
                <a:lnTo>
                  <a:pt x="37682" y="294900"/>
                </a:lnTo>
                <a:lnTo>
                  <a:pt x="38614" y="306137"/>
                </a:lnTo>
                <a:lnTo>
                  <a:pt x="39236" y="315534"/>
                </a:lnTo>
                <a:lnTo>
                  <a:pt x="40603" y="321798"/>
                </a:lnTo>
                <a:lnTo>
                  <a:pt x="42467" y="325975"/>
                </a:lnTo>
                <a:lnTo>
                  <a:pt x="49052" y="3343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43"/>
          <p:cNvSpPr/>
          <p:nvPr/>
        </p:nvSpPr>
        <p:spPr>
          <a:xfrm>
            <a:off x="6715831" y="3413628"/>
            <a:ext cx="23041" cy="36662"/>
          </a:xfrm>
          <a:custGeom>
            <a:avLst/>
            <a:gdLst/>
            <a:ahLst/>
            <a:cxnLst/>
            <a:rect l="0" t="0" r="0" b="0"/>
            <a:pathLst>
              <a:path w="23041" h="36662">
                <a:moveTo>
                  <a:pt x="16438" y="23944"/>
                </a:moveTo>
                <a:lnTo>
                  <a:pt x="7337" y="28495"/>
                </a:lnTo>
                <a:lnTo>
                  <a:pt x="4655" y="30788"/>
                </a:lnTo>
                <a:lnTo>
                  <a:pt x="2868" y="33269"/>
                </a:lnTo>
                <a:lnTo>
                  <a:pt x="1677" y="35876"/>
                </a:lnTo>
                <a:lnTo>
                  <a:pt x="883" y="36661"/>
                </a:lnTo>
                <a:lnTo>
                  <a:pt x="353" y="36232"/>
                </a:lnTo>
                <a:lnTo>
                  <a:pt x="0" y="34994"/>
                </a:lnTo>
                <a:lnTo>
                  <a:pt x="1669" y="32263"/>
                </a:lnTo>
                <a:lnTo>
                  <a:pt x="4688" y="28537"/>
                </a:lnTo>
                <a:lnTo>
                  <a:pt x="8605" y="24149"/>
                </a:lnTo>
                <a:lnTo>
                  <a:pt x="9311" y="20270"/>
                </a:lnTo>
                <a:lnTo>
                  <a:pt x="7877" y="16733"/>
                </a:lnTo>
                <a:lnTo>
                  <a:pt x="5016" y="13422"/>
                </a:lnTo>
                <a:lnTo>
                  <a:pt x="4061" y="10261"/>
                </a:lnTo>
                <a:lnTo>
                  <a:pt x="4377" y="7203"/>
                </a:lnTo>
                <a:lnTo>
                  <a:pt x="5540" y="4211"/>
                </a:lnTo>
                <a:lnTo>
                  <a:pt x="7268" y="2216"/>
                </a:lnTo>
                <a:lnTo>
                  <a:pt x="9373" y="886"/>
                </a:lnTo>
                <a:lnTo>
                  <a:pt x="11728" y="0"/>
                </a:lnTo>
                <a:lnTo>
                  <a:pt x="13298" y="361"/>
                </a:lnTo>
                <a:lnTo>
                  <a:pt x="14345" y="1555"/>
                </a:lnTo>
                <a:lnTo>
                  <a:pt x="15043" y="3303"/>
                </a:lnTo>
                <a:lnTo>
                  <a:pt x="16461" y="5421"/>
                </a:lnTo>
                <a:lnTo>
                  <a:pt x="18358" y="7786"/>
                </a:lnTo>
                <a:lnTo>
                  <a:pt x="20576" y="10314"/>
                </a:lnTo>
                <a:lnTo>
                  <a:pt x="22054" y="12952"/>
                </a:lnTo>
                <a:lnTo>
                  <a:pt x="23040" y="15664"/>
                </a:lnTo>
                <a:lnTo>
                  <a:pt x="16438" y="325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44"/>
          <p:cNvSpPr/>
          <p:nvPr/>
        </p:nvSpPr>
        <p:spPr>
          <a:xfrm>
            <a:off x="6809422" y="3276053"/>
            <a:ext cx="213777" cy="320402"/>
          </a:xfrm>
          <a:custGeom>
            <a:avLst/>
            <a:gdLst/>
            <a:ahLst/>
            <a:cxnLst/>
            <a:rect l="0" t="0" r="0" b="0"/>
            <a:pathLst>
              <a:path w="213777" h="320402">
                <a:moveTo>
                  <a:pt x="0" y="32932"/>
                </a:moveTo>
                <a:lnTo>
                  <a:pt x="4551" y="23830"/>
                </a:lnTo>
                <a:lnTo>
                  <a:pt x="9326" y="16821"/>
                </a:lnTo>
                <a:lnTo>
                  <a:pt x="11932" y="13619"/>
                </a:lnTo>
                <a:lnTo>
                  <a:pt x="14622" y="11484"/>
                </a:lnTo>
                <a:lnTo>
                  <a:pt x="17368" y="10061"/>
                </a:lnTo>
                <a:lnTo>
                  <a:pt x="37721" y="3225"/>
                </a:lnTo>
                <a:lnTo>
                  <a:pt x="44197" y="1698"/>
                </a:lnTo>
                <a:lnTo>
                  <a:pt x="50420" y="679"/>
                </a:lnTo>
                <a:lnTo>
                  <a:pt x="56473" y="0"/>
                </a:lnTo>
                <a:lnTo>
                  <a:pt x="62414" y="500"/>
                </a:lnTo>
                <a:lnTo>
                  <a:pt x="68279" y="1785"/>
                </a:lnTo>
                <a:lnTo>
                  <a:pt x="74095" y="3595"/>
                </a:lnTo>
                <a:lnTo>
                  <a:pt x="78924" y="5754"/>
                </a:lnTo>
                <a:lnTo>
                  <a:pt x="83096" y="8146"/>
                </a:lnTo>
                <a:lnTo>
                  <a:pt x="86830" y="10693"/>
                </a:lnTo>
                <a:lnTo>
                  <a:pt x="91224" y="13343"/>
                </a:lnTo>
                <a:lnTo>
                  <a:pt x="96058" y="16063"/>
                </a:lnTo>
                <a:lnTo>
                  <a:pt x="101186" y="18828"/>
                </a:lnTo>
                <a:lnTo>
                  <a:pt x="104605" y="22577"/>
                </a:lnTo>
                <a:lnTo>
                  <a:pt x="106884" y="26981"/>
                </a:lnTo>
                <a:lnTo>
                  <a:pt x="109417" y="36954"/>
                </a:lnTo>
                <a:lnTo>
                  <a:pt x="110092" y="42281"/>
                </a:lnTo>
                <a:lnTo>
                  <a:pt x="110542" y="47737"/>
                </a:lnTo>
                <a:lnTo>
                  <a:pt x="109889" y="53279"/>
                </a:lnTo>
                <a:lnTo>
                  <a:pt x="108503" y="58879"/>
                </a:lnTo>
                <a:lnTo>
                  <a:pt x="106624" y="64517"/>
                </a:lnTo>
                <a:lnTo>
                  <a:pt x="103468" y="70181"/>
                </a:lnTo>
                <a:lnTo>
                  <a:pt x="99459" y="75862"/>
                </a:lnTo>
                <a:lnTo>
                  <a:pt x="94881" y="81554"/>
                </a:lnTo>
                <a:lnTo>
                  <a:pt x="89924" y="88207"/>
                </a:lnTo>
                <a:lnTo>
                  <a:pt x="79336" y="103219"/>
                </a:lnTo>
                <a:lnTo>
                  <a:pt x="73847" y="109317"/>
                </a:lnTo>
                <a:lnTo>
                  <a:pt x="68281" y="114335"/>
                </a:lnTo>
                <a:lnTo>
                  <a:pt x="62666" y="118633"/>
                </a:lnTo>
                <a:lnTo>
                  <a:pt x="57017" y="123403"/>
                </a:lnTo>
                <a:lnTo>
                  <a:pt x="51346" y="128489"/>
                </a:lnTo>
                <a:lnTo>
                  <a:pt x="45661" y="133784"/>
                </a:lnTo>
                <a:lnTo>
                  <a:pt x="42824" y="138266"/>
                </a:lnTo>
                <a:lnTo>
                  <a:pt x="41884" y="142207"/>
                </a:lnTo>
                <a:lnTo>
                  <a:pt x="42210" y="145787"/>
                </a:lnTo>
                <a:lnTo>
                  <a:pt x="41475" y="148174"/>
                </a:lnTo>
                <a:lnTo>
                  <a:pt x="40033" y="149765"/>
                </a:lnTo>
                <a:lnTo>
                  <a:pt x="34626" y="152760"/>
                </a:lnTo>
                <a:lnTo>
                  <a:pt x="34389" y="148341"/>
                </a:lnTo>
                <a:lnTo>
                  <a:pt x="35309" y="146066"/>
                </a:lnTo>
                <a:lnTo>
                  <a:pt x="38870" y="140998"/>
                </a:lnTo>
                <a:lnTo>
                  <a:pt x="43058" y="139266"/>
                </a:lnTo>
                <a:lnTo>
                  <a:pt x="48708" y="138111"/>
                </a:lnTo>
                <a:lnTo>
                  <a:pt x="55332" y="137341"/>
                </a:lnTo>
                <a:lnTo>
                  <a:pt x="61653" y="135875"/>
                </a:lnTo>
                <a:lnTo>
                  <a:pt x="67772" y="133946"/>
                </a:lnTo>
                <a:lnTo>
                  <a:pt x="73757" y="131707"/>
                </a:lnTo>
                <a:lnTo>
                  <a:pt x="80603" y="130214"/>
                </a:lnTo>
                <a:lnTo>
                  <a:pt x="88025" y="129219"/>
                </a:lnTo>
                <a:lnTo>
                  <a:pt x="95831" y="128556"/>
                </a:lnTo>
                <a:lnTo>
                  <a:pt x="102940" y="129066"/>
                </a:lnTo>
                <a:lnTo>
                  <a:pt x="109584" y="130359"/>
                </a:lnTo>
                <a:lnTo>
                  <a:pt x="115918" y="132173"/>
                </a:lnTo>
                <a:lnTo>
                  <a:pt x="130577" y="136729"/>
                </a:lnTo>
                <a:lnTo>
                  <a:pt x="138487" y="139277"/>
                </a:lnTo>
                <a:lnTo>
                  <a:pt x="147570" y="141929"/>
                </a:lnTo>
                <a:lnTo>
                  <a:pt x="167822" y="147415"/>
                </a:lnTo>
                <a:lnTo>
                  <a:pt x="175698" y="150211"/>
                </a:lnTo>
                <a:lnTo>
                  <a:pt x="181903" y="153028"/>
                </a:lnTo>
                <a:lnTo>
                  <a:pt x="186991" y="155858"/>
                </a:lnTo>
                <a:lnTo>
                  <a:pt x="191335" y="158698"/>
                </a:lnTo>
                <a:lnTo>
                  <a:pt x="195185" y="161543"/>
                </a:lnTo>
                <a:lnTo>
                  <a:pt x="198703" y="164393"/>
                </a:lnTo>
                <a:lnTo>
                  <a:pt x="205152" y="172639"/>
                </a:lnTo>
                <a:lnTo>
                  <a:pt x="208206" y="177505"/>
                </a:lnTo>
                <a:lnTo>
                  <a:pt x="210241" y="182654"/>
                </a:lnTo>
                <a:lnTo>
                  <a:pt x="211599" y="187991"/>
                </a:lnTo>
                <a:lnTo>
                  <a:pt x="212503" y="193455"/>
                </a:lnTo>
                <a:lnTo>
                  <a:pt x="213106" y="199002"/>
                </a:lnTo>
                <a:lnTo>
                  <a:pt x="213509" y="204605"/>
                </a:lnTo>
                <a:lnTo>
                  <a:pt x="213776" y="210246"/>
                </a:lnTo>
                <a:lnTo>
                  <a:pt x="213002" y="215911"/>
                </a:lnTo>
                <a:lnTo>
                  <a:pt x="211534" y="221593"/>
                </a:lnTo>
                <a:lnTo>
                  <a:pt x="209603" y="227286"/>
                </a:lnTo>
                <a:lnTo>
                  <a:pt x="204505" y="234891"/>
                </a:lnTo>
                <a:lnTo>
                  <a:pt x="197297" y="243771"/>
                </a:lnTo>
                <a:lnTo>
                  <a:pt x="181985" y="260941"/>
                </a:lnTo>
                <a:lnTo>
                  <a:pt x="172005" y="271746"/>
                </a:lnTo>
                <a:lnTo>
                  <a:pt x="166105" y="276914"/>
                </a:lnTo>
                <a:lnTo>
                  <a:pt x="159314" y="282264"/>
                </a:lnTo>
                <a:lnTo>
                  <a:pt x="151929" y="287736"/>
                </a:lnTo>
                <a:lnTo>
                  <a:pt x="145102" y="292336"/>
                </a:lnTo>
                <a:lnTo>
                  <a:pt x="138644" y="296356"/>
                </a:lnTo>
                <a:lnTo>
                  <a:pt x="132434" y="299988"/>
                </a:lnTo>
                <a:lnTo>
                  <a:pt x="126390" y="303361"/>
                </a:lnTo>
                <a:lnTo>
                  <a:pt x="114594" y="309650"/>
                </a:lnTo>
                <a:lnTo>
                  <a:pt x="108781" y="311708"/>
                </a:lnTo>
                <a:lnTo>
                  <a:pt x="103001" y="313080"/>
                </a:lnTo>
                <a:lnTo>
                  <a:pt x="97242" y="313995"/>
                </a:lnTo>
                <a:lnTo>
                  <a:pt x="91497" y="315557"/>
                </a:lnTo>
                <a:lnTo>
                  <a:pt x="85764" y="317551"/>
                </a:lnTo>
                <a:lnTo>
                  <a:pt x="80036" y="319833"/>
                </a:lnTo>
                <a:lnTo>
                  <a:pt x="75265" y="320401"/>
                </a:lnTo>
                <a:lnTo>
                  <a:pt x="71132" y="319828"/>
                </a:lnTo>
                <a:lnTo>
                  <a:pt x="67424" y="318493"/>
                </a:lnTo>
                <a:lnTo>
                  <a:pt x="63046" y="316651"/>
                </a:lnTo>
                <a:lnTo>
                  <a:pt x="58224" y="314470"/>
                </a:lnTo>
                <a:lnTo>
                  <a:pt x="42862" y="30725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45"/>
          <p:cNvSpPr/>
          <p:nvPr/>
        </p:nvSpPr>
        <p:spPr>
          <a:xfrm>
            <a:off x="7109459" y="3420566"/>
            <a:ext cx="34292" cy="25580"/>
          </a:xfrm>
          <a:custGeom>
            <a:avLst/>
            <a:gdLst/>
            <a:ahLst/>
            <a:cxnLst/>
            <a:rect l="0" t="0" r="0" b="0"/>
            <a:pathLst>
              <a:path w="34292" h="25580">
                <a:moveTo>
                  <a:pt x="0" y="25579"/>
                </a:moveTo>
                <a:lnTo>
                  <a:pt x="0" y="21028"/>
                </a:lnTo>
                <a:lnTo>
                  <a:pt x="953" y="19687"/>
                </a:lnTo>
                <a:lnTo>
                  <a:pt x="2541" y="18793"/>
                </a:lnTo>
                <a:lnTo>
                  <a:pt x="4551" y="18198"/>
                </a:lnTo>
                <a:lnTo>
                  <a:pt x="6845" y="16848"/>
                </a:lnTo>
                <a:lnTo>
                  <a:pt x="9326" y="14996"/>
                </a:lnTo>
                <a:lnTo>
                  <a:pt x="11932" y="12808"/>
                </a:lnTo>
                <a:lnTo>
                  <a:pt x="12717" y="10397"/>
                </a:lnTo>
                <a:lnTo>
                  <a:pt x="12289" y="7838"/>
                </a:lnTo>
                <a:lnTo>
                  <a:pt x="11050" y="5179"/>
                </a:lnTo>
                <a:lnTo>
                  <a:pt x="11176" y="3406"/>
                </a:lnTo>
                <a:lnTo>
                  <a:pt x="12214" y="2225"/>
                </a:lnTo>
                <a:lnTo>
                  <a:pt x="13858" y="1437"/>
                </a:lnTo>
                <a:lnTo>
                  <a:pt x="15906" y="912"/>
                </a:lnTo>
                <a:lnTo>
                  <a:pt x="18224" y="561"/>
                </a:lnTo>
                <a:lnTo>
                  <a:pt x="24238" y="0"/>
                </a:lnTo>
                <a:lnTo>
                  <a:pt x="25684" y="906"/>
                </a:lnTo>
                <a:lnTo>
                  <a:pt x="27600" y="2463"/>
                </a:lnTo>
                <a:lnTo>
                  <a:pt x="32969" y="7254"/>
                </a:lnTo>
                <a:lnTo>
                  <a:pt x="33409" y="8600"/>
                </a:lnTo>
                <a:lnTo>
                  <a:pt x="33704" y="10449"/>
                </a:lnTo>
                <a:lnTo>
                  <a:pt x="34291" y="1700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46"/>
          <p:cNvSpPr/>
          <p:nvPr/>
        </p:nvSpPr>
        <p:spPr>
          <a:xfrm>
            <a:off x="7205149" y="3287040"/>
            <a:ext cx="195777" cy="304838"/>
          </a:xfrm>
          <a:custGeom>
            <a:avLst/>
            <a:gdLst/>
            <a:ahLst/>
            <a:cxnLst/>
            <a:rect l="0" t="0" r="0" b="0"/>
            <a:pathLst>
              <a:path w="195777" h="304838">
                <a:moveTo>
                  <a:pt x="15753" y="21945"/>
                </a:moveTo>
                <a:lnTo>
                  <a:pt x="24854" y="12843"/>
                </a:lnTo>
                <a:lnTo>
                  <a:pt x="28488" y="10162"/>
                </a:lnTo>
                <a:lnTo>
                  <a:pt x="31863" y="8375"/>
                </a:lnTo>
                <a:lnTo>
                  <a:pt x="35065" y="7183"/>
                </a:lnTo>
                <a:lnTo>
                  <a:pt x="41164" y="5859"/>
                </a:lnTo>
                <a:lnTo>
                  <a:pt x="44124" y="5506"/>
                </a:lnTo>
                <a:lnTo>
                  <a:pt x="49906" y="4318"/>
                </a:lnTo>
                <a:lnTo>
                  <a:pt x="66492" y="458"/>
                </a:lnTo>
                <a:lnTo>
                  <a:pt x="74344" y="0"/>
                </a:lnTo>
                <a:lnTo>
                  <a:pt x="81484" y="648"/>
                </a:lnTo>
                <a:lnTo>
                  <a:pt x="88149" y="2032"/>
                </a:lnTo>
                <a:lnTo>
                  <a:pt x="94496" y="2954"/>
                </a:lnTo>
                <a:lnTo>
                  <a:pt x="100634" y="3569"/>
                </a:lnTo>
                <a:lnTo>
                  <a:pt x="106631" y="3980"/>
                </a:lnTo>
                <a:lnTo>
                  <a:pt x="112533" y="5205"/>
                </a:lnTo>
                <a:lnTo>
                  <a:pt x="118373" y="6975"/>
                </a:lnTo>
                <a:lnTo>
                  <a:pt x="124171" y="9107"/>
                </a:lnTo>
                <a:lnTo>
                  <a:pt x="129942" y="11481"/>
                </a:lnTo>
                <a:lnTo>
                  <a:pt x="135694" y="14017"/>
                </a:lnTo>
                <a:lnTo>
                  <a:pt x="141434" y="16659"/>
                </a:lnTo>
                <a:lnTo>
                  <a:pt x="146213" y="19374"/>
                </a:lnTo>
                <a:lnTo>
                  <a:pt x="150351" y="22135"/>
                </a:lnTo>
                <a:lnTo>
                  <a:pt x="154063" y="24929"/>
                </a:lnTo>
                <a:lnTo>
                  <a:pt x="157489" y="28697"/>
                </a:lnTo>
                <a:lnTo>
                  <a:pt x="160726" y="33113"/>
                </a:lnTo>
                <a:lnTo>
                  <a:pt x="163837" y="37963"/>
                </a:lnTo>
                <a:lnTo>
                  <a:pt x="165911" y="43101"/>
                </a:lnTo>
                <a:lnTo>
                  <a:pt x="167294" y="48431"/>
                </a:lnTo>
                <a:lnTo>
                  <a:pt x="168215" y="53890"/>
                </a:lnTo>
                <a:lnTo>
                  <a:pt x="169239" y="62495"/>
                </a:lnTo>
                <a:lnTo>
                  <a:pt x="169512" y="66123"/>
                </a:lnTo>
                <a:lnTo>
                  <a:pt x="167789" y="73304"/>
                </a:lnTo>
                <a:lnTo>
                  <a:pt x="164736" y="82855"/>
                </a:lnTo>
                <a:lnTo>
                  <a:pt x="160795" y="93984"/>
                </a:lnTo>
                <a:lnTo>
                  <a:pt x="156262" y="103308"/>
                </a:lnTo>
                <a:lnTo>
                  <a:pt x="151336" y="111430"/>
                </a:lnTo>
                <a:lnTo>
                  <a:pt x="146148" y="118749"/>
                </a:lnTo>
                <a:lnTo>
                  <a:pt x="143640" y="126486"/>
                </a:lnTo>
                <a:lnTo>
                  <a:pt x="142921" y="134501"/>
                </a:lnTo>
                <a:lnTo>
                  <a:pt x="143394" y="142702"/>
                </a:lnTo>
                <a:lnTo>
                  <a:pt x="140852" y="151027"/>
                </a:lnTo>
                <a:lnTo>
                  <a:pt x="136300" y="159435"/>
                </a:lnTo>
                <a:lnTo>
                  <a:pt x="130407" y="167897"/>
                </a:lnTo>
                <a:lnTo>
                  <a:pt x="122670" y="177349"/>
                </a:lnTo>
                <a:lnTo>
                  <a:pt x="113701" y="187460"/>
                </a:lnTo>
                <a:lnTo>
                  <a:pt x="95480" y="206949"/>
                </a:lnTo>
                <a:lnTo>
                  <a:pt x="81032" y="221962"/>
                </a:lnTo>
                <a:lnTo>
                  <a:pt x="75465" y="228632"/>
                </a:lnTo>
                <a:lnTo>
                  <a:pt x="70801" y="234984"/>
                </a:lnTo>
                <a:lnTo>
                  <a:pt x="66739" y="241123"/>
                </a:lnTo>
                <a:lnTo>
                  <a:pt x="61174" y="247121"/>
                </a:lnTo>
                <a:lnTo>
                  <a:pt x="54606" y="253025"/>
                </a:lnTo>
                <a:lnTo>
                  <a:pt x="47371" y="258866"/>
                </a:lnTo>
                <a:lnTo>
                  <a:pt x="40642" y="263712"/>
                </a:lnTo>
                <a:lnTo>
                  <a:pt x="34250" y="267895"/>
                </a:lnTo>
                <a:lnTo>
                  <a:pt x="28085" y="271637"/>
                </a:lnTo>
                <a:lnTo>
                  <a:pt x="23022" y="274131"/>
                </a:lnTo>
                <a:lnTo>
                  <a:pt x="18694" y="275794"/>
                </a:lnTo>
                <a:lnTo>
                  <a:pt x="14856" y="276902"/>
                </a:lnTo>
                <a:lnTo>
                  <a:pt x="12298" y="278594"/>
                </a:lnTo>
                <a:lnTo>
                  <a:pt x="10592" y="280674"/>
                </a:lnTo>
                <a:lnTo>
                  <a:pt x="7744" y="285526"/>
                </a:lnTo>
                <a:lnTo>
                  <a:pt x="1739" y="292659"/>
                </a:lnTo>
                <a:lnTo>
                  <a:pt x="0" y="294662"/>
                </a:lnTo>
                <a:lnTo>
                  <a:pt x="488" y="296149"/>
                </a:lnTo>
                <a:lnTo>
                  <a:pt x="3571" y="300341"/>
                </a:lnTo>
                <a:lnTo>
                  <a:pt x="7632" y="301840"/>
                </a:lnTo>
                <a:lnTo>
                  <a:pt x="13197" y="302838"/>
                </a:lnTo>
                <a:lnTo>
                  <a:pt x="19764" y="303505"/>
                </a:lnTo>
                <a:lnTo>
                  <a:pt x="26047" y="303949"/>
                </a:lnTo>
                <a:lnTo>
                  <a:pt x="32141" y="304245"/>
                </a:lnTo>
                <a:lnTo>
                  <a:pt x="47279" y="304662"/>
                </a:lnTo>
                <a:lnTo>
                  <a:pt x="76270" y="304822"/>
                </a:lnTo>
                <a:lnTo>
                  <a:pt x="81815" y="304827"/>
                </a:lnTo>
                <a:lnTo>
                  <a:pt x="87417" y="303878"/>
                </a:lnTo>
                <a:lnTo>
                  <a:pt x="93057" y="302293"/>
                </a:lnTo>
                <a:lnTo>
                  <a:pt x="98721" y="300283"/>
                </a:lnTo>
                <a:lnTo>
                  <a:pt x="107260" y="298944"/>
                </a:lnTo>
                <a:lnTo>
                  <a:pt x="117715" y="298051"/>
                </a:lnTo>
                <a:lnTo>
                  <a:pt x="129448" y="297455"/>
                </a:lnTo>
                <a:lnTo>
                  <a:pt x="152644" y="296794"/>
                </a:lnTo>
                <a:lnTo>
                  <a:pt x="195776" y="3048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47"/>
          <p:cNvSpPr/>
          <p:nvPr/>
        </p:nvSpPr>
        <p:spPr>
          <a:xfrm>
            <a:off x="7487003" y="3429000"/>
            <a:ext cx="33938" cy="34291"/>
          </a:xfrm>
          <a:custGeom>
            <a:avLst/>
            <a:gdLst/>
            <a:ahLst/>
            <a:cxnLst/>
            <a:rect l="0" t="0" r="0" b="0"/>
            <a:pathLst>
              <a:path w="33938" h="34291">
                <a:moveTo>
                  <a:pt x="8219" y="0"/>
                </a:moveTo>
                <a:lnTo>
                  <a:pt x="8219" y="4550"/>
                </a:lnTo>
                <a:lnTo>
                  <a:pt x="7267" y="6844"/>
                </a:lnTo>
                <a:lnTo>
                  <a:pt x="5679" y="9325"/>
                </a:lnTo>
                <a:lnTo>
                  <a:pt x="0" y="16687"/>
                </a:lnTo>
                <a:lnTo>
                  <a:pt x="835" y="16840"/>
                </a:lnTo>
                <a:lnTo>
                  <a:pt x="2344" y="16941"/>
                </a:lnTo>
                <a:lnTo>
                  <a:pt x="4302" y="17009"/>
                </a:lnTo>
                <a:lnTo>
                  <a:pt x="11609" y="17105"/>
                </a:lnTo>
                <a:lnTo>
                  <a:pt x="15242" y="18070"/>
                </a:lnTo>
                <a:lnTo>
                  <a:pt x="19569" y="19667"/>
                </a:lnTo>
                <a:lnTo>
                  <a:pt x="29680" y="23924"/>
                </a:lnTo>
                <a:lnTo>
                  <a:pt x="33937" y="342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48"/>
          <p:cNvSpPr/>
          <p:nvPr/>
        </p:nvSpPr>
        <p:spPr>
          <a:xfrm>
            <a:off x="7615237" y="3274695"/>
            <a:ext cx="51436" cy="351473"/>
          </a:xfrm>
          <a:custGeom>
            <a:avLst/>
            <a:gdLst/>
            <a:ahLst/>
            <a:cxnLst/>
            <a:rect l="0" t="0" r="0" b="0"/>
            <a:pathLst>
              <a:path w="51436" h="351473">
                <a:moveTo>
                  <a:pt x="0" y="0"/>
                </a:moveTo>
                <a:lnTo>
                  <a:pt x="34182" y="221624"/>
                </a:lnTo>
                <a:lnTo>
                  <a:pt x="51435" y="3514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49"/>
          <p:cNvSpPr/>
          <p:nvPr/>
        </p:nvSpPr>
        <p:spPr>
          <a:xfrm>
            <a:off x="7812405" y="3377565"/>
            <a:ext cx="257176" cy="25718"/>
          </a:xfrm>
          <a:custGeom>
            <a:avLst/>
            <a:gdLst/>
            <a:ahLst/>
            <a:cxnLst/>
            <a:rect l="0" t="0" r="0" b="0"/>
            <a:pathLst>
              <a:path w="257176" h="25718">
                <a:moveTo>
                  <a:pt x="0" y="25717"/>
                </a:moveTo>
                <a:lnTo>
                  <a:pt x="13652" y="21166"/>
                </a:lnTo>
                <a:lnTo>
                  <a:pt x="18627" y="19826"/>
                </a:lnTo>
                <a:lnTo>
                  <a:pt x="22895" y="18932"/>
                </a:lnTo>
                <a:lnTo>
                  <a:pt x="26694" y="18336"/>
                </a:lnTo>
                <a:lnTo>
                  <a:pt x="31130" y="17939"/>
                </a:lnTo>
                <a:lnTo>
                  <a:pt x="35994" y="17674"/>
                </a:lnTo>
                <a:lnTo>
                  <a:pt x="41141" y="17497"/>
                </a:lnTo>
                <a:lnTo>
                  <a:pt x="48382" y="16427"/>
                </a:lnTo>
                <a:lnTo>
                  <a:pt x="57020" y="14762"/>
                </a:lnTo>
                <a:lnTo>
                  <a:pt x="66588" y="12698"/>
                </a:lnTo>
                <a:lnTo>
                  <a:pt x="77730" y="11323"/>
                </a:lnTo>
                <a:lnTo>
                  <a:pt x="89920" y="10406"/>
                </a:lnTo>
                <a:lnTo>
                  <a:pt x="113307" y="9387"/>
                </a:lnTo>
                <a:lnTo>
                  <a:pt x="130051" y="8934"/>
                </a:lnTo>
                <a:lnTo>
                  <a:pt x="172942" y="8680"/>
                </a:lnTo>
                <a:lnTo>
                  <a:pt x="188636" y="7691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50"/>
          <p:cNvSpPr/>
          <p:nvPr/>
        </p:nvSpPr>
        <p:spPr>
          <a:xfrm>
            <a:off x="7812405" y="3454765"/>
            <a:ext cx="265748" cy="17098"/>
          </a:xfrm>
          <a:custGeom>
            <a:avLst/>
            <a:gdLst/>
            <a:ahLst/>
            <a:cxnLst/>
            <a:rect l="0" t="0" r="0" b="0"/>
            <a:pathLst>
              <a:path w="265748" h="17098">
                <a:moveTo>
                  <a:pt x="0" y="17097"/>
                </a:moveTo>
                <a:lnTo>
                  <a:pt x="46844" y="17097"/>
                </a:lnTo>
                <a:lnTo>
                  <a:pt x="55995" y="16144"/>
                </a:lnTo>
                <a:lnTo>
                  <a:pt x="66857" y="14557"/>
                </a:lnTo>
                <a:lnTo>
                  <a:pt x="78861" y="12547"/>
                </a:lnTo>
                <a:lnTo>
                  <a:pt x="88769" y="11205"/>
                </a:lnTo>
                <a:lnTo>
                  <a:pt x="97279" y="10312"/>
                </a:lnTo>
                <a:lnTo>
                  <a:pt x="104858" y="9716"/>
                </a:lnTo>
                <a:lnTo>
                  <a:pt x="112768" y="9319"/>
                </a:lnTo>
                <a:lnTo>
                  <a:pt x="129176" y="8877"/>
                </a:lnTo>
                <a:lnTo>
                  <a:pt x="136600" y="7808"/>
                </a:lnTo>
                <a:lnTo>
                  <a:pt x="143454" y="6141"/>
                </a:lnTo>
                <a:lnTo>
                  <a:pt x="149929" y="4078"/>
                </a:lnTo>
                <a:lnTo>
                  <a:pt x="156149" y="2703"/>
                </a:lnTo>
                <a:lnTo>
                  <a:pt x="162202" y="1786"/>
                </a:lnTo>
                <a:lnTo>
                  <a:pt x="168141" y="1175"/>
                </a:lnTo>
                <a:lnTo>
                  <a:pt x="176865" y="767"/>
                </a:lnTo>
                <a:lnTo>
                  <a:pt x="199257" y="314"/>
                </a:lnTo>
                <a:lnTo>
                  <a:pt x="242669" y="0"/>
                </a:lnTo>
                <a:lnTo>
                  <a:pt x="265747" y="85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51"/>
          <p:cNvSpPr/>
          <p:nvPr/>
        </p:nvSpPr>
        <p:spPr>
          <a:xfrm>
            <a:off x="8227589" y="3274695"/>
            <a:ext cx="22014" cy="334328"/>
          </a:xfrm>
          <a:custGeom>
            <a:avLst/>
            <a:gdLst/>
            <a:ahLst/>
            <a:cxnLst/>
            <a:rect l="0" t="0" r="0" b="0"/>
            <a:pathLst>
              <a:path w="22014" h="334328">
                <a:moveTo>
                  <a:pt x="13441" y="0"/>
                </a:moveTo>
                <a:lnTo>
                  <a:pt x="17992" y="9101"/>
                </a:lnTo>
                <a:lnTo>
                  <a:pt x="18380" y="13688"/>
                </a:lnTo>
                <a:lnTo>
                  <a:pt x="17686" y="18650"/>
                </a:lnTo>
                <a:lnTo>
                  <a:pt x="16271" y="23863"/>
                </a:lnTo>
                <a:lnTo>
                  <a:pt x="15328" y="29244"/>
                </a:lnTo>
                <a:lnTo>
                  <a:pt x="14698" y="34735"/>
                </a:lnTo>
                <a:lnTo>
                  <a:pt x="14279" y="40302"/>
                </a:lnTo>
                <a:lnTo>
                  <a:pt x="14000" y="45918"/>
                </a:lnTo>
                <a:lnTo>
                  <a:pt x="13690" y="57238"/>
                </a:lnTo>
                <a:lnTo>
                  <a:pt x="12653" y="62923"/>
                </a:lnTo>
                <a:lnTo>
                  <a:pt x="11011" y="68619"/>
                </a:lnTo>
                <a:lnTo>
                  <a:pt x="8964" y="74321"/>
                </a:lnTo>
                <a:lnTo>
                  <a:pt x="7599" y="80027"/>
                </a:lnTo>
                <a:lnTo>
                  <a:pt x="6688" y="85736"/>
                </a:lnTo>
                <a:lnTo>
                  <a:pt x="6082" y="91447"/>
                </a:lnTo>
                <a:lnTo>
                  <a:pt x="5677" y="98112"/>
                </a:lnTo>
                <a:lnTo>
                  <a:pt x="5228" y="113138"/>
                </a:lnTo>
                <a:lnTo>
                  <a:pt x="4155" y="120193"/>
                </a:lnTo>
                <a:lnTo>
                  <a:pt x="2489" y="126801"/>
                </a:lnTo>
                <a:lnTo>
                  <a:pt x="424" y="133111"/>
                </a:lnTo>
                <a:lnTo>
                  <a:pt x="0" y="139223"/>
                </a:lnTo>
                <a:lnTo>
                  <a:pt x="671" y="145203"/>
                </a:lnTo>
                <a:lnTo>
                  <a:pt x="2070" y="151094"/>
                </a:lnTo>
                <a:lnTo>
                  <a:pt x="3002" y="157879"/>
                </a:lnTo>
                <a:lnTo>
                  <a:pt x="3625" y="165260"/>
                </a:lnTo>
                <a:lnTo>
                  <a:pt x="4039" y="173038"/>
                </a:lnTo>
                <a:lnTo>
                  <a:pt x="5268" y="182034"/>
                </a:lnTo>
                <a:lnTo>
                  <a:pt x="7040" y="191841"/>
                </a:lnTo>
                <a:lnTo>
                  <a:pt x="9173" y="202189"/>
                </a:lnTo>
                <a:lnTo>
                  <a:pt x="10596" y="210992"/>
                </a:lnTo>
                <a:lnTo>
                  <a:pt x="11544" y="218766"/>
                </a:lnTo>
                <a:lnTo>
                  <a:pt x="12177" y="225854"/>
                </a:lnTo>
                <a:lnTo>
                  <a:pt x="12598" y="234389"/>
                </a:lnTo>
                <a:lnTo>
                  <a:pt x="13066" y="254033"/>
                </a:lnTo>
                <a:lnTo>
                  <a:pt x="13431" y="302163"/>
                </a:lnTo>
                <a:lnTo>
                  <a:pt x="14386" y="306217"/>
                </a:lnTo>
                <a:lnTo>
                  <a:pt x="15976" y="310824"/>
                </a:lnTo>
                <a:lnTo>
                  <a:pt x="17989" y="315801"/>
                </a:lnTo>
                <a:lnTo>
                  <a:pt x="19330" y="320071"/>
                </a:lnTo>
                <a:lnTo>
                  <a:pt x="20225" y="323871"/>
                </a:lnTo>
                <a:lnTo>
                  <a:pt x="22013" y="33432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52"/>
          <p:cNvSpPr/>
          <p:nvPr/>
        </p:nvSpPr>
        <p:spPr>
          <a:xfrm>
            <a:off x="8321816" y="3291893"/>
            <a:ext cx="322122" cy="299971"/>
          </a:xfrm>
          <a:custGeom>
            <a:avLst/>
            <a:gdLst/>
            <a:ahLst/>
            <a:cxnLst/>
            <a:rect l="0" t="0" r="0" b="0"/>
            <a:pathLst>
              <a:path w="322122" h="299971">
                <a:moveTo>
                  <a:pt x="4939" y="77099"/>
                </a:moveTo>
                <a:lnTo>
                  <a:pt x="387" y="67998"/>
                </a:lnTo>
                <a:lnTo>
                  <a:pt x="0" y="64364"/>
                </a:lnTo>
                <a:lnTo>
                  <a:pt x="693" y="60989"/>
                </a:lnTo>
                <a:lnTo>
                  <a:pt x="3052" y="54699"/>
                </a:lnTo>
                <a:lnTo>
                  <a:pt x="4100" y="48729"/>
                </a:lnTo>
                <a:lnTo>
                  <a:pt x="5332" y="45803"/>
                </a:lnTo>
                <a:lnTo>
                  <a:pt x="9240" y="40012"/>
                </a:lnTo>
                <a:lnTo>
                  <a:pt x="16693" y="34264"/>
                </a:lnTo>
                <a:lnTo>
                  <a:pt x="21348" y="31397"/>
                </a:lnTo>
                <a:lnTo>
                  <a:pt x="28261" y="27581"/>
                </a:lnTo>
                <a:lnTo>
                  <a:pt x="54288" y="14061"/>
                </a:lnTo>
                <a:lnTo>
                  <a:pt x="68464" y="6855"/>
                </a:lnTo>
                <a:lnTo>
                  <a:pt x="74911" y="4552"/>
                </a:lnTo>
                <a:lnTo>
                  <a:pt x="81115" y="3017"/>
                </a:lnTo>
                <a:lnTo>
                  <a:pt x="87155" y="1993"/>
                </a:lnTo>
                <a:lnTo>
                  <a:pt x="93087" y="1311"/>
                </a:lnTo>
                <a:lnTo>
                  <a:pt x="98947" y="856"/>
                </a:lnTo>
                <a:lnTo>
                  <a:pt x="104758" y="553"/>
                </a:lnTo>
                <a:lnTo>
                  <a:pt x="116296" y="216"/>
                </a:lnTo>
                <a:lnTo>
                  <a:pt x="139224" y="0"/>
                </a:lnTo>
                <a:lnTo>
                  <a:pt x="144945" y="935"/>
                </a:lnTo>
                <a:lnTo>
                  <a:pt x="150664" y="2510"/>
                </a:lnTo>
                <a:lnTo>
                  <a:pt x="156382" y="4513"/>
                </a:lnTo>
                <a:lnTo>
                  <a:pt x="162098" y="6801"/>
                </a:lnTo>
                <a:lnTo>
                  <a:pt x="167814" y="9279"/>
                </a:lnTo>
                <a:lnTo>
                  <a:pt x="173529" y="11883"/>
                </a:lnTo>
                <a:lnTo>
                  <a:pt x="182420" y="17317"/>
                </a:lnTo>
                <a:lnTo>
                  <a:pt x="189547" y="22906"/>
                </a:lnTo>
                <a:lnTo>
                  <a:pt x="195889" y="28566"/>
                </a:lnTo>
                <a:lnTo>
                  <a:pt x="197962" y="31409"/>
                </a:lnTo>
                <a:lnTo>
                  <a:pt x="200264" y="37107"/>
                </a:lnTo>
                <a:lnTo>
                  <a:pt x="201288" y="45355"/>
                </a:lnTo>
                <a:lnTo>
                  <a:pt x="201561" y="50221"/>
                </a:lnTo>
                <a:lnTo>
                  <a:pt x="200790" y="54418"/>
                </a:lnTo>
                <a:lnTo>
                  <a:pt x="197394" y="61621"/>
                </a:lnTo>
                <a:lnTo>
                  <a:pt x="192709" y="70538"/>
                </a:lnTo>
                <a:lnTo>
                  <a:pt x="190126" y="75582"/>
                </a:lnTo>
                <a:lnTo>
                  <a:pt x="187452" y="81803"/>
                </a:lnTo>
                <a:lnTo>
                  <a:pt x="184717" y="88808"/>
                </a:lnTo>
                <a:lnTo>
                  <a:pt x="181941" y="96335"/>
                </a:lnTo>
                <a:lnTo>
                  <a:pt x="177233" y="103258"/>
                </a:lnTo>
                <a:lnTo>
                  <a:pt x="171237" y="109778"/>
                </a:lnTo>
                <a:lnTo>
                  <a:pt x="164382" y="116030"/>
                </a:lnTo>
                <a:lnTo>
                  <a:pt x="159811" y="122103"/>
                </a:lnTo>
                <a:lnTo>
                  <a:pt x="156764" y="128057"/>
                </a:lnTo>
                <a:lnTo>
                  <a:pt x="154734" y="133931"/>
                </a:lnTo>
                <a:lnTo>
                  <a:pt x="151475" y="139752"/>
                </a:lnTo>
                <a:lnTo>
                  <a:pt x="147397" y="145538"/>
                </a:lnTo>
                <a:lnTo>
                  <a:pt x="142774" y="151300"/>
                </a:lnTo>
                <a:lnTo>
                  <a:pt x="137787" y="157046"/>
                </a:lnTo>
                <a:lnTo>
                  <a:pt x="132556" y="162782"/>
                </a:lnTo>
                <a:lnTo>
                  <a:pt x="127165" y="168511"/>
                </a:lnTo>
                <a:lnTo>
                  <a:pt x="122618" y="174236"/>
                </a:lnTo>
                <a:lnTo>
                  <a:pt x="118634" y="179957"/>
                </a:lnTo>
                <a:lnTo>
                  <a:pt x="115026" y="185676"/>
                </a:lnTo>
                <a:lnTo>
                  <a:pt x="108476" y="194570"/>
                </a:lnTo>
                <a:lnTo>
                  <a:pt x="101438" y="202651"/>
                </a:lnTo>
                <a:lnTo>
                  <a:pt x="91960" y="212593"/>
                </a:lnTo>
                <a:lnTo>
                  <a:pt x="87717" y="217910"/>
                </a:lnTo>
                <a:lnTo>
                  <a:pt x="83937" y="223361"/>
                </a:lnTo>
                <a:lnTo>
                  <a:pt x="80465" y="228899"/>
                </a:lnTo>
                <a:lnTo>
                  <a:pt x="74066" y="237593"/>
                </a:lnTo>
                <a:lnTo>
                  <a:pt x="68047" y="245585"/>
                </a:lnTo>
                <a:lnTo>
                  <a:pt x="65108" y="250383"/>
                </a:lnTo>
                <a:lnTo>
                  <a:pt x="62197" y="255487"/>
                </a:lnTo>
                <a:lnTo>
                  <a:pt x="56422" y="266237"/>
                </a:lnTo>
                <a:lnTo>
                  <a:pt x="53548" y="271771"/>
                </a:lnTo>
                <a:lnTo>
                  <a:pt x="50355" y="280460"/>
                </a:lnTo>
                <a:lnTo>
                  <a:pt x="48936" y="287497"/>
                </a:lnTo>
                <a:lnTo>
                  <a:pt x="48138" y="295861"/>
                </a:lnTo>
                <a:lnTo>
                  <a:pt x="47951" y="298151"/>
                </a:lnTo>
                <a:lnTo>
                  <a:pt x="48852" y="298763"/>
                </a:lnTo>
                <a:lnTo>
                  <a:pt x="52396" y="299441"/>
                </a:lnTo>
                <a:lnTo>
                  <a:pt x="59686" y="299743"/>
                </a:lnTo>
                <a:lnTo>
                  <a:pt x="75338" y="299936"/>
                </a:lnTo>
                <a:lnTo>
                  <a:pt x="93742" y="299970"/>
                </a:lnTo>
                <a:lnTo>
                  <a:pt x="100336" y="299022"/>
                </a:lnTo>
                <a:lnTo>
                  <a:pt x="106637" y="297438"/>
                </a:lnTo>
                <a:lnTo>
                  <a:pt x="112742" y="295429"/>
                </a:lnTo>
                <a:lnTo>
                  <a:pt x="118718" y="294090"/>
                </a:lnTo>
                <a:lnTo>
                  <a:pt x="124607" y="293197"/>
                </a:lnTo>
                <a:lnTo>
                  <a:pt x="130437" y="292602"/>
                </a:lnTo>
                <a:lnTo>
                  <a:pt x="139087" y="291253"/>
                </a:lnTo>
                <a:lnTo>
                  <a:pt x="161398" y="287214"/>
                </a:lnTo>
                <a:lnTo>
                  <a:pt x="171157" y="285755"/>
                </a:lnTo>
                <a:lnTo>
                  <a:pt x="179568" y="284784"/>
                </a:lnTo>
                <a:lnTo>
                  <a:pt x="187081" y="284135"/>
                </a:lnTo>
                <a:lnTo>
                  <a:pt x="194947" y="283703"/>
                </a:lnTo>
                <a:lnTo>
                  <a:pt x="211306" y="283223"/>
                </a:lnTo>
                <a:lnTo>
                  <a:pt x="222528" y="282143"/>
                </a:lnTo>
                <a:lnTo>
                  <a:pt x="235723" y="280470"/>
                </a:lnTo>
                <a:lnTo>
                  <a:pt x="250234" y="278402"/>
                </a:lnTo>
                <a:lnTo>
                  <a:pt x="260862" y="277976"/>
                </a:lnTo>
                <a:lnTo>
                  <a:pt x="268899" y="278645"/>
                </a:lnTo>
                <a:lnTo>
                  <a:pt x="275210" y="280043"/>
                </a:lnTo>
                <a:lnTo>
                  <a:pt x="284762" y="281596"/>
                </a:lnTo>
                <a:lnTo>
                  <a:pt x="292183" y="282287"/>
                </a:lnTo>
                <a:lnTo>
                  <a:pt x="298654" y="282594"/>
                </a:lnTo>
                <a:lnTo>
                  <a:pt x="307247" y="285270"/>
                </a:lnTo>
                <a:lnTo>
                  <a:pt x="322121" y="2914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53"/>
          <p:cNvSpPr/>
          <p:nvPr/>
        </p:nvSpPr>
        <p:spPr>
          <a:xfrm>
            <a:off x="8635514" y="3326129"/>
            <a:ext cx="265583" cy="240019"/>
          </a:xfrm>
          <a:custGeom>
            <a:avLst/>
            <a:gdLst/>
            <a:ahLst/>
            <a:cxnLst/>
            <a:rect l="0" t="0" r="0" b="0"/>
            <a:pathLst>
              <a:path w="265583" h="240019">
                <a:moveTo>
                  <a:pt x="111293" y="0"/>
                </a:moveTo>
                <a:lnTo>
                  <a:pt x="93090" y="4552"/>
                </a:lnTo>
                <a:lnTo>
                  <a:pt x="86775" y="6845"/>
                </a:lnTo>
                <a:lnTo>
                  <a:pt x="81612" y="9326"/>
                </a:lnTo>
                <a:lnTo>
                  <a:pt x="77219" y="11932"/>
                </a:lnTo>
                <a:lnTo>
                  <a:pt x="72384" y="14622"/>
                </a:lnTo>
                <a:lnTo>
                  <a:pt x="61933" y="20152"/>
                </a:lnTo>
                <a:lnTo>
                  <a:pt x="56479" y="23912"/>
                </a:lnTo>
                <a:lnTo>
                  <a:pt x="50938" y="28324"/>
                </a:lnTo>
                <a:lnTo>
                  <a:pt x="45339" y="33170"/>
                </a:lnTo>
                <a:lnTo>
                  <a:pt x="36578" y="41095"/>
                </a:lnTo>
                <a:lnTo>
                  <a:pt x="32908" y="44542"/>
                </a:lnTo>
                <a:lnTo>
                  <a:pt x="29509" y="48745"/>
                </a:lnTo>
                <a:lnTo>
                  <a:pt x="26290" y="53452"/>
                </a:lnTo>
                <a:lnTo>
                  <a:pt x="23192" y="58495"/>
                </a:lnTo>
                <a:lnTo>
                  <a:pt x="20173" y="63762"/>
                </a:lnTo>
                <a:lnTo>
                  <a:pt x="14281" y="74694"/>
                </a:lnTo>
                <a:lnTo>
                  <a:pt x="11376" y="79323"/>
                </a:lnTo>
                <a:lnTo>
                  <a:pt x="8487" y="83363"/>
                </a:lnTo>
                <a:lnTo>
                  <a:pt x="5608" y="87008"/>
                </a:lnTo>
                <a:lnTo>
                  <a:pt x="3689" y="91343"/>
                </a:lnTo>
                <a:lnTo>
                  <a:pt x="2409" y="96138"/>
                </a:lnTo>
                <a:lnTo>
                  <a:pt x="1556" y="101240"/>
                </a:lnTo>
                <a:lnTo>
                  <a:pt x="988" y="106546"/>
                </a:lnTo>
                <a:lnTo>
                  <a:pt x="610" y="111988"/>
                </a:lnTo>
                <a:lnTo>
                  <a:pt x="356" y="117522"/>
                </a:lnTo>
                <a:lnTo>
                  <a:pt x="75" y="131290"/>
                </a:lnTo>
                <a:lnTo>
                  <a:pt x="0" y="138961"/>
                </a:lnTo>
                <a:lnTo>
                  <a:pt x="903" y="146934"/>
                </a:lnTo>
                <a:lnTo>
                  <a:pt x="2457" y="155106"/>
                </a:lnTo>
                <a:lnTo>
                  <a:pt x="4446" y="163412"/>
                </a:lnTo>
                <a:lnTo>
                  <a:pt x="5771" y="170854"/>
                </a:lnTo>
                <a:lnTo>
                  <a:pt x="6656" y="177720"/>
                </a:lnTo>
                <a:lnTo>
                  <a:pt x="7245" y="184203"/>
                </a:lnTo>
                <a:lnTo>
                  <a:pt x="9543" y="189477"/>
                </a:lnTo>
                <a:lnTo>
                  <a:pt x="12979" y="193946"/>
                </a:lnTo>
                <a:lnTo>
                  <a:pt x="20926" y="201451"/>
                </a:lnTo>
                <a:lnTo>
                  <a:pt x="27633" y="207962"/>
                </a:lnTo>
                <a:lnTo>
                  <a:pt x="31707" y="211031"/>
                </a:lnTo>
                <a:lnTo>
                  <a:pt x="36329" y="214030"/>
                </a:lnTo>
                <a:lnTo>
                  <a:pt x="41314" y="216982"/>
                </a:lnTo>
                <a:lnTo>
                  <a:pt x="49393" y="222802"/>
                </a:lnTo>
                <a:lnTo>
                  <a:pt x="52882" y="225687"/>
                </a:lnTo>
                <a:lnTo>
                  <a:pt x="58064" y="228563"/>
                </a:lnTo>
                <a:lnTo>
                  <a:pt x="64378" y="231433"/>
                </a:lnTo>
                <a:lnTo>
                  <a:pt x="71443" y="234299"/>
                </a:lnTo>
                <a:lnTo>
                  <a:pt x="77106" y="236210"/>
                </a:lnTo>
                <a:lnTo>
                  <a:pt x="81835" y="237483"/>
                </a:lnTo>
                <a:lnTo>
                  <a:pt x="85938" y="238332"/>
                </a:lnTo>
                <a:lnTo>
                  <a:pt x="90581" y="238899"/>
                </a:lnTo>
                <a:lnTo>
                  <a:pt x="95580" y="239276"/>
                </a:lnTo>
                <a:lnTo>
                  <a:pt x="100817" y="239528"/>
                </a:lnTo>
                <a:lnTo>
                  <a:pt x="114258" y="239807"/>
                </a:lnTo>
                <a:lnTo>
                  <a:pt x="168643" y="240018"/>
                </a:lnTo>
                <a:lnTo>
                  <a:pt x="177149" y="239070"/>
                </a:lnTo>
                <a:lnTo>
                  <a:pt x="184725" y="237485"/>
                </a:lnTo>
                <a:lnTo>
                  <a:pt x="191680" y="235476"/>
                </a:lnTo>
                <a:lnTo>
                  <a:pt x="198221" y="233184"/>
                </a:lnTo>
                <a:lnTo>
                  <a:pt x="204489" y="230704"/>
                </a:lnTo>
                <a:lnTo>
                  <a:pt x="210570" y="228098"/>
                </a:lnTo>
                <a:lnTo>
                  <a:pt x="215578" y="225408"/>
                </a:lnTo>
                <a:lnTo>
                  <a:pt x="223681" y="219879"/>
                </a:lnTo>
                <a:lnTo>
                  <a:pt x="230458" y="214247"/>
                </a:lnTo>
                <a:lnTo>
                  <a:pt x="237598" y="208569"/>
                </a:lnTo>
                <a:lnTo>
                  <a:pt x="242169" y="205721"/>
                </a:lnTo>
                <a:lnTo>
                  <a:pt x="247121" y="202870"/>
                </a:lnTo>
                <a:lnTo>
                  <a:pt x="255164" y="197162"/>
                </a:lnTo>
                <a:lnTo>
                  <a:pt x="258641" y="194307"/>
                </a:lnTo>
                <a:lnTo>
                  <a:pt x="260960" y="190498"/>
                </a:lnTo>
                <a:lnTo>
                  <a:pt x="262507" y="186054"/>
                </a:lnTo>
                <a:lnTo>
                  <a:pt x="263537" y="181186"/>
                </a:lnTo>
                <a:lnTo>
                  <a:pt x="264224" y="176988"/>
                </a:lnTo>
                <a:lnTo>
                  <a:pt x="264987" y="169784"/>
                </a:lnTo>
                <a:lnTo>
                  <a:pt x="265191" y="164625"/>
                </a:lnTo>
                <a:lnTo>
                  <a:pt x="265517" y="140893"/>
                </a:lnTo>
                <a:lnTo>
                  <a:pt x="265582" y="121917"/>
                </a:lnTo>
                <a:lnTo>
                  <a:pt x="264635" y="115568"/>
                </a:lnTo>
                <a:lnTo>
                  <a:pt x="263051" y="108478"/>
                </a:lnTo>
                <a:lnTo>
                  <a:pt x="261043" y="100894"/>
                </a:lnTo>
                <a:lnTo>
                  <a:pt x="257799" y="92028"/>
                </a:lnTo>
                <a:lnTo>
                  <a:pt x="253731" y="82307"/>
                </a:lnTo>
                <a:lnTo>
                  <a:pt x="249115" y="72017"/>
                </a:lnTo>
                <a:lnTo>
                  <a:pt x="245084" y="64204"/>
                </a:lnTo>
                <a:lnTo>
                  <a:pt x="241445" y="58043"/>
                </a:lnTo>
                <a:lnTo>
                  <a:pt x="238066" y="52983"/>
                </a:lnTo>
                <a:lnTo>
                  <a:pt x="234861" y="47705"/>
                </a:lnTo>
                <a:lnTo>
                  <a:pt x="231771" y="42281"/>
                </a:lnTo>
                <a:lnTo>
                  <a:pt x="228760" y="36760"/>
                </a:lnTo>
                <a:lnTo>
                  <a:pt x="225799" y="33079"/>
                </a:lnTo>
                <a:lnTo>
                  <a:pt x="222873" y="30626"/>
                </a:lnTo>
                <a:lnTo>
                  <a:pt x="217082" y="26947"/>
                </a:lnTo>
                <a:lnTo>
                  <a:pt x="211332" y="22137"/>
                </a:lnTo>
                <a:lnTo>
                  <a:pt x="203062" y="16824"/>
                </a:lnTo>
                <a:lnTo>
                  <a:pt x="198190" y="14074"/>
                </a:lnTo>
                <a:lnTo>
                  <a:pt x="190237" y="8478"/>
                </a:lnTo>
                <a:lnTo>
                  <a:pt x="186782" y="5652"/>
                </a:lnTo>
                <a:lnTo>
                  <a:pt x="182574" y="3768"/>
                </a:lnTo>
                <a:lnTo>
                  <a:pt x="177864" y="2512"/>
                </a:lnTo>
                <a:lnTo>
                  <a:pt x="172819" y="1675"/>
                </a:lnTo>
                <a:lnTo>
                  <a:pt x="165645" y="1117"/>
                </a:lnTo>
                <a:lnTo>
                  <a:pt x="157053" y="745"/>
                </a:lnTo>
                <a:lnTo>
                  <a:pt x="147515" y="497"/>
                </a:lnTo>
                <a:lnTo>
                  <a:pt x="139251" y="1284"/>
                </a:lnTo>
                <a:lnTo>
                  <a:pt x="131837" y="2761"/>
                </a:lnTo>
                <a:lnTo>
                  <a:pt x="116614" y="6942"/>
                </a:lnTo>
                <a:lnTo>
                  <a:pt x="97147" y="11976"/>
                </a:lnTo>
                <a:lnTo>
                  <a:pt x="88527" y="13699"/>
                </a:lnTo>
                <a:lnTo>
                  <a:pt x="80876" y="14848"/>
                </a:lnTo>
                <a:lnTo>
                  <a:pt x="73870" y="15614"/>
                </a:lnTo>
                <a:lnTo>
                  <a:pt x="68247" y="17077"/>
                </a:lnTo>
                <a:lnTo>
                  <a:pt x="63546" y="19005"/>
                </a:lnTo>
                <a:lnTo>
                  <a:pt x="55782" y="22734"/>
                </a:lnTo>
                <a:lnTo>
                  <a:pt x="49157" y="24392"/>
                </a:lnTo>
                <a:lnTo>
                  <a:pt x="43037" y="25129"/>
                </a:lnTo>
                <a:lnTo>
                  <a:pt x="34141" y="257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54"/>
          <p:cNvSpPr/>
          <p:nvPr/>
        </p:nvSpPr>
        <p:spPr>
          <a:xfrm>
            <a:off x="5300662" y="3075896"/>
            <a:ext cx="42864" cy="344532"/>
          </a:xfrm>
          <a:custGeom>
            <a:avLst/>
            <a:gdLst/>
            <a:ahLst/>
            <a:cxnLst/>
            <a:rect l="0" t="0" r="0" b="0"/>
            <a:pathLst>
              <a:path w="42864" h="344532">
                <a:moveTo>
                  <a:pt x="42863" y="344531"/>
                </a:moveTo>
                <a:lnTo>
                  <a:pt x="42863" y="328931"/>
                </a:lnTo>
                <a:lnTo>
                  <a:pt x="41910" y="325558"/>
                </a:lnTo>
                <a:lnTo>
                  <a:pt x="38312" y="314191"/>
                </a:lnTo>
                <a:lnTo>
                  <a:pt x="36971" y="308112"/>
                </a:lnTo>
                <a:lnTo>
                  <a:pt x="36077" y="302154"/>
                </a:lnTo>
                <a:lnTo>
                  <a:pt x="35084" y="291407"/>
                </a:lnTo>
                <a:lnTo>
                  <a:pt x="34643" y="283455"/>
                </a:lnTo>
                <a:lnTo>
                  <a:pt x="34395" y="273624"/>
                </a:lnTo>
                <a:lnTo>
                  <a:pt x="34292" y="167711"/>
                </a:lnTo>
                <a:lnTo>
                  <a:pt x="33339" y="161881"/>
                </a:lnTo>
                <a:lnTo>
                  <a:pt x="31751" y="156089"/>
                </a:lnTo>
                <a:lnTo>
                  <a:pt x="29740" y="150323"/>
                </a:lnTo>
                <a:lnTo>
                  <a:pt x="28399" y="145527"/>
                </a:lnTo>
                <a:lnTo>
                  <a:pt x="27505" y="141377"/>
                </a:lnTo>
                <a:lnTo>
                  <a:pt x="26909" y="137657"/>
                </a:lnTo>
                <a:lnTo>
                  <a:pt x="26512" y="130415"/>
                </a:lnTo>
                <a:lnTo>
                  <a:pt x="26071" y="109668"/>
                </a:lnTo>
                <a:lnTo>
                  <a:pt x="25001" y="96516"/>
                </a:lnTo>
                <a:lnTo>
                  <a:pt x="23335" y="82033"/>
                </a:lnTo>
                <a:lnTo>
                  <a:pt x="21271" y="66662"/>
                </a:lnTo>
                <a:lnTo>
                  <a:pt x="18943" y="53558"/>
                </a:lnTo>
                <a:lnTo>
                  <a:pt x="16439" y="41964"/>
                </a:lnTo>
                <a:lnTo>
                  <a:pt x="10127" y="16477"/>
                </a:lnTo>
                <a:lnTo>
                  <a:pt x="9263" y="7912"/>
                </a:lnTo>
                <a:lnTo>
                  <a:pt x="9033" y="2961"/>
                </a:lnTo>
                <a:lnTo>
                  <a:pt x="7927" y="613"/>
                </a:lnTo>
                <a:lnTo>
                  <a:pt x="6237" y="0"/>
                </a:lnTo>
                <a:lnTo>
                  <a:pt x="0" y="16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55"/>
          <p:cNvSpPr/>
          <p:nvPr/>
        </p:nvSpPr>
        <p:spPr>
          <a:xfrm>
            <a:off x="5300976" y="3506186"/>
            <a:ext cx="84095" cy="64281"/>
          </a:xfrm>
          <a:custGeom>
            <a:avLst/>
            <a:gdLst/>
            <a:ahLst/>
            <a:cxnLst/>
            <a:rect l="0" t="0" r="0" b="0"/>
            <a:pathLst>
              <a:path w="84095" h="64281">
                <a:moveTo>
                  <a:pt x="25403" y="8539"/>
                </a:moveTo>
                <a:lnTo>
                  <a:pt x="3261" y="15919"/>
                </a:lnTo>
                <a:lnTo>
                  <a:pt x="2069" y="17269"/>
                </a:lnTo>
                <a:lnTo>
                  <a:pt x="1275" y="19122"/>
                </a:lnTo>
                <a:lnTo>
                  <a:pt x="745" y="21309"/>
                </a:lnTo>
                <a:lnTo>
                  <a:pt x="392" y="24672"/>
                </a:lnTo>
                <a:lnTo>
                  <a:pt x="157" y="28819"/>
                </a:lnTo>
                <a:lnTo>
                  <a:pt x="0" y="33489"/>
                </a:lnTo>
                <a:lnTo>
                  <a:pt x="1800" y="38507"/>
                </a:lnTo>
                <a:lnTo>
                  <a:pt x="4906" y="43758"/>
                </a:lnTo>
                <a:lnTo>
                  <a:pt x="8881" y="49163"/>
                </a:lnTo>
                <a:lnTo>
                  <a:pt x="12484" y="52766"/>
                </a:lnTo>
                <a:lnTo>
                  <a:pt x="15838" y="55169"/>
                </a:lnTo>
                <a:lnTo>
                  <a:pt x="32616" y="63575"/>
                </a:lnTo>
                <a:lnTo>
                  <a:pt x="35926" y="64280"/>
                </a:lnTo>
                <a:lnTo>
                  <a:pt x="38134" y="63797"/>
                </a:lnTo>
                <a:lnTo>
                  <a:pt x="39605" y="62522"/>
                </a:lnTo>
                <a:lnTo>
                  <a:pt x="41539" y="61673"/>
                </a:lnTo>
                <a:lnTo>
                  <a:pt x="43781" y="61106"/>
                </a:lnTo>
                <a:lnTo>
                  <a:pt x="46227" y="60729"/>
                </a:lnTo>
                <a:lnTo>
                  <a:pt x="49764" y="59525"/>
                </a:lnTo>
                <a:lnTo>
                  <a:pt x="54026" y="57769"/>
                </a:lnTo>
                <a:lnTo>
                  <a:pt x="58773" y="55646"/>
                </a:lnTo>
                <a:lnTo>
                  <a:pt x="61937" y="53279"/>
                </a:lnTo>
                <a:lnTo>
                  <a:pt x="64047" y="50748"/>
                </a:lnTo>
                <a:lnTo>
                  <a:pt x="65453" y="48108"/>
                </a:lnTo>
                <a:lnTo>
                  <a:pt x="67343" y="46348"/>
                </a:lnTo>
                <a:lnTo>
                  <a:pt x="69556" y="45175"/>
                </a:lnTo>
                <a:lnTo>
                  <a:pt x="71984" y="44393"/>
                </a:lnTo>
                <a:lnTo>
                  <a:pt x="73602" y="42919"/>
                </a:lnTo>
                <a:lnTo>
                  <a:pt x="74681" y="40984"/>
                </a:lnTo>
                <a:lnTo>
                  <a:pt x="75400" y="38741"/>
                </a:lnTo>
                <a:lnTo>
                  <a:pt x="76832" y="36294"/>
                </a:lnTo>
                <a:lnTo>
                  <a:pt x="78739" y="33709"/>
                </a:lnTo>
                <a:lnTo>
                  <a:pt x="80963" y="31034"/>
                </a:lnTo>
                <a:lnTo>
                  <a:pt x="82446" y="28298"/>
                </a:lnTo>
                <a:lnTo>
                  <a:pt x="83434" y="25522"/>
                </a:lnTo>
                <a:lnTo>
                  <a:pt x="84094" y="22718"/>
                </a:lnTo>
                <a:lnTo>
                  <a:pt x="83580" y="20849"/>
                </a:lnTo>
                <a:lnTo>
                  <a:pt x="82285" y="19603"/>
                </a:lnTo>
                <a:lnTo>
                  <a:pt x="80470" y="18772"/>
                </a:lnTo>
                <a:lnTo>
                  <a:pt x="79259" y="17266"/>
                </a:lnTo>
                <a:lnTo>
                  <a:pt x="78453" y="15310"/>
                </a:lnTo>
                <a:lnTo>
                  <a:pt x="77914" y="13053"/>
                </a:lnTo>
                <a:lnTo>
                  <a:pt x="76603" y="11548"/>
                </a:lnTo>
                <a:lnTo>
                  <a:pt x="74777" y="10545"/>
                </a:lnTo>
                <a:lnTo>
                  <a:pt x="72607" y="9876"/>
                </a:lnTo>
                <a:lnTo>
                  <a:pt x="71160" y="8478"/>
                </a:lnTo>
                <a:lnTo>
                  <a:pt x="70195" y="6593"/>
                </a:lnTo>
                <a:lnTo>
                  <a:pt x="69552" y="4384"/>
                </a:lnTo>
                <a:lnTo>
                  <a:pt x="68171" y="2912"/>
                </a:lnTo>
                <a:lnTo>
                  <a:pt x="66297" y="1930"/>
                </a:lnTo>
                <a:lnTo>
                  <a:pt x="64096" y="1275"/>
                </a:lnTo>
                <a:lnTo>
                  <a:pt x="61676" y="839"/>
                </a:lnTo>
                <a:lnTo>
                  <a:pt x="59111" y="548"/>
                </a:lnTo>
                <a:lnTo>
                  <a:pt x="56447" y="354"/>
                </a:lnTo>
                <a:lnTo>
                  <a:pt x="53719" y="225"/>
                </a:lnTo>
                <a:lnTo>
                  <a:pt x="44208" y="0"/>
                </a:lnTo>
                <a:lnTo>
                  <a:pt x="42702" y="941"/>
                </a:lnTo>
                <a:lnTo>
                  <a:pt x="40746" y="2521"/>
                </a:lnTo>
                <a:lnTo>
                  <a:pt x="38489" y="4527"/>
                </a:lnTo>
                <a:lnTo>
                  <a:pt x="36033" y="5864"/>
                </a:lnTo>
                <a:lnTo>
                  <a:pt x="33442" y="6756"/>
                </a:lnTo>
                <a:lnTo>
                  <a:pt x="30762" y="7350"/>
                </a:lnTo>
                <a:lnTo>
                  <a:pt x="28024" y="8699"/>
                </a:lnTo>
                <a:lnTo>
                  <a:pt x="25245" y="10550"/>
                </a:lnTo>
                <a:lnTo>
                  <a:pt x="22440" y="12737"/>
                </a:lnTo>
                <a:lnTo>
                  <a:pt x="20571" y="15148"/>
                </a:lnTo>
                <a:lnTo>
                  <a:pt x="19324" y="17707"/>
                </a:lnTo>
                <a:lnTo>
                  <a:pt x="18493" y="20366"/>
                </a:lnTo>
                <a:lnTo>
                  <a:pt x="17939" y="23091"/>
                </a:lnTo>
                <a:lnTo>
                  <a:pt x="17570" y="25860"/>
                </a:lnTo>
                <a:lnTo>
                  <a:pt x="17324" y="28659"/>
                </a:lnTo>
                <a:lnTo>
                  <a:pt x="17160" y="33382"/>
                </a:lnTo>
                <a:lnTo>
                  <a:pt x="16831" y="5997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P(n, 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 (n, r) =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n=number of elements</a:t>
            </a:r>
          </a:p>
          <a:p>
            <a:r>
              <a:rPr lang="en-US" dirty="0" smtClean="0"/>
              <a:t>r=the number taken at a time</a:t>
            </a:r>
          </a:p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590800" y="1600200"/>
          <a:ext cx="1524000" cy="1359243"/>
        </p:xfrm>
        <a:graphic>
          <a:graphicData uri="http://schemas.openxmlformats.org/presentationml/2006/ole">
            <p:oleObj spid="_x0000_s16386" name="Equation" r:id="rId4" imgW="469800" imgH="419040" progId="Equation.3">
              <p:embed/>
            </p:oleObj>
          </a:graphicData>
        </a:graphic>
      </p:graphicFrame>
      <p:sp>
        <p:nvSpPr>
          <p:cNvPr id="5" name="SMARTPenAnnotation347"/>
          <p:cNvSpPr/>
          <p:nvPr/>
        </p:nvSpPr>
        <p:spPr>
          <a:xfrm>
            <a:off x="3886200" y="3891915"/>
            <a:ext cx="42863" cy="531496"/>
          </a:xfrm>
          <a:custGeom>
            <a:avLst/>
            <a:gdLst/>
            <a:ahLst/>
            <a:cxnLst/>
            <a:rect l="0" t="0" r="0" b="0"/>
            <a:pathLst>
              <a:path w="42863" h="531496">
                <a:moveTo>
                  <a:pt x="0" y="0"/>
                </a:moveTo>
                <a:lnTo>
                  <a:pt x="0" y="11931"/>
                </a:lnTo>
                <a:lnTo>
                  <a:pt x="952" y="14622"/>
                </a:lnTo>
                <a:lnTo>
                  <a:pt x="2540" y="17368"/>
                </a:lnTo>
                <a:lnTo>
                  <a:pt x="4550" y="20151"/>
                </a:lnTo>
                <a:lnTo>
                  <a:pt x="5891" y="22959"/>
                </a:lnTo>
                <a:lnTo>
                  <a:pt x="6785" y="25783"/>
                </a:lnTo>
                <a:lnTo>
                  <a:pt x="7380" y="28618"/>
                </a:lnTo>
                <a:lnTo>
                  <a:pt x="9683" y="35272"/>
                </a:lnTo>
                <a:lnTo>
                  <a:pt x="17321" y="55363"/>
                </a:lnTo>
                <a:lnTo>
                  <a:pt x="21072" y="64531"/>
                </a:lnTo>
                <a:lnTo>
                  <a:pt x="24525" y="72548"/>
                </a:lnTo>
                <a:lnTo>
                  <a:pt x="27780" y="79798"/>
                </a:lnTo>
                <a:lnTo>
                  <a:pt x="29950" y="86536"/>
                </a:lnTo>
                <a:lnTo>
                  <a:pt x="31396" y="92933"/>
                </a:lnTo>
                <a:lnTo>
                  <a:pt x="38268" y="135091"/>
                </a:lnTo>
                <a:lnTo>
                  <a:pt x="39800" y="147210"/>
                </a:lnTo>
                <a:lnTo>
                  <a:pt x="40821" y="158148"/>
                </a:lnTo>
                <a:lnTo>
                  <a:pt x="41501" y="168297"/>
                </a:lnTo>
                <a:lnTo>
                  <a:pt x="41955" y="177920"/>
                </a:lnTo>
                <a:lnTo>
                  <a:pt x="42459" y="196233"/>
                </a:lnTo>
                <a:lnTo>
                  <a:pt x="42862" y="5314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48"/>
          <p:cNvSpPr/>
          <p:nvPr/>
        </p:nvSpPr>
        <p:spPr>
          <a:xfrm>
            <a:off x="3714750" y="3901799"/>
            <a:ext cx="436692" cy="273009"/>
          </a:xfrm>
          <a:custGeom>
            <a:avLst/>
            <a:gdLst/>
            <a:ahLst/>
            <a:cxnLst/>
            <a:rect l="0" t="0" r="0" b="0"/>
            <a:pathLst>
              <a:path w="436692" h="273009">
                <a:moveTo>
                  <a:pt x="0" y="118703"/>
                </a:moveTo>
                <a:lnTo>
                  <a:pt x="32965" y="85738"/>
                </a:lnTo>
                <a:lnTo>
                  <a:pt x="41979" y="78629"/>
                </a:lnTo>
                <a:lnTo>
                  <a:pt x="50846" y="72937"/>
                </a:lnTo>
                <a:lnTo>
                  <a:pt x="67365" y="64073"/>
                </a:lnTo>
                <a:lnTo>
                  <a:pt x="81057" y="56958"/>
                </a:lnTo>
                <a:lnTo>
                  <a:pt x="88328" y="53727"/>
                </a:lnTo>
                <a:lnTo>
                  <a:pt x="96033" y="50621"/>
                </a:lnTo>
                <a:lnTo>
                  <a:pt x="104027" y="47597"/>
                </a:lnTo>
                <a:lnTo>
                  <a:pt x="111261" y="43677"/>
                </a:lnTo>
                <a:lnTo>
                  <a:pt x="117989" y="39158"/>
                </a:lnTo>
                <a:lnTo>
                  <a:pt x="124379" y="34240"/>
                </a:lnTo>
                <a:lnTo>
                  <a:pt x="131497" y="30010"/>
                </a:lnTo>
                <a:lnTo>
                  <a:pt x="139100" y="26237"/>
                </a:lnTo>
                <a:lnTo>
                  <a:pt x="147025" y="22769"/>
                </a:lnTo>
                <a:lnTo>
                  <a:pt x="155167" y="20457"/>
                </a:lnTo>
                <a:lnTo>
                  <a:pt x="163452" y="18916"/>
                </a:lnTo>
                <a:lnTo>
                  <a:pt x="171833" y="17888"/>
                </a:lnTo>
                <a:lnTo>
                  <a:pt x="180277" y="16250"/>
                </a:lnTo>
                <a:lnTo>
                  <a:pt x="188765" y="14206"/>
                </a:lnTo>
                <a:lnTo>
                  <a:pt x="197280" y="11891"/>
                </a:lnTo>
                <a:lnTo>
                  <a:pt x="206767" y="10348"/>
                </a:lnTo>
                <a:lnTo>
                  <a:pt x="216903" y="9319"/>
                </a:lnTo>
                <a:lnTo>
                  <a:pt x="227469" y="8633"/>
                </a:lnTo>
                <a:lnTo>
                  <a:pt x="237371" y="7223"/>
                </a:lnTo>
                <a:lnTo>
                  <a:pt x="246830" y="5330"/>
                </a:lnTo>
                <a:lnTo>
                  <a:pt x="255993" y="3116"/>
                </a:lnTo>
                <a:lnTo>
                  <a:pt x="264959" y="1641"/>
                </a:lnTo>
                <a:lnTo>
                  <a:pt x="273794" y="656"/>
                </a:lnTo>
                <a:lnTo>
                  <a:pt x="282542" y="0"/>
                </a:lnTo>
                <a:lnTo>
                  <a:pt x="291231" y="515"/>
                </a:lnTo>
                <a:lnTo>
                  <a:pt x="299882" y="1811"/>
                </a:lnTo>
                <a:lnTo>
                  <a:pt x="308506" y="3628"/>
                </a:lnTo>
                <a:lnTo>
                  <a:pt x="316161" y="4838"/>
                </a:lnTo>
                <a:lnTo>
                  <a:pt x="329746" y="6184"/>
                </a:lnTo>
                <a:lnTo>
                  <a:pt x="336987" y="7496"/>
                </a:lnTo>
                <a:lnTo>
                  <a:pt x="344673" y="9322"/>
                </a:lnTo>
                <a:lnTo>
                  <a:pt x="352654" y="11493"/>
                </a:lnTo>
                <a:lnTo>
                  <a:pt x="359880" y="13892"/>
                </a:lnTo>
                <a:lnTo>
                  <a:pt x="372989" y="19098"/>
                </a:lnTo>
                <a:lnTo>
                  <a:pt x="385165" y="24586"/>
                </a:lnTo>
                <a:lnTo>
                  <a:pt x="395974" y="30201"/>
                </a:lnTo>
                <a:lnTo>
                  <a:pt x="407415" y="38717"/>
                </a:lnTo>
                <a:lnTo>
                  <a:pt x="413801" y="44419"/>
                </a:lnTo>
                <a:lnTo>
                  <a:pt x="419813" y="50128"/>
                </a:lnTo>
                <a:lnTo>
                  <a:pt x="425661" y="56793"/>
                </a:lnTo>
                <a:lnTo>
                  <a:pt x="428554" y="61237"/>
                </a:lnTo>
                <a:lnTo>
                  <a:pt x="431435" y="66105"/>
                </a:lnTo>
                <a:lnTo>
                  <a:pt x="433356" y="73160"/>
                </a:lnTo>
                <a:lnTo>
                  <a:pt x="434636" y="81674"/>
                </a:lnTo>
                <a:lnTo>
                  <a:pt x="436059" y="98436"/>
                </a:lnTo>
                <a:lnTo>
                  <a:pt x="436691" y="109060"/>
                </a:lnTo>
                <a:lnTo>
                  <a:pt x="435907" y="114179"/>
                </a:lnTo>
                <a:lnTo>
                  <a:pt x="434432" y="119497"/>
                </a:lnTo>
                <a:lnTo>
                  <a:pt x="432496" y="124948"/>
                </a:lnTo>
                <a:lnTo>
                  <a:pt x="430253" y="130486"/>
                </a:lnTo>
                <a:lnTo>
                  <a:pt x="427805" y="136083"/>
                </a:lnTo>
                <a:lnTo>
                  <a:pt x="425221" y="141720"/>
                </a:lnTo>
                <a:lnTo>
                  <a:pt x="420640" y="148335"/>
                </a:lnTo>
                <a:lnTo>
                  <a:pt x="414729" y="155603"/>
                </a:lnTo>
                <a:lnTo>
                  <a:pt x="407931" y="163305"/>
                </a:lnTo>
                <a:lnTo>
                  <a:pt x="399589" y="171298"/>
                </a:lnTo>
                <a:lnTo>
                  <a:pt x="390218" y="179484"/>
                </a:lnTo>
                <a:lnTo>
                  <a:pt x="380160" y="187799"/>
                </a:lnTo>
                <a:lnTo>
                  <a:pt x="371550" y="194294"/>
                </a:lnTo>
                <a:lnTo>
                  <a:pt x="363905" y="199577"/>
                </a:lnTo>
                <a:lnTo>
                  <a:pt x="356903" y="204051"/>
                </a:lnTo>
                <a:lnTo>
                  <a:pt x="344615" y="210845"/>
                </a:lnTo>
                <a:lnTo>
                  <a:pt x="285383" y="241503"/>
                </a:lnTo>
                <a:lnTo>
                  <a:pt x="275980" y="246290"/>
                </a:lnTo>
                <a:lnTo>
                  <a:pt x="267806" y="249480"/>
                </a:lnTo>
                <a:lnTo>
                  <a:pt x="260453" y="251608"/>
                </a:lnTo>
                <a:lnTo>
                  <a:pt x="248154" y="254924"/>
                </a:lnTo>
                <a:lnTo>
                  <a:pt x="234923" y="262147"/>
                </a:lnTo>
                <a:lnTo>
                  <a:pt x="224742" y="267546"/>
                </a:lnTo>
                <a:lnTo>
                  <a:pt x="216408" y="270581"/>
                </a:lnTo>
                <a:lnTo>
                  <a:pt x="203296" y="272529"/>
                </a:lnTo>
                <a:lnTo>
                  <a:pt x="194432" y="272866"/>
                </a:lnTo>
                <a:lnTo>
                  <a:pt x="191534" y="271961"/>
                </a:lnTo>
                <a:lnTo>
                  <a:pt x="182904" y="267089"/>
                </a:lnTo>
                <a:lnTo>
                  <a:pt x="180038" y="266204"/>
                </a:lnTo>
                <a:lnTo>
                  <a:pt x="171450" y="27300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49"/>
          <p:cNvSpPr/>
          <p:nvPr/>
        </p:nvSpPr>
        <p:spPr>
          <a:xfrm>
            <a:off x="4272643" y="3831907"/>
            <a:ext cx="342220" cy="642939"/>
          </a:xfrm>
          <a:custGeom>
            <a:avLst/>
            <a:gdLst/>
            <a:ahLst/>
            <a:cxnLst/>
            <a:rect l="0" t="0" r="0" b="0"/>
            <a:pathLst>
              <a:path w="342220" h="642939">
                <a:moveTo>
                  <a:pt x="299357" y="0"/>
                </a:moveTo>
                <a:lnTo>
                  <a:pt x="290255" y="0"/>
                </a:lnTo>
                <a:lnTo>
                  <a:pt x="286621" y="953"/>
                </a:lnTo>
                <a:lnTo>
                  <a:pt x="276004" y="6844"/>
                </a:lnTo>
                <a:lnTo>
                  <a:pt x="266435" y="11932"/>
                </a:lnTo>
                <a:lnTo>
                  <a:pt x="233503" y="28619"/>
                </a:lnTo>
                <a:lnTo>
                  <a:pt x="225927" y="33367"/>
                </a:lnTo>
                <a:lnTo>
                  <a:pt x="217066" y="39390"/>
                </a:lnTo>
                <a:lnTo>
                  <a:pt x="207349" y="46262"/>
                </a:lnTo>
                <a:lnTo>
                  <a:pt x="198013" y="53702"/>
                </a:lnTo>
                <a:lnTo>
                  <a:pt x="188931" y="61519"/>
                </a:lnTo>
                <a:lnTo>
                  <a:pt x="172174" y="76872"/>
                </a:lnTo>
                <a:lnTo>
                  <a:pt x="152030" y="96225"/>
                </a:lnTo>
                <a:lnTo>
                  <a:pt x="139898" y="108172"/>
                </a:lnTo>
                <a:lnTo>
                  <a:pt x="133996" y="114977"/>
                </a:lnTo>
                <a:lnTo>
                  <a:pt x="128156" y="122371"/>
                </a:lnTo>
                <a:lnTo>
                  <a:pt x="122358" y="130158"/>
                </a:lnTo>
                <a:lnTo>
                  <a:pt x="115635" y="138207"/>
                </a:lnTo>
                <a:lnTo>
                  <a:pt x="108296" y="146431"/>
                </a:lnTo>
                <a:lnTo>
                  <a:pt x="100545" y="154770"/>
                </a:lnTo>
                <a:lnTo>
                  <a:pt x="90616" y="169855"/>
                </a:lnTo>
                <a:lnTo>
                  <a:pt x="79234" y="189437"/>
                </a:lnTo>
                <a:lnTo>
                  <a:pt x="66883" y="212017"/>
                </a:lnTo>
                <a:lnTo>
                  <a:pt x="56744" y="229927"/>
                </a:lnTo>
                <a:lnTo>
                  <a:pt x="40399" y="257448"/>
                </a:lnTo>
                <a:lnTo>
                  <a:pt x="33373" y="270692"/>
                </a:lnTo>
                <a:lnTo>
                  <a:pt x="26784" y="284284"/>
                </a:lnTo>
                <a:lnTo>
                  <a:pt x="20487" y="298107"/>
                </a:lnTo>
                <a:lnTo>
                  <a:pt x="15336" y="313038"/>
                </a:lnTo>
                <a:lnTo>
                  <a:pt x="10949" y="328708"/>
                </a:lnTo>
                <a:lnTo>
                  <a:pt x="7073" y="344869"/>
                </a:lnTo>
                <a:lnTo>
                  <a:pt x="4488" y="358500"/>
                </a:lnTo>
                <a:lnTo>
                  <a:pt x="2765" y="370445"/>
                </a:lnTo>
                <a:lnTo>
                  <a:pt x="1617" y="381266"/>
                </a:lnTo>
                <a:lnTo>
                  <a:pt x="340" y="400909"/>
                </a:lnTo>
                <a:lnTo>
                  <a:pt x="0" y="410148"/>
                </a:lnTo>
                <a:lnTo>
                  <a:pt x="1678" y="421069"/>
                </a:lnTo>
                <a:lnTo>
                  <a:pt x="4702" y="433113"/>
                </a:lnTo>
                <a:lnTo>
                  <a:pt x="8622" y="445905"/>
                </a:lnTo>
                <a:lnTo>
                  <a:pt x="13141" y="457290"/>
                </a:lnTo>
                <a:lnTo>
                  <a:pt x="18059" y="467737"/>
                </a:lnTo>
                <a:lnTo>
                  <a:pt x="27651" y="486966"/>
                </a:lnTo>
                <a:lnTo>
                  <a:pt x="35088" y="505037"/>
                </a:lnTo>
                <a:lnTo>
                  <a:pt x="44109" y="520054"/>
                </a:lnTo>
                <a:lnTo>
                  <a:pt x="49181" y="526725"/>
                </a:lnTo>
                <a:lnTo>
                  <a:pt x="56373" y="534030"/>
                </a:lnTo>
                <a:lnTo>
                  <a:pt x="64978" y="541758"/>
                </a:lnTo>
                <a:lnTo>
                  <a:pt x="74524" y="549767"/>
                </a:lnTo>
                <a:lnTo>
                  <a:pt x="85651" y="557964"/>
                </a:lnTo>
                <a:lnTo>
                  <a:pt x="97831" y="566286"/>
                </a:lnTo>
                <a:lnTo>
                  <a:pt x="110714" y="574691"/>
                </a:lnTo>
                <a:lnTo>
                  <a:pt x="122160" y="581248"/>
                </a:lnTo>
                <a:lnTo>
                  <a:pt x="132648" y="586571"/>
                </a:lnTo>
                <a:lnTo>
                  <a:pt x="150969" y="595026"/>
                </a:lnTo>
                <a:lnTo>
                  <a:pt x="165462" y="601958"/>
                </a:lnTo>
                <a:lnTo>
                  <a:pt x="172946" y="605140"/>
                </a:lnTo>
                <a:lnTo>
                  <a:pt x="180792" y="608215"/>
                </a:lnTo>
                <a:lnTo>
                  <a:pt x="188881" y="611217"/>
                </a:lnTo>
                <a:lnTo>
                  <a:pt x="196179" y="614170"/>
                </a:lnTo>
                <a:lnTo>
                  <a:pt x="202949" y="617092"/>
                </a:lnTo>
                <a:lnTo>
                  <a:pt x="209367" y="619992"/>
                </a:lnTo>
                <a:lnTo>
                  <a:pt x="215551" y="621925"/>
                </a:lnTo>
                <a:lnTo>
                  <a:pt x="221579" y="623215"/>
                </a:lnTo>
                <a:lnTo>
                  <a:pt x="227502" y="624074"/>
                </a:lnTo>
                <a:lnTo>
                  <a:pt x="233356" y="625599"/>
                </a:lnTo>
                <a:lnTo>
                  <a:pt x="239164" y="627569"/>
                </a:lnTo>
                <a:lnTo>
                  <a:pt x="244941" y="629835"/>
                </a:lnTo>
                <a:lnTo>
                  <a:pt x="253555" y="631344"/>
                </a:lnTo>
                <a:lnTo>
                  <a:pt x="264059" y="632351"/>
                </a:lnTo>
                <a:lnTo>
                  <a:pt x="292384" y="633968"/>
                </a:lnTo>
                <a:lnTo>
                  <a:pt x="301338" y="634188"/>
                </a:lnTo>
                <a:lnTo>
                  <a:pt x="306392" y="634247"/>
                </a:lnTo>
                <a:lnTo>
                  <a:pt x="309762" y="635239"/>
                </a:lnTo>
                <a:lnTo>
                  <a:pt x="312008" y="636853"/>
                </a:lnTo>
                <a:lnTo>
                  <a:pt x="313506" y="638881"/>
                </a:lnTo>
                <a:lnTo>
                  <a:pt x="315457" y="640233"/>
                </a:lnTo>
                <a:lnTo>
                  <a:pt x="320165" y="641736"/>
                </a:lnTo>
                <a:lnTo>
                  <a:pt x="325432" y="642404"/>
                </a:lnTo>
                <a:lnTo>
                  <a:pt x="342219" y="6429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50"/>
          <p:cNvSpPr/>
          <p:nvPr/>
        </p:nvSpPr>
        <p:spPr>
          <a:xfrm>
            <a:off x="4623434" y="3934777"/>
            <a:ext cx="51437" cy="454344"/>
          </a:xfrm>
          <a:custGeom>
            <a:avLst/>
            <a:gdLst/>
            <a:ahLst/>
            <a:cxnLst/>
            <a:rect l="0" t="0" r="0" b="0"/>
            <a:pathLst>
              <a:path w="51437" h="454344">
                <a:moveTo>
                  <a:pt x="0" y="0"/>
                </a:moveTo>
                <a:lnTo>
                  <a:pt x="4939" y="0"/>
                </a:lnTo>
                <a:lnTo>
                  <a:pt x="2830" y="0"/>
                </a:lnTo>
                <a:lnTo>
                  <a:pt x="5390" y="0"/>
                </a:lnTo>
                <a:lnTo>
                  <a:pt x="7403" y="2858"/>
                </a:lnTo>
                <a:lnTo>
                  <a:pt x="9699" y="7620"/>
                </a:lnTo>
                <a:lnTo>
                  <a:pt x="12181" y="13652"/>
                </a:lnTo>
                <a:lnTo>
                  <a:pt x="15740" y="25294"/>
                </a:lnTo>
                <a:lnTo>
                  <a:pt x="24776" y="58549"/>
                </a:lnTo>
                <a:lnTo>
                  <a:pt x="28900" y="86658"/>
                </a:lnTo>
                <a:lnTo>
                  <a:pt x="32602" y="121590"/>
                </a:lnTo>
                <a:lnTo>
                  <a:pt x="36022" y="161069"/>
                </a:lnTo>
                <a:lnTo>
                  <a:pt x="38303" y="201677"/>
                </a:lnTo>
                <a:lnTo>
                  <a:pt x="42464" y="322329"/>
                </a:lnTo>
                <a:lnTo>
                  <a:pt x="51436" y="4543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51"/>
          <p:cNvSpPr/>
          <p:nvPr/>
        </p:nvSpPr>
        <p:spPr>
          <a:xfrm>
            <a:off x="4794884" y="3943455"/>
            <a:ext cx="273807" cy="342796"/>
          </a:xfrm>
          <a:custGeom>
            <a:avLst/>
            <a:gdLst/>
            <a:ahLst/>
            <a:cxnLst/>
            <a:rect l="0" t="0" r="0" b="0"/>
            <a:pathLst>
              <a:path w="273807" h="342796">
                <a:moveTo>
                  <a:pt x="265748" y="25612"/>
                </a:moveTo>
                <a:lnTo>
                  <a:pt x="256646" y="21061"/>
                </a:lnTo>
                <a:lnTo>
                  <a:pt x="249638" y="18827"/>
                </a:lnTo>
                <a:lnTo>
                  <a:pt x="243348" y="17834"/>
                </a:lnTo>
                <a:lnTo>
                  <a:pt x="237377" y="17393"/>
                </a:lnTo>
                <a:lnTo>
                  <a:pt x="229009" y="17197"/>
                </a:lnTo>
                <a:lnTo>
                  <a:pt x="224110" y="17145"/>
                </a:lnTo>
                <a:lnTo>
                  <a:pt x="217987" y="16157"/>
                </a:lnTo>
                <a:lnTo>
                  <a:pt x="211048" y="14546"/>
                </a:lnTo>
                <a:lnTo>
                  <a:pt x="203564" y="12520"/>
                </a:lnTo>
                <a:lnTo>
                  <a:pt x="196669" y="11169"/>
                </a:lnTo>
                <a:lnTo>
                  <a:pt x="190168" y="10268"/>
                </a:lnTo>
                <a:lnTo>
                  <a:pt x="183929" y="9668"/>
                </a:lnTo>
                <a:lnTo>
                  <a:pt x="176912" y="9268"/>
                </a:lnTo>
                <a:lnTo>
                  <a:pt x="161496" y="8823"/>
                </a:lnTo>
                <a:lnTo>
                  <a:pt x="115873" y="8499"/>
                </a:lnTo>
                <a:lnTo>
                  <a:pt x="110586" y="7536"/>
                </a:lnTo>
                <a:lnTo>
                  <a:pt x="102172" y="3926"/>
                </a:lnTo>
                <a:lnTo>
                  <a:pt x="95258" y="1686"/>
                </a:lnTo>
                <a:lnTo>
                  <a:pt x="89010" y="691"/>
                </a:lnTo>
                <a:lnTo>
                  <a:pt x="83058" y="248"/>
                </a:lnTo>
                <a:lnTo>
                  <a:pt x="77237" y="52"/>
                </a:lnTo>
                <a:lnTo>
                  <a:pt x="74352" y="0"/>
                </a:lnTo>
                <a:lnTo>
                  <a:pt x="72428" y="917"/>
                </a:lnTo>
                <a:lnTo>
                  <a:pt x="71145" y="2481"/>
                </a:lnTo>
                <a:lnTo>
                  <a:pt x="70290" y="4477"/>
                </a:lnTo>
                <a:lnTo>
                  <a:pt x="69341" y="9233"/>
                </a:lnTo>
                <a:lnTo>
                  <a:pt x="68806" y="17267"/>
                </a:lnTo>
                <a:lnTo>
                  <a:pt x="68731" y="20048"/>
                </a:lnTo>
                <a:lnTo>
                  <a:pt x="71187" y="28219"/>
                </a:lnTo>
                <a:lnTo>
                  <a:pt x="74502" y="38201"/>
                </a:lnTo>
                <a:lnTo>
                  <a:pt x="75386" y="43529"/>
                </a:lnTo>
                <a:lnTo>
                  <a:pt x="75975" y="48987"/>
                </a:lnTo>
                <a:lnTo>
                  <a:pt x="79170" y="70291"/>
                </a:lnTo>
                <a:lnTo>
                  <a:pt x="81355" y="83973"/>
                </a:lnTo>
                <a:lnTo>
                  <a:pt x="81859" y="98809"/>
                </a:lnTo>
                <a:lnTo>
                  <a:pt x="81243" y="114415"/>
                </a:lnTo>
                <a:lnTo>
                  <a:pt x="78971" y="143185"/>
                </a:lnTo>
                <a:lnTo>
                  <a:pt x="77961" y="162322"/>
                </a:lnTo>
                <a:lnTo>
                  <a:pt x="77393" y="179254"/>
                </a:lnTo>
                <a:lnTo>
                  <a:pt x="77184" y="198304"/>
                </a:lnTo>
                <a:lnTo>
                  <a:pt x="77159" y="197308"/>
                </a:lnTo>
                <a:lnTo>
                  <a:pt x="83998" y="190267"/>
                </a:lnTo>
                <a:lnTo>
                  <a:pt x="114314" y="159902"/>
                </a:lnTo>
                <a:lnTo>
                  <a:pt x="119072" y="158001"/>
                </a:lnTo>
                <a:lnTo>
                  <a:pt x="125101" y="156734"/>
                </a:lnTo>
                <a:lnTo>
                  <a:pt x="131978" y="155889"/>
                </a:lnTo>
                <a:lnTo>
                  <a:pt x="137516" y="154373"/>
                </a:lnTo>
                <a:lnTo>
                  <a:pt x="142160" y="152411"/>
                </a:lnTo>
                <a:lnTo>
                  <a:pt x="146208" y="150150"/>
                </a:lnTo>
                <a:lnTo>
                  <a:pt x="150812" y="148642"/>
                </a:lnTo>
                <a:lnTo>
                  <a:pt x="155787" y="147637"/>
                </a:lnTo>
                <a:lnTo>
                  <a:pt x="161008" y="146967"/>
                </a:lnTo>
                <a:lnTo>
                  <a:pt x="167346" y="147473"/>
                </a:lnTo>
                <a:lnTo>
                  <a:pt x="174430" y="148763"/>
                </a:lnTo>
                <a:lnTo>
                  <a:pt x="182009" y="150575"/>
                </a:lnTo>
                <a:lnTo>
                  <a:pt x="188967" y="151783"/>
                </a:lnTo>
                <a:lnTo>
                  <a:pt x="195511" y="152589"/>
                </a:lnTo>
                <a:lnTo>
                  <a:pt x="201778" y="153126"/>
                </a:lnTo>
                <a:lnTo>
                  <a:pt x="207862" y="154436"/>
                </a:lnTo>
                <a:lnTo>
                  <a:pt x="213822" y="156262"/>
                </a:lnTo>
                <a:lnTo>
                  <a:pt x="219701" y="158432"/>
                </a:lnTo>
                <a:lnTo>
                  <a:pt x="225525" y="159879"/>
                </a:lnTo>
                <a:lnTo>
                  <a:pt x="231313" y="160843"/>
                </a:lnTo>
                <a:lnTo>
                  <a:pt x="237076" y="161486"/>
                </a:lnTo>
                <a:lnTo>
                  <a:pt x="241870" y="163820"/>
                </a:lnTo>
                <a:lnTo>
                  <a:pt x="246020" y="167281"/>
                </a:lnTo>
                <a:lnTo>
                  <a:pt x="253170" y="175253"/>
                </a:lnTo>
                <a:lnTo>
                  <a:pt x="259522" y="181972"/>
                </a:lnTo>
                <a:lnTo>
                  <a:pt x="268454" y="191109"/>
                </a:lnTo>
                <a:lnTo>
                  <a:pt x="270410" y="194046"/>
                </a:lnTo>
                <a:lnTo>
                  <a:pt x="272582" y="199849"/>
                </a:lnTo>
                <a:lnTo>
                  <a:pt x="273548" y="208143"/>
                </a:lnTo>
                <a:lnTo>
                  <a:pt x="273806" y="213022"/>
                </a:lnTo>
                <a:lnTo>
                  <a:pt x="271552" y="223523"/>
                </a:lnTo>
                <a:lnTo>
                  <a:pt x="269617" y="228990"/>
                </a:lnTo>
                <a:lnTo>
                  <a:pt x="267375" y="234540"/>
                </a:lnTo>
                <a:lnTo>
                  <a:pt x="264928" y="240145"/>
                </a:lnTo>
                <a:lnTo>
                  <a:pt x="259669" y="250500"/>
                </a:lnTo>
                <a:lnTo>
                  <a:pt x="254156" y="258277"/>
                </a:lnTo>
                <a:lnTo>
                  <a:pt x="245991" y="267449"/>
                </a:lnTo>
                <a:lnTo>
                  <a:pt x="241146" y="272562"/>
                </a:lnTo>
                <a:lnTo>
                  <a:pt x="233155" y="278827"/>
                </a:lnTo>
                <a:lnTo>
                  <a:pt x="223064" y="285863"/>
                </a:lnTo>
                <a:lnTo>
                  <a:pt x="211574" y="293410"/>
                </a:lnTo>
                <a:lnTo>
                  <a:pt x="199153" y="300346"/>
                </a:lnTo>
                <a:lnTo>
                  <a:pt x="186109" y="306876"/>
                </a:lnTo>
                <a:lnTo>
                  <a:pt x="172650" y="313134"/>
                </a:lnTo>
                <a:lnTo>
                  <a:pt x="144996" y="325167"/>
                </a:lnTo>
                <a:lnTo>
                  <a:pt x="130954" y="331043"/>
                </a:lnTo>
                <a:lnTo>
                  <a:pt x="118736" y="334960"/>
                </a:lnTo>
                <a:lnTo>
                  <a:pt x="107732" y="337572"/>
                </a:lnTo>
                <a:lnTo>
                  <a:pt x="97539" y="339313"/>
                </a:lnTo>
                <a:lnTo>
                  <a:pt x="88839" y="340473"/>
                </a:lnTo>
                <a:lnTo>
                  <a:pt x="81134" y="341247"/>
                </a:lnTo>
                <a:lnTo>
                  <a:pt x="74092" y="341763"/>
                </a:lnTo>
                <a:lnTo>
                  <a:pt x="66540" y="342107"/>
                </a:lnTo>
                <a:lnTo>
                  <a:pt x="50529" y="342489"/>
                </a:lnTo>
                <a:lnTo>
                  <a:pt x="0" y="3427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52"/>
          <p:cNvSpPr/>
          <p:nvPr/>
        </p:nvSpPr>
        <p:spPr>
          <a:xfrm>
            <a:off x="5077777" y="4286250"/>
            <a:ext cx="39091" cy="154305"/>
          </a:xfrm>
          <a:custGeom>
            <a:avLst/>
            <a:gdLst/>
            <a:ahLst/>
            <a:cxnLst/>
            <a:rect l="0" t="0" r="0" b="0"/>
            <a:pathLst>
              <a:path w="39091" h="154305">
                <a:moveTo>
                  <a:pt x="17145" y="0"/>
                </a:moveTo>
                <a:lnTo>
                  <a:pt x="26247" y="13652"/>
                </a:lnTo>
                <a:lnTo>
                  <a:pt x="28928" y="18626"/>
                </a:lnTo>
                <a:lnTo>
                  <a:pt x="30715" y="22895"/>
                </a:lnTo>
                <a:lnTo>
                  <a:pt x="31907" y="26693"/>
                </a:lnTo>
                <a:lnTo>
                  <a:pt x="32702" y="31130"/>
                </a:lnTo>
                <a:lnTo>
                  <a:pt x="33231" y="35993"/>
                </a:lnTo>
                <a:lnTo>
                  <a:pt x="33584" y="41140"/>
                </a:lnTo>
                <a:lnTo>
                  <a:pt x="34772" y="48382"/>
                </a:lnTo>
                <a:lnTo>
                  <a:pt x="36516" y="57019"/>
                </a:lnTo>
                <a:lnTo>
                  <a:pt x="38632" y="66588"/>
                </a:lnTo>
                <a:lnTo>
                  <a:pt x="39090" y="74872"/>
                </a:lnTo>
                <a:lnTo>
                  <a:pt x="38442" y="82299"/>
                </a:lnTo>
                <a:lnTo>
                  <a:pt x="37058" y="89156"/>
                </a:lnTo>
                <a:lnTo>
                  <a:pt x="35183" y="96585"/>
                </a:lnTo>
                <a:lnTo>
                  <a:pt x="32980" y="104395"/>
                </a:lnTo>
                <a:lnTo>
                  <a:pt x="30560" y="112459"/>
                </a:lnTo>
                <a:lnTo>
                  <a:pt x="27993" y="119740"/>
                </a:lnTo>
                <a:lnTo>
                  <a:pt x="25330" y="126499"/>
                </a:lnTo>
                <a:lnTo>
                  <a:pt x="22602" y="132910"/>
                </a:lnTo>
                <a:lnTo>
                  <a:pt x="19830" y="138136"/>
                </a:lnTo>
                <a:lnTo>
                  <a:pt x="17031" y="142573"/>
                </a:lnTo>
                <a:lnTo>
                  <a:pt x="10243" y="151987"/>
                </a:lnTo>
                <a:lnTo>
                  <a:pt x="8734" y="152760"/>
                </a:lnTo>
                <a:lnTo>
                  <a:pt x="6775" y="153275"/>
                </a:lnTo>
                <a:lnTo>
                  <a:pt x="0" y="15430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53"/>
          <p:cNvSpPr/>
          <p:nvPr/>
        </p:nvSpPr>
        <p:spPr>
          <a:xfrm>
            <a:off x="5266372" y="3995291"/>
            <a:ext cx="299148" cy="342395"/>
          </a:xfrm>
          <a:custGeom>
            <a:avLst/>
            <a:gdLst/>
            <a:ahLst/>
            <a:cxnLst/>
            <a:rect l="0" t="0" r="0" b="0"/>
            <a:pathLst>
              <a:path w="299148" h="342395">
                <a:moveTo>
                  <a:pt x="0" y="59501"/>
                </a:moveTo>
                <a:lnTo>
                  <a:pt x="13653" y="45849"/>
                </a:lnTo>
                <a:lnTo>
                  <a:pt x="19579" y="40875"/>
                </a:lnTo>
                <a:lnTo>
                  <a:pt x="25436" y="36606"/>
                </a:lnTo>
                <a:lnTo>
                  <a:pt x="31244" y="32808"/>
                </a:lnTo>
                <a:lnTo>
                  <a:pt x="37022" y="29323"/>
                </a:lnTo>
                <a:lnTo>
                  <a:pt x="42779" y="26048"/>
                </a:lnTo>
                <a:lnTo>
                  <a:pt x="48522" y="22911"/>
                </a:lnTo>
                <a:lnTo>
                  <a:pt x="55208" y="19868"/>
                </a:lnTo>
                <a:lnTo>
                  <a:pt x="62523" y="16886"/>
                </a:lnTo>
                <a:lnTo>
                  <a:pt x="70257" y="13946"/>
                </a:lnTo>
                <a:lnTo>
                  <a:pt x="80175" y="11034"/>
                </a:lnTo>
                <a:lnTo>
                  <a:pt x="91550" y="8140"/>
                </a:lnTo>
                <a:lnTo>
                  <a:pt x="103896" y="5258"/>
                </a:lnTo>
                <a:lnTo>
                  <a:pt x="114031" y="3337"/>
                </a:lnTo>
                <a:lnTo>
                  <a:pt x="122694" y="2055"/>
                </a:lnTo>
                <a:lnTo>
                  <a:pt x="130373" y="1201"/>
                </a:lnTo>
                <a:lnTo>
                  <a:pt x="137398" y="632"/>
                </a:lnTo>
                <a:lnTo>
                  <a:pt x="143986" y="253"/>
                </a:lnTo>
                <a:lnTo>
                  <a:pt x="150283" y="0"/>
                </a:lnTo>
                <a:lnTo>
                  <a:pt x="156386" y="783"/>
                </a:lnTo>
                <a:lnTo>
                  <a:pt x="162360" y="2259"/>
                </a:lnTo>
                <a:lnTo>
                  <a:pt x="168248" y="4195"/>
                </a:lnTo>
                <a:lnTo>
                  <a:pt x="174078" y="6437"/>
                </a:lnTo>
                <a:lnTo>
                  <a:pt x="179869" y="8885"/>
                </a:lnTo>
                <a:lnTo>
                  <a:pt x="185636" y="11470"/>
                </a:lnTo>
                <a:lnTo>
                  <a:pt x="194582" y="16881"/>
                </a:lnTo>
                <a:lnTo>
                  <a:pt x="198301" y="19658"/>
                </a:lnTo>
                <a:lnTo>
                  <a:pt x="200781" y="24367"/>
                </a:lnTo>
                <a:lnTo>
                  <a:pt x="202434" y="30363"/>
                </a:lnTo>
                <a:lnTo>
                  <a:pt x="203536" y="37218"/>
                </a:lnTo>
                <a:lnTo>
                  <a:pt x="203318" y="43693"/>
                </a:lnTo>
                <a:lnTo>
                  <a:pt x="202221" y="49915"/>
                </a:lnTo>
                <a:lnTo>
                  <a:pt x="200536" y="55968"/>
                </a:lnTo>
                <a:lnTo>
                  <a:pt x="197509" y="61908"/>
                </a:lnTo>
                <a:lnTo>
                  <a:pt x="193585" y="67773"/>
                </a:lnTo>
                <a:lnTo>
                  <a:pt x="189064" y="73588"/>
                </a:lnTo>
                <a:lnTo>
                  <a:pt x="183193" y="80323"/>
                </a:lnTo>
                <a:lnTo>
                  <a:pt x="176421" y="87670"/>
                </a:lnTo>
                <a:lnTo>
                  <a:pt x="169049" y="95425"/>
                </a:lnTo>
                <a:lnTo>
                  <a:pt x="160324" y="103453"/>
                </a:lnTo>
                <a:lnTo>
                  <a:pt x="150698" y="111662"/>
                </a:lnTo>
                <a:lnTo>
                  <a:pt x="140470" y="119993"/>
                </a:lnTo>
                <a:lnTo>
                  <a:pt x="131747" y="126499"/>
                </a:lnTo>
                <a:lnTo>
                  <a:pt x="124026" y="131789"/>
                </a:lnTo>
                <a:lnTo>
                  <a:pt x="116974" y="136268"/>
                </a:lnTo>
                <a:lnTo>
                  <a:pt x="110368" y="139254"/>
                </a:lnTo>
                <a:lnTo>
                  <a:pt x="104059" y="141245"/>
                </a:lnTo>
                <a:lnTo>
                  <a:pt x="97947" y="142572"/>
                </a:lnTo>
                <a:lnTo>
                  <a:pt x="88617" y="146586"/>
                </a:lnTo>
                <a:lnTo>
                  <a:pt x="84796" y="148990"/>
                </a:lnTo>
                <a:lnTo>
                  <a:pt x="81295" y="149641"/>
                </a:lnTo>
                <a:lnTo>
                  <a:pt x="78009" y="149122"/>
                </a:lnTo>
                <a:lnTo>
                  <a:pt x="70443" y="145996"/>
                </a:lnTo>
                <a:lnTo>
                  <a:pt x="70774" y="144786"/>
                </a:lnTo>
                <a:lnTo>
                  <a:pt x="75792" y="138534"/>
                </a:lnTo>
                <a:lnTo>
                  <a:pt x="80676" y="133362"/>
                </a:lnTo>
                <a:lnTo>
                  <a:pt x="86169" y="129697"/>
                </a:lnTo>
                <a:lnTo>
                  <a:pt x="93641" y="125348"/>
                </a:lnTo>
                <a:lnTo>
                  <a:pt x="102432" y="120544"/>
                </a:lnTo>
                <a:lnTo>
                  <a:pt x="110198" y="117341"/>
                </a:lnTo>
                <a:lnTo>
                  <a:pt x="117281" y="115206"/>
                </a:lnTo>
                <a:lnTo>
                  <a:pt x="123907" y="113783"/>
                </a:lnTo>
                <a:lnTo>
                  <a:pt x="130229" y="112834"/>
                </a:lnTo>
                <a:lnTo>
                  <a:pt x="136350" y="112202"/>
                </a:lnTo>
                <a:lnTo>
                  <a:pt x="142335" y="111780"/>
                </a:lnTo>
                <a:lnTo>
                  <a:pt x="151088" y="110546"/>
                </a:lnTo>
                <a:lnTo>
                  <a:pt x="173513" y="106635"/>
                </a:lnTo>
                <a:lnTo>
                  <a:pt x="183303" y="106164"/>
                </a:lnTo>
                <a:lnTo>
                  <a:pt x="191734" y="106802"/>
                </a:lnTo>
                <a:lnTo>
                  <a:pt x="199261" y="108180"/>
                </a:lnTo>
                <a:lnTo>
                  <a:pt x="206183" y="109099"/>
                </a:lnTo>
                <a:lnTo>
                  <a:pt x="212702" y="109711"/>
                </a:lnTo>
                <a:lnTo>
                  <a:pt x="218955" y="110119"/>
                </a:lnTo>
                <a:lnTo>
                  <a:pt x="225027" y="111344"/>
                </a:lnTo>
                <a:lnTo>
                  <a:pt x="230981" y="113113"/>
                </a:lnTo>
                <a:lnTo>
                  <a:pt x="236854" y="115245"/>
                </a:lnTo>
                <a:lnTo>
                  <a:pt x="245922" y="120154"/>
                </a:lnTo>
                <a:lnTo>
                  <a:pt x="254079" y="125510"/>
                </a:lnTo>
                <a:lnTo>
                  <a:pt x="258920" y="128272"/>
                </a:lnTo>
                <a:lnTo>
                  <a:pt x="264054" y="131066"/>
                </a:lnTo>
                <a:lnTo>
                  <a:pt x="272297" y="136710"/>
                </a:lnTo>
                <a:lnTo>
                  <a:pt x="275829" y="139549"/>
                </a:lnTo>
                <a:lnTo>
                  <a:pt x="280089" y="144299"/>
                </a:lnTo>
                <a:lnTo>
                  <a:pt x="284833" y="150323"/>
                </a:lnTo>
                <a:lnTo>
                  <a:pt x="289902" y="157197"/>
                </a:lnTo>
                <a:lnTo>
                  <a:pt x="293280" y="163684"/>
                </a:lnTo>
                <a:lnTo>
                  <a:pt x="295533" y="169914"/>
                </a:lnTo>
                <a:lnTo>
                  <a:pt x="297034" y="175972"/>
                </a:lnTo>
                <a:lnTo>
                  <a:pt x="298036" y="181916"/>
                </a:lnTo>
                <a:lnTo>
                  <a:pt x="298703" y="187783"/>
                </a:lnTo>
                <a:lnTo>
                  <a:pt x="299147" y="193600"/>
                </a:lnTo>
                <a:lnTo>
                  <a:pt x="298492" y="199383"/>
                </a:lnTo>
                <a:lnTo>
                  <a:pt x="297102" y="205143"/>
                </a:lnTo>
                <a:lnTo>
                  <a:pt x="295223" y="210889"/>
                </a:lnTo>
                <a:lnTo>
                  <a:pt x="293018" y="216624"/>
                </a:lnTo>
                <a:lnTo>
                  <a:pt x="290595" y="222352"/>
                </a:lnTo>
                <a:lnTo>
                  <a:pt x="288028" y="228076"/>
                </a:lnTo>
                <a:lnTo>
                  <a:pt x="282506" y="235702"/>
                </a:lnTo>
                <a:lnTo>
                  <a:pt x="275015" y="244596"/>
                </a:lnTo>
                <a:lnTo>
                  <a:pt x="258436" y="262733"/>
                </a:lnTo>
                <a:lnTo>
                  <a:pt x="244718" y="277144"/>
                </a:lnTo>
                <a:lnTo>
                  <a:pt x="237440" y="282701"/>
                </a:lnTo>
                <a:lnTo>
                  <a:pt x="229732" y="287359"/>
                </a:lnTo>
                <a:lnTo>
                  <a:pt x="221734" y="291416"/>
                </a:lnTo>
                <a:lnTo>
                  <a:pt x="212593" y="296979"/>
                </a:lnTo>
                <a:lnTo>
                  <a:pt x="202689" y="303545"/>
                </a:lnTo>
                <a:lnTo>
                  <a:pt x="192276" y="310779"/>
                </a:lnTo>
                <a:lnTo>
                  <a:pt x="183429" y="316555"/>
                </a:lnTo>
                <a:lnTo>
                  <a:pt x="175626" y="321358"/>
                </a:lnTo>
                <a:lnTo>
                  <a:pt x="168519" y="325512"/>
                </a:lnTo>
                <a:lnTo>
                  <a:pt x="161876" y="328282"/>
                </a:lnTo>
                <a:lnTo>
                  <a:pt x="155542" y="330128"/>
                </a:lnTo>
                <a:lnTo>
                  <a:pt x="149415" y="331359"/>
                </a:lnTo>
                <a:lnTo>
                  <a:pt x="143425" y="333132"/>
                </a:lnTo>
                <a:lnTo>
                  <a:pt x="137527" y="335267"/>
                </a:lnTo>
                <a:lnTo>
                  <a:pt x="131690" y="337643"/>
                </a:lnTo>
                <a:lnTo>
                  <a:pt x="122664" y="340282"/>
                </a:lnTo>
                <a:lnTo>
                  <a:pt x="114525" y="341455"/>
                </a:lnTo>
                <a:lnTo>
                  <a:pt x="109688" y="341768"/>
                </a:lnTo>
                <a:lnTo>
                  <a:pt x="104557" y="341977"/>
                </a:lnTo>
                <a:lnTo>
                  <a:pt x="42862" y="34239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54"/>
          <p:cNvSpPr/>
          <p:nvPr/>
        </p:nvSpPr>
        <p:spPr>
          <a:xfrm>
            <a:off x="5437822" y="3849052"/>
            <a:ext cx="375702" cy="582931"/>
          </a:xfrm>
          <a:custGeom>
            <a:avLst/>
            <a:gdLst/>
            <a:ahLst/>
            <a:cxnLst/>
            <a:rect l="0" t="0" r="0" b="0"/>
            <a:pathLst>
              <a:path w="375702" h="582931">
                <a:moveTo>
                  <a:pt x="0" y="0"/>
                </a:moveTo>
                <a:lnTo>
                  <a:pt x="18203" y="0"/>
                </a:lnTo>
                <a:lnTo>
                  <a:pt x="24518" y="952"/>
                </a:lnTo>
                <a:lnTo>
                  <a:pt x="34075" y="4551"/>
                </a:lnTo>
                <a:lnTo>
                  <a:pt x="44037" y="6785"/>
                </a:lnTo>
                <a:lnTo>
                  <a:pt x="54814" y="7778"/>
                </a:lnTo>
                <a:lnTo>
                  <a:pt x="65954" y="8220"/>
                </a:lnTo>
                <a:lnTo>
                  <a:pt x="92038" y="8468"/>
                </a:lnTo>
                <a:lnTo>
                  <a:pt x="101364" y="9455"/>
                </a:lnTo>
                <a:lnTo>
                  <a:pt x="110438" y="11066"/>
                </a:lnTo>
                <a:lnTo>
                  <a:pt x="119346" y="13092"/>
                </a:lnTo>
                <a:lnTo>
                  <a:pt x="127189" y="14443"/>
                </a:lnTo>
                <a:lnTo>
                  <a:pt x="134323" y="15344"/>
                </a:lnTo>
                <a:lnTo>
                  <a:pt x="140983" y="15944"/>
                </a:lnTo>
                <a:lnTo>
                  <a:pt x="147329" y="17297"/>
                </a:lnTo>
                <a:lnTo>
                  <a:pt x="153464" y="19151"/>
                </a:lnTo>
                <a:lnTo>
                  <a:pt x="166314" y="23752"/>
                </a:lnTo>
                <a:lnTo>
                  <a:pt x="181550" y="28972"/>
                </a:lnTo>
                <a:lnTo>
                  <a:pt x="188661" y="31697"/>
                </a:lnTo>
                <a:lnTo>
                  <a:pt x="195307" y="34466"/>
                </a:lnTo>
                <a:lnTo>
                  <a:pt x="201641" y="37265"/>
                </a:lnTo>
                <a:lnTo>
                  <a:pt x="207770" y="41036"/>
                </a:lnTo>
                <a:lnTo>
                  <a:pt x="213761" y="45455"/>
                </a:lnTo>
                <a:lnTo>
                  <a:pt x="225497" y="54492"/>
                </a:lnTo>
                <a:lnTo>
                  <a:pt x="237064" y="61684"/>
                </a:lnTo>
                <a:lnTo>
                  <a:pt x="267938" y="80189"/>
                </a:lnTo>
                <a:lnTo>
                  <a:pt x="276733" y="86797"/>
                </a:lnTo>
                <a:lnTo>
                  <a:pt x="283548" y="93107"/>
                </a:lnTo>
                <a:lnTo>
                  <a:pt x="294614" y="106151"/>
                </a:lnTo>
                <a:lnTo>
                  <a:pt x="305882" y="121473"/>
                </a:lnTo>
                <a:lnTo>
                  <a:pt x="317240" y="135268"/>
                </a:lnTo>
                <a:lnTo>
                  <a:pt x="322936" y="141614"/>
                </a:lnTo>
                <a:lnTo>
                  <a:pt x="328638" y="150607"/>
                </a:lnTo>
                <a:lnTo>
                  <a:pt x="334345" y="161365"/>
                </a:lnTo>
                <a:lnTo>
                  <a:pt x="340054" y="173299"/>
                </a:lnTo>
                <a:lnTo>
                  <a:pt x="345765" y="184113"/>
                </a:lnTo>
                <a:lnTo>
                  <a:pt x="351478" y="194179"/>
                </a:lnTo>
                <a:lnTo>
                  <a:pt x="357191" y="203748"/>
                </a:lnTo>
                <a:lnTo>
                  <a:pt x="361000" y="212984"/>
                </a:lnTo>
                <a:lnTo>
                  <a:pt x="365232" y="230867"/>
                </a:lnTo>
                <a:lnTo>
                  <a:pt x="372166" y="270653"/>
                </a:lnTo>
                <a:lnTo>
                  <a:pt x="373840" y="282353"/>
                </a:lnTo>
                <a:lnTo>
                  <a:pt x="375701" y="300433"/>
                </a:lnTo>
                <a:lnTo>
                  <a:pt x="375245" y="311731"/>
                </a:lnTo>
                <a:lnTo>
                  <a:pt x="373988" y="324978"/>
                </a:lnTo>
                <a:lnTo>
                  <a:pt x="372198" y="339525"/>
                </a:lnTo>
                <a:lnTo>
                  <a:pt x="369099" y="354937"/>
                </a:lnTo>
                <a:lnTo>
                  <a:pt x="365129" y="370928"/>
                </a:lnTo>
                <a:lnTo>
                  <a:pt x="360577" y="387303"/>
                </a:lnTo>
                <a:lnTo>
                  <a:pt x="355637" y="402029"/>
                </a:lnTo>
                <a:lnTo>
                  <a:pt x="350439" y="415657"/>
                </a:lnTo>
                <a:lnTo>
                  <a:pt x="345069" y="428552"/>
                </a:lnTo>
                <a:lnTo>
                  <a:pt x="340536" y="440007"/>
                </a:lnTo>
                <a:lnTo>
                  <a:pt x="332959" y="460353"/>
                </a:lnTo>
                <a:lnTo>
                  <a:pt x="325795" y="473590"/>
                </a:lnTo>
                <a:lnTo>
                  <a:pt x="316257" y="489082"/>
                </a:lnTo>
                <a:lnTo>
                  <a:pt x="305136" y="506077"/>
                </a:lnTo>
                <a:lnTo>
                  <a:pt x="296769" y="519312"/>
                </a:lnTo>
                <a:lnTo>
                  <a:pt x="290239" y="530041"/>
                </a:lnTo>
                <a:lnTo>
                  <a:pt x="280442" y="546089"/>
                </a:lnTo>
                <a:lnTo>
                  <a:pt x="270525" y="560479"/>
                </a:lnTo>
                <a:lnTo>
                  <a:pt x="267871" y="567554"/>
                </a:lnTo>
                <a:lnTo>
                  <a:pt x="266211" y="569822"/>
                </a:lnTo>
                <a:lnTo>
                  <a:pt x="264151" y="571334"/>
                </a:lnTo>
                <a:lnTo>
                  <a:pt x="261826" y="572342"/>
                </a:lnTo>
                <a:lnTo>
                  <a:pt x="251002" y="580877"/>
                </a:lnTo>
                <a:lnTo>
                  <a:pt x="248603" y="5829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55"/>
          <p:cNvSpPr/>
          <p:nvPr/>
        </p:nvSpPr>
        <p:spPr>
          <a:xfrm>
            <a:off x="5977890" y="4097654"/>
            <a:ext cx="257176" cy="8574"/>
          </a:xfrm>
          <a:custGeom>
            <a:avLst/>
            <a:gdLst/>
            <a:ahLst/>
            <a:cxnLst/>
            <a:rect l="0" t="0" r="0" b="0"/>
            <a:pathLst>
              <a:path w="257176" h="8574">
                <a:moveTo>
                  <a:pt x="0" y="0"/>
                </a:moveTo>
                <a:lnTo>
                  <a:pt x="13652" y="4551"/>
                </a:lnTo>
                <a:lnTo>
                  <a:pt x="19579" y="5892"/>
                </a:lnTo>
                <a:lnTo>
                  <a:pt x="25435" y="6786"/>
                </a:lnTo>
                <a:lnTo>
                  <a:pt x="31244" y="7381"/>
                </a:lnTo>
                <a:lnTo>
                  <a:pt x="44642" y="7779"/>
                </a:lnTo>
                <a:lnTo>
                  <a:pt x="84928" y="8220"/>
                </a:lnTo>
                <a:lnTo>
                  <a:pt x="108054" y="7385"/>
                </a:lnTo>
                <a:lnTo>
                  <a:pt x="132043" y="5876"/>
                </a:lnTo>
                <a:lnTo>
                  <a:pt x="156609" y="3918"/>
                </a:lnTo>
                <a:lnTo>
                  <a:pt x="177748" y="2612"/>
                </a:lnTo>
                <a:lnTo>
                  <a:pt x="213936" y="1161"/>
                </a:lnTo>
                <a:lnTo>
                  <a:pt x="226444" y="1727"/>
                </a:lnTo>
                <a:lnTo>
                  <a:pt x="235735" y="3056"/>
                </a:lnTo>
                <a:lnTo>
                  <a:pt x="257175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56"/>
          <p:cNvSpPr/>
          <p:nvPr/>
        </p:nvSpPr>
        <p:spPr>
          <a:xfrm>
            <a:off x="5952172" y="4209101"/>
            <a:ext cx="265749" cy="8570"/>
          </a:xfrm>
          <a:custGeom>
            <a:avLst/>
            <a:gdLst/>
            <a:ahLst/>
            <a:cxnLst/>
            <a:rect l="0" t="0" r="0" b="0"/>
            <a:pathLst>
              <a:path w="265749" h="8570">
                <a:moveTo>
                  <a:pt x="0" y="8569"/>
                </a:moveTo>
                <a:lnTo>
                  <a:pt x="63100" y="8569"/>
                </a:lnTo>
                <a:lnTo>
                  <a:pt x="83977" y="7616"/>
                </a:lnTo>
                <a:lnTo>
                  <a:pt x="105515" y="6028"/>
                </a:lnTo>
                <a:lnTo>
                  <a:pt x="144050" y="2677"/>
                </a:lnTo>
                <a:lnTo>
                  <a:pt x="167527" y="1188"/>
                </a:lnTo>
                <a:lnTo>
                  <a:pt x="189392" y="526"/>
                </a:lnTo>
                <a:lnTo>
                  <a:pt x="242092" y="17"/>
                </a:lnTo>
                <a:lnTo>
                  <a:pt x="256454" y="0"/>
                </a:lnTo>
                <a:lnTo>
                  <a:pt x="265748" y="856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57"/>
          <p:cNvSpPr/>
          <p:nvPr/>
        </p:nvSpPr>
        <p:spPr>
          <a:xfrm>
            <a:off x="6440804" y="3891915"/>
            <a:ext cx="38995" cy="497206"/>
          </a:xfrm>
          <a:custGeom>
            <a:avLst/>
            <a:gdLst/>
            <a:ahLst/>
            <a:cxnLst/>
            <a:rect l="0" t="0" r="0" b="0"/>
            <a:pathLst>
              <a:path w="38995" h="497206">
                <a:moveTo>
                  <a:pt x="0" y="0"/>
                </a:moveTo>
                <a:lnTo>
                  <a:pt x="0" y="18203"/>
                </a:lnTo>
                <a:lnTo>
                  <a:pt x="953" y="24518"/>
                </a:lnTo>
                <a:lnTo>
                  <a:pt x="2541" y="29680"/>
                </a:lnTo>
                <a:lnTo>
                  <a:pt x="4552" y="34074"/>
                </a:lnTo>
                <a:lnTo>
                  <a:pt x="5892" y="41766"/>
                </a:lnTo>
                <a:lnTo>
                  <a:pt x="6786" y="51657"/>
                </a:lnTo>
                <a:lnTo>
                  <a:pt x="7382" y="63012"/>
                </a:lnTo>
                <a:lnTo>
                  <a:pt x="8731" y="72488"/>
                </a:lnTo>
                <a:lnTo>
                  <a:pt x="10584" y="80710"/>
                </a:lnTo>
                <a:lnTo>
                  <a:pt x="12771" y="88097"/>
                </a:lnTo>
                <a:lnTo>
                  <a:pt x="14229" y="94926"/>
                </a:lnTo>
                <a:lnTo>
                  <a:pt x="15201" y="101384"/>
                </a:lnTo>
                <a:lnTo>
                  <a:pt x="15849" y="107594"/>
                </a:lnTo>
                <a:lnTo>
                  <a:pt x="16282" y="118402"/>
                </a:lnTo>
                <a:lnTo>
                  <a:pt x="16761" y="148190"/>
                </a:lnTo>
                <a:lnTo>
                  <a:pt x="17842" y="166421"/>
                </a:lnTo>
                <a:lnTo>
                  <a:pt x="19515" y="186194"/>
                </a:lnTo>
                <a:lnTo>
                  <a:pt x="22961" y="222771"/>
                </a:lnTo>
                <a:lnTo>
                  <a:pt x="24493" y="245377"/>
                </a:lnTo>
                <a:lnTo>
                  <a:pt x="25173" y="264313"/>
                </a:lnTo>
                <a:lnTo>
                  <a:pt x="25355" y="273364"/>
                </a:lnTo>
                <a:lnTo>
                  <a:pt x="25686" y="421622"/>
                </a:lnTo>
                <a:lnTo>
                  <a:pt x="26649" y="433481"/>
                </a:lnTo>
                <a:lnTo>
                  <a:pt x="28244" y="442340"/>
                </a:lnTo>
                <a:lnTo>
                  <a:pt x="30259" y="449198"/>
                </a:lnTo>
                <a:lnTo>
                  <a:pt x="31603" y="454723"/>
                </a:lnTo>
                <a:lnTo>
                  <a:pt x="32499" y="459358"/>
                </a:lnTo>
                <a:lnTo>
                  <a:pt x="33096" y="463402"/>
                </a:lnTo>
                <a:lnTo>
                  <a:pt x="34447" y="468002"/>
                </a:lnTo>
                <a:lnTo>
                  <a:pt x="36300" y="472973"/>
                </a:lnTo>
                <a:lnTo>
                  <a:pt x="38487" y="478193"/>
                </a:lnTo>
                <a:lnTo>
                  <a:pt x="38994" y="482625"/>
                </a:lnTo>
                <a:lnTo>
                  <a:pt x="38378" y="486533"/>
                </a:lnTo>
                <a:lnTo>
                  <a:pt x="34291" y="4972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58"/>
          <p:cNvSpPr/>
          <p:nvPr/>
        </p:nvSpPr>
        <p:spPr>
          <a:xfrm>
            <a:off x="6680834" y="3866197"/>
            <a:ext cx="325757" cy="548098"/>
          </a:xfrm>
          <a:custGeom>
            <a:avLst/>
            <a:gdLst/>
            <a:ahLst/>
            <a:cxnLst/>
            <a:rect l="0" t="0" r="0" b="0"/>
            <a:pathLst>
              <a:path w="325757" h="548098">
                <a:moveTo>
                  <a:pt x="325756" y="0"/>
                </a:moveTo>
                <a:lnTo>
                  <a:pt x="316654" y="4551"/>
                </a:lnTo>
                <a:lnTo>
                  <a:pt x="309646" y="6785"/>
                </a:lnTo>
                <a:lnTo>
                  <a:pt x="306444" y="7381"/>
                </a:lnTo>
                <a:lnTo>
                  <a:pt x="301451" y="9683"/>
                </a:lnTo>
                <a:lnTo>
                  <a:pt x="295264" y="13123"/>
                </a:lnTo>
                <a:lnTo>
                  <a:pt x="288284" y="17321"/>
                </a:lnTo>
                <a:lnTo>
                  <a:pt x="281724" y="21072"/>
                </a:lnTo>
                <a:lnTo>
                  <a:pt x="269356" y="27781"/>
                </a:lnTo>
                <a:lnTo>
                  <a:pt x="260049" y="33937"/>
                </a:lnTo>
                <a:lnTo>
                  <a:pt x="256234" y="36912"/>
                </a:lnTo>
                <a:lnTo>
                  <a:pt x="249880" y="39848"/>
                </a:lnTo>
                <a:lnTo>
                  <a:pt x="241834" y="42758"/>
                </a:lnTo>
                <a:lnTo>
                  <a:pt x="232661" y="45650"/>
                </a:lnTo>
                <a:lnTo>
                  <a:pt x="212308" y="51404"/>
                </a:lnTo>
                <a:lnTo>
                  <a:pt x="201546" y="54272"/>
                </a:lnTo>
                <a:lnTo>
                  <a:pt x="188657" y="56184"/>
                </a:lnTo>
                <a:lnTo>
                  <a:pt x="174349" y="57458"/>
                </a:lnTo>
                <a:lnTo>
                  <a:pt x="159095" y="58308"/>
                </a:lnTo>
                <a:lnTo>
                  <a:pt x="144164" y="57922"/>
                </a:lnTo>
                <a:lnTo>
                  <a:pt x="129447" y="56712"/>
                </a:lnTo>
                <a:lnTo>
                  <a:pt x="104205" y="53781"/>
                </a:lnTo>
                <a:lnTo>
                  <a:pt x="96140" y="52999"/>
                </a:lnTo>
                <a:lnTo>
                  <a:pt x="89811" y="52478"/>
                </a:lnTo>
                <a:lnTo>
                  <a:pt x="80239" y="49358"/>
                </a:lnTo>
                <a:lnTo>
                  <a:pt x="76353" y="47193"/>
                </a:lnTo>
                <a:lnTo>
                  <a:pt x="66955" y="44787"/>
                </a:lnTo>
                <a:lnTo>
                  <a:pt x="61782" y="44146"/>
                </a:lnTo>
                <a:lnTo>
                  <a:pt x="55476" y="42765"/>
                </a:lnTo>
                <a:lnTo>
                  <a:pt x="48414" y="40893"/>
                </a:lnTo>
                <a:lnTo>
                  <a:pt x="40848" y="38692"/>
                </a:lnTo>
                <a:lnTo>
                  <a:pt x="35805" y="38177"/>
                </a:lnTo>
                <a:lnTo>
                  <a:pt x="32443" y="38787"/>
                </a:lnTo>
                <a:lnTo>
                  <a:pt x="30201" y="40145"/>
                </a:lnTo>
                <a:lnTo>
                  <a:pt x="25171" y="41655"/>
                </a:lnTo>
                <a:lnTo>
                  <a:pt x="22495" y="42057"/>
                </a:lnTo>
                <a:lnTo>
                  <a:pt x="20712" y="43278"/>
                </a:lnTo>
                <a:lnTo>
                  <a:pt x="19523" y="45045"/>
                </a:lnTo>
                <a:lnTo>
                  <a:pt x="18202" y="49548"/>
                </a:lnTo>
                <a:lnTo>
                  <a:pt x="16506" y="60295"/>
                </a:lnTo>
                <a:lnTo>
                  <a:pt x="7882" y="99152"/>
                </a:lnTo>
                <a:lnTo>
                  <a:pt x="5255" y="111821"/>
                </a:lnTo>
                <a:lnTo>
                  <a:pt x="3503" y="123125"/>
                </a:lnTo>
                <a:lnTo>
                  <a:pt x="2336" y="133518"/>
                </a:lnTo>
                <a:lnTo>
                  <a:pt x="1558" y="143305"/>
                </a:lnTo>
                <a:lnTo>
                  <a:pt x="1038" y="152687"/>
                </a:lnTo>
                <a:lnTo>
                  <a:pt x="462" y="170731"/>
                </a:lnTo>
                <a:lnTo>
                  <a:pt x="137" y="192404"/>
                </a:lnTo>
                <a:lnTo>
                  <a:pt x="2" y="302403"/>
                </a:lnTo>
                <a:lnTo>
                  <a:pt x="2" y="301614"/>
                </a:lnTo>
                <a:lnTo>
                  <a:pt x="954" y="301089"/>
                </a:lnTo>
                <a:lnTo>
                  <a:pt x="4552" y="300505"/>
                </a:lnTo>
                <a:lnTo>
                  <a:pt x="14406" y="287545"/>
                </a:lnTo>
                <a:lnTo>
                  <a:pt x="21034" y="277422"/>
                </a:lnTo>
                <a:lnTo>
                  <a:pt x="27358" y="268768"/>
                </a:lnTo>
                <a:lnTo>
                  <a:pt x="33479" y="261094"/>
                </a:lnTo>
                <a:lnTo>
                  <a:pt x="39465" y="254073"/>
                </a:lnTo>
                <a:lnTo>
                  <a:pt x="48217" y="246534"/>
                </a:lnTo>
                <a:lnTo>
                  <a:pt x="58815" y="238652"/>
                </a:lnTo>
                <a:lnTo>
                  <a:pt x="70643" y="230538"/>
                </a:lnTo>
                <a:lnTo>
                  <a:pt x="81385" y="224177"/>
                </a:lnTo>
                <a:lnTo>
                  <a:pt x="91405" y="218984"/>
                </a:lnTo>
                <a:lnTo>
                  <a:pt x="100942" y="214569"/>
                </a:lnTo>
                <a:lnTo>
                  <a:pt x="113015" y="209721"/>
                </a:lnTo>
                <a:lnTo>
                  <a:pt x="141669" y="199255"/>
                </a:lnTo>
                <a:lnTo>
                  <a:pt x="154454" y="195701"/>
                </a:lnTo>
                <a:lnTo>
                  <a:pt x="165834" y="193333"/>
                </a:lnTo>
                <a:lnTo>
                  <a:pt x="176280" y="191753"/>
                </a:lnTo>
                <a:lnTo>
                  <a:pt x="185147" y="190701"/>
                </a:lnTo>
                <a:lnTo>
                  <a:pt x="192964" y="189999"/>
                </a:lnTo>
                <a:lnTo>
                  <a:pt x="200080" y="189531"/>
                </a:lnTo>
                <a:lnTo>
                  <a:pt x="207682" y="190172"/>
                </a:lnTo>
                <a:lnTo>
                  <a:pt x="215607" y="191551"/>
                </a:lnTo>
                <a:lnTo>
                  <a:pt x="223749" y="193423"/>
                </a:lnTo>
                <a:lnTo>
                  <a:pt x="231082" y="195624"/>
                </a:lnTo>
                <a:lnTo>
                  <a:pt x="237874" y="198044"/>
                </a:lnTo>
                <a:lnTo>
                  <a:pt x="244309" y="200609"/>
                </a:lnTo>
                <a:lnTo>
                  <a:pt x="250502" y="203272"/>
                </a:lnTo>
                <a:lnTo>
                  <a:pt x="262465" y="208770"/>
                </a:lnTo>
                <a:lnTo>
                  <a:pt x="268322" y="212523"/>
                </a:lnTo>
                <a:lnTo>
                  <a:pt x="274131" y="216930"/>
                </a:lnTo>
                <a:lnTo>
                  <a:pt x="279910" y="221772"/>
                </a:lnTo>
                <a:lnTo>
                  <a:pt x="285667" y="226906"/>
                </a:lnTo>
                <a:lnTo>
                  <a:pt x="297143" y="237690"/>
                </a:lnTo>
                <a:lnTo>
                  <a:pt x="306054" y="251372"/>
                </a:lnTo>
                <a:lnTo>
                  <a:pt x="319536" y="278889"/>
                </a:lnTo>
                <a:lnTo>
                  <a:pt x="322991" y="293496"/>
                </a:lnTo>
                <a:lnTo>
                  <a:pt x="324527" y="309513"/>
                </a:lnTo>
                <a:lnTo>
                  <a:pt x="325209" y="326156"/>
                </a:lnTo>
                <a:lnTo>
                  <a:pt x="324439" y="337453"/>
                </a:lnTo>
                <a:lnTo>
                  <a:pt x="322973" y="350699"/>
                </a:lnTo>
                <a:lnTo>
                  <a:pt x="321043" y="365244"/>
                </a:lnTo>
                <a:lnTo>
                  <a:pt x="317851" y="377798"/>
                </a:lnTo>
                <a:lnTo>
                  <a:pt x="313818" y="389026"/>
                </a:lnTo>
                <a:lnTo>
                  <a:pt x="309226" y="399368"/>
                </a:lnTo>
                <a:lnTo>
                  <a:pt x="305210" y="409120"/>
                </a:lnTo>
                <a:lnTo>
                  <a:pt x="301581" y="418479"/>
                </a:lnTo>
                <a:lnTo>
                  <a:pt x="294057" y="435546"/>
                </a:lnTo>
                <a:lnTo>
                  <a:pt x="284362" y="449481"/>
                </a:lnTo>
                <a:lnTo>
                  <a:pt x="273704" y="464565"/>
                </a:lnTo>
                <a:lnTo>
                  <a:pt x="268195" y="472587"/>
                </a:lnTo>
                <a:lnTo>
                  <a:pt x="262617" y="478888"/>
                </a:lnTo>
                <a:lnTo>
                  <a:pt x="256993" y="484041"/>
                </a:lnTo>
                <a:lnTo>
                  <a:pt x="251339" y="488429"/>
                </a:lnTo>
                <a:lnTo>
                  <a:pt x="244712" y="493259"/>
                </a:lnTo>
                <a:lnTo>
                  <a:pt x="229729" y="503706"/>
                </a:lnTo>
                <a:lnTo>
                  <a:pt x="222685" y="509159"/>
                </a:lnTo>
                <a:lnTo>
                  <a:pt x="216085" y="514699"/>
                </a:lnTo>
                <a:lnTo>
                  <a:pt x="209779" y="520298"/>
                </a:lnTo>
                <a:lnTo>
                  <a:pt x="202718" y="524983"/>
                </a:lnTo>
                <a:lnTo>
                  <a:pt x="195153" y="529058"/>
                </a:lnTo>
                <a:lnTo>
                  <a:pt x="187252" y="532728"/>
                </a:lnTo>
                <a:lnTo>
                  <a:pt x="178175" y="536127"/>
                </a:lnTo>
                <a:lnTo>
                  <a:pt x="168314" y="539346"/>
                </a:lnTo>
                <a:lnTo>
                  <a:pt x="157929" y="542444"/>
                </a:lnTo>
                <a:lnTo>
                  <a:pt x="148149" y="544509"/>
                </a:lnTo>
                <a:lnTo>
                  <a:pt x="138771" y="545886"/>
                </a:lnTo>
                <a:lnTo>
                  <a:pt x="129661" y="546804"/>
                </a:lnTo>
                <a:lnTo>
                  <a:pt x="119779" y="547416"/>
                </a:lnTo>
                <a:lnTo>
                  <a:pt x="98639" y="548097"/>
                </a:lnTo>
                <a:lnTo>
                  <a:pt x="86714" y="547325"/>
                </a:lnTo>
                <a:lnTo>
                  <a:pt x="74002" y="545859"/>
                </a:lnTo>
                <a:lnTo>
                  <a:pt x="60765" y="543928"/>
                </a:lnTo>
                <a:lnTo>
                  <a:pt x="50035" y="542641"/>
                </a:lnTo>
                <a:lnTo>
                  <a:pt x="40977" y="541783"/>
                </a:lnTo>
                <a:lnTo>
                  <a:pt x="26785" y="540830"/>
                </a:lnTo>
                <a:lnTo>
                  <a:pt x="17302" y="540407"/>
                </a:lnTo>
                <a:lnTo>
                  <a:pt x="13440" y="539341"/>
                </a:lnTo>
                <a:lnTo>
                  <a:pt x="4406" y="534243"/>
                </a:lnTo>
                <a:lnTo>
                  <a:pt x="0" y="5314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59"/>
          <p:cNvSpPr/>
          <p:nvPr/>
        </p:nvSpPr>
        <p:spPr>
          <a:xfrm>
            <a:off x="7203757" y="3857625"/>
            <a:ext cx="17146" cy="428626"/>
          </a:xfrm>
          <a:custGeom>
            <a:avLst/>
            <a:gdLst/>
            <a:ahLst/>
            <a:cxnLst/>
            <a:rect l="0" t="0" r="0" b="0"/>
            <a:pathLst>
              <a:path w="17146" h="428626">
                <a:moveTo>
                  <a:pt x="17145" y="0"/>
                </a:moveTo>
                <a:lnTo>
                  <a:pt x="17145" y="9101"/>
                </a:lnTo>
                <a:lnTo>
                  <a:pt x="16193" y="14640"/>
                </a:lnTo>
                <a:lnTo>
                  <a:pt x="14605" y="21190"/>
                </a:lnTo>
                <a:lnTo>
                  <a:pt x="12594" y="28414"/>
                </a:lnTo>
                <a:lnTo>
                  <a:pt x="11253" y="36087"/>
                </a:lnTo>
                <a:lnTo>
                  <a:pt x="10360" y="44061"/>
                </a:lnTo>
                <a:lnTo>
                  <a:pt x="9764" y="52234"/>
                </a:lnTo>
                <a:lnTo>
                  <a:pt x="8415" y="59587"/>
                </a:lnTo>
                <a:lnTo>
                  <a:pt x="6562" y="66395"/>
                </a:lnTo>
                <a:lnTo>
                  <a:pt x="4375" y="72838"/>
                </a:lnTo>
                <a:lnTo>
                  <a:pt x="2917" y="79991"/>
                </a:lnTo>
                <a:lnTo>
                  <a:pt x="1945" y="87617"/>
                </a:lnTo>
                <a:lnTo>
                  <a:pt x="1296" y="95559"/>
                </a:lnTo>
                <a:lnTo>
                  <a:pt x="1817" y="105616"/>
                </a:lnTo>
                <a:lnTo>
                  <a:pt x="3117" y="117083"/>
                </a:lnTo>
                <a:lnTo>
                  <a:pt x="4935" y="129490"/>
                </a:lnTo>
                <a:lnTo>
                  <a:pt x="6147" y="140619"/>
                </a:lnTo>
                <a:lnTo>
                  <a:pt x="6956" y="150896"/>
                </a:lnTo>
                <a:lnTo>
                  <a:pt x="7495" y="160605"/>
                </a:lnTo>
                <a:lnTo>
                  <a:pt x="8094" y="179012"/>
                </a:lnTo>
                <a:lnTo>
                  <a:pt x="8431" y="215601"/>
                </a:lnTo>
                <a:lnTo>
                  <a:pt x="8477" y="232316"/>
                </a:lnTo>
                <a:lnTo>
                  <a:pt x="9462" y="246317"/>
                </a:lnTo>
                <a:lnTo>
                  <a:pt x="11070" y="258509"/>
                </a:lnTo>
                <a:lnTo>
                  <a:pt x="13095" y="269494"/>
                </a:lnTo>
                <a:lnTo>
                  <a:pt x="13493" y="279675"/>
                </a:lnTo>
                <a:lnTo>
                  <a:pt x="12805" y="289320"/>
                </a:lnTo>
                <a:lnTo>
                  <a:pt x="11394" y="298607"/>
                </a:lnTo>
                <a:lnTo>
                  <a:pt x="10453" y="310514"/>
                </a:lnTo>
                <a:lnTo>
                  <a:pt x="9827" y="324167"/>
                </a:lnTo>
                <a:lnTo>
                  <a:pt x="9408" y="338983"/>
                </a:lnTo>
                <a:lnTo>
                  <a:pt x="8177" y="354576"/>
                </a:lnTo>
                <a:lnTo>
                  <a:pt x="6404" y="370687"/>
                </a:lnTo>
                <a:lnTo>
                  <a:pt x="1898" y="405426"/>
                </a:lnTo>
                <a:lnTo>
                  <a:pt x="0" y="4286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60"/>
          <p:cNvSpPr/>
          <p:nvPr/>
        </p:nvSpPr>
        <p:spPr>
          <a:xfrm>
            <a:off x="7212330" y="4380943"/>
            <a:ext cx="51436" cy="33895"/>
          </a:xfrm>
          <a:custGeom>
            <a:avLst/>
            <a:gdLst/>
            <a:ahLst/>
            <a:cxnLst/>
            <a:rect l="0" t="0" r="0" b="0"/>
            <a:pathLst>
              <a:path w="51436" h="33895">
                <a:moveTo>
                  <a:pt x="0" y="33894"/>
                </a:moveTo>
                <a:lnTo>
                  <a:pt x="0" y="29344"/>
                </a:lnTo>
                <a:lnTo>
                  <a:pt x="952" y="27050"/>
                </a:lnTo>
                <a:lnTo>
                  <a:pt x="2540" y="24569"/>
                </a:lnTo>
                <a:lnTo>
                  <a:pt x="4551" y="21963"/>
                </a:lnTo>
                <a:lnTo>
                  <a:pt x="6844" y="19272"/>
                </a:lnTo>
                <a:lnTo>
                  <a:pt x="9325" y="16526"/>
                </a:lnTo>
                <a:lnTo>
                  <a:pt x="15600" y="9826"/>
                </a:lnTo>
                <a:lnTo>
                  <a:pt x="21238" y="4114"/>
                </a:lnTo>
                <a:lnTo>
                  <a:pt x="24636" y="2611"/>
                </a:lnTo>
                <a:lnTo>
                  <a:pt x="28807" y="1609"/>
                </a:lnTo>
                <a:lnTo>
                  <a:pt x="33492" y="940"/>
                </a:lnTo>
                <a:lnTo>
                  <a:pt x="37567" y="495"/>
                </a:lnTo>
                <a:lnTo>
                  <a:pt x="41238" y="198"/>
                </a:lnTo>
                <a:lnTo>
                  <a:pt x="44637" y="0"/>
                </a:lnTo>
                <a:lnTo>
                  <a:pt x="46902" y="820"/>
                </a:lnTo>
                <a:lnTo>
                  <a:pt x="48413" y="2320"/>
                </a:lnTo>
                <a:lnTo>
                  <a:pt x="51435" y="2532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61"/>
          <p:cNvSpPr/>
          <p:nvPr/>
        </p:nvSpPr>
        <p:spPr>
          <a:xfrm>
            <a:off x="6029325" y="4466280"/>
            <a:ext cx="1774508" cy="85718"/>
          </a:xfrm>
          <a:custGeom>
            <a:avLst/>
            <a:gdLst/>
            <a:ahLst/>
            <a:cxnLst/>
            <a:rect l="0" t="0" r="0" b="0"/>
            <a:pathLst>
              <a:path w="1774508" h="85718">
                <a:moveTo>
                  <a:pt x="0" y="8565"/>
                </a:moveTo>
                <a:lnTo>
                  <a:pt x="110716" y="8565"/>
                </a:lnTo>
                <a:lnTo>
                  <a:pt x="128265" y="11105"/>
                </a:lnTo>
                <a:lnTo>
                  <a:pt x="136945" y="13115"/>
                </a:lnTo>
                <a:lnTo>
                  <a:pt x="164369" y="15350"/>
                </a:lnTo>
                <a:lnTo>
                  <a:pt x="209674" y="16607"/>
                </a:lnTo>
                <a:lnTo>
                  <a:pt x="323574" y="17106"/>
                </a:lnTo>
                <a:lnTo>
                  <a:pt x="556300" y="9753"/>
                </a:lnTo>
                <a:lnTo>
                  <a:pt x="578511" y="8405"/>
                </a:lnTo>
                <a:lnTo>
                  <a:pt x="598082" y="6553"/>
                </a:lnTo>
                <a:lnTo>
                  <a:pt x="615891" y="4366"/>
                </a:lnTo>
                <a:lnTo>
                  <a:pt x="668261" y="5839"/>
                </a:lnTo>
                <a:lnTo>
                  <a:pt x="719973" y="3206"/>
                </a:lnTo>
                <a:lnTo>
                  <a:pt x="766939" y="945"/>
                </a:lnTo>
                <a:lnTo>
                  <a:pt x="921139" y="48"/>
                </a:lnTo>
                <a:lnTo>
                  <a:pt x="1003682" y="0"/>
                </a:lnTo>
                <a:lnTo>
                  <a:pt x="1307788" y="8036"/>
                </a:lnTo>
                <a:lnTo>
                  <a:pt x="1348954" y="9282"/>
                </a:lnTo>
                <a:lnTo>
                  <a:pt x="1402175" y="13011"/>
                </a:lnTo>
                <a:lnTo>
                  <a:pt x="1425321" y="15339"/>
                </a:lnTo>
                <a:lnTo>
                  <a:pt x="1445514" y="17843"/>
                </a:lnTo>
                <a:lnTo>
                  <a:pt x="1463738" y="20465"/>
                </a:lnTo>
                <a:lnTo>
                  <a:pt x="1479698" y="22213"/>
                </a:lnTo>
                <a:lnTo>
                  <a:pt x="1507590" y="24156"/>
                </a:lnTo>
                <a:lnTo>
                  <a:pt x="1524172" y="26579"/>
                </a:lnTo>
                <a:lnTo>
                  <a:pt x="1542847" y="30099"/>
                </a:lnTo>
                <a:lnTo>
                  <a:pt x="1562917" y="34351"/>
                </a:lnTo>
                <a:lnTo>
                  <a:pt x="1579155" y="37185"/>
                </a:lnTo>
                <a:lnTo>
                  <a:pt x="1592837" y="39076"/>
                </a:lnTo>
                <a:lnTo>
                  <a:pt x="1604816" y="40335"/>
                </a:lnTo>
                <a:lnTo>
                  <a:pt x="1619470" y="43080"/>
                </a:lnTo>
                <a:lnTo>
                  <a:pt x="1635907" y="46815"/>
                </a:lnTo>
                <a:lnTo>
                  <a:pt x="1653531" y="51210"/>
                </a:lnTo>
                <a:lnTo>
                  <a:pt x="1668140" y="54139"/>
                </a:lnTo>
                <a:lnTo>
                  <a:pt x="1680736" y="56093"/>
                </a:lnTo>
                <a:lnTo>
                  <a:pt x="1691990" y="57395"/>
                </a:lnTo>
                <a:lnTo>
                  <a:pt x="1701398" y="59216"/>
                </a:lnTo>
                <a:lnTo>
                  <a:pt x="1709576" y="61382"/>
                </a:lnTo>
                <a:lnTo>
                  <a:pt x="1740937" y="71703"/>
                </a:lnTo>
                <a:lnTo>
                  <a:pt x="1747365" y="74469"/>
                </a:lnTo>
                <a:lnTo>
                  <a:pt x="1752603" y="77266"/>
                </a:lnTo>
                <a:lnTo>
                  <a:pt x="1757047" y="80083"/>
                </a:lnTo>
                <a:lnTo>
                  <a:pt x="1760962" y="81961"/>
                </a:lnTo>
                <a:lnTo>
                  <a:pt x="1764524" y="83213"/>
                </a:lnTo>
                <a:lnTo>
                  <a:pt x="1774507" y="857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62"/>
          <p:cNvSpPr/>
          <p:nvPr/>
        </p:nvSpPr>
        <p:spPr>
          <a:xfrm>
            <a:off x="5832731" y="4569495"/>
            <a:ext cx="256602" cy="573860"/>
          </a:xfrm>
          <a:custGeom>
            <a:avLst/>
            <a:gdLst/>
            <a:ahLst/>
            <a:cxnLst/>
            <a:rect l="0" t="0" r="0" b="0"/>
            <a:pathLst>
              <a:path w="256602" h="573860">
                <a:moveTo>
                  <a:pt x="153731" y="8220"/>
                </a:moveTo>
                <a:lnTo>
                  <a:pt x="140078" y="3669"/>
                </a:lnTo>
                <a:lnTo>
                  <a:pt x="135104" y="2328"/>
                </a:lnTo>
                <a:lnTo>
                  <a:pt x="130836" y="1434"/>
                </a:lnTo>
                <a:lnTo>
                  <a:pt x="121692" y="0"/>
                </a:lnTo>
                <a:lnTo>
                  <a:pt x="119989" y="835"/>
                </a:lnTo>
                <a:lnTo>
                  <a:pt x="115557" y="4303"/>
                </a:lnTo>
                <a:lnTo>
                  <a:pt x="107707" y="16161"/>
                </a:lnTo>
                <a:lnTo>
                  <a:pt x="102161" y="28894"/>
                </a:lnTo>
                <a:lnTo>
                  <a:pt x="95568" y="43126"/>
                </a:lnTo>
                <a:lnTo>
                  <a:pt x="91143" y="49588"/>
                </a:lnTo>
                <a:lnTo>
                  <a:pt x="86289" y="55801"/>
                </a:lnTo>
                <a:lnTo>
                  <a:pt x="78354" y="70324"/>
                </a:lnTo>
                <a:lnTo>
                  <a:pt x="72605" y="86304"/>
                </a:lnTo>
                <a:lnTo>
                  <a:pt x="70050" y="102931"/>
                </a:lnTo>
                <a:lnTo>
                  <a:pt x="63835" y="119846"/>
                </a:lnTo>
                <a:lnTo>
                  <a:pt x="59510" y="128358"/>
                </a:lnTo>
                <a:lnTo>
                  <a:pt x="55675" y="137842"/>
                </a:lnTo>
                <a:lnTo>
                  <a:pt x="52165" y="147974"/>
                </a:lnTo>
                <a:lnTo>
                  <a:pt x="48873" y="158539"/>
                </a:lnTo>
                <a:lnTo>
                  <a:pt x="32515" y="203298"/>
                </a:lnTo>
                <a:lnTo>
                  <a:pt x="21486" y="232570"/>
                </a:lnTo>
                <a:lnTo>
                  <a:pt x="14132" y="254941"/>
                </a:lnTo>
                <a:lnTo>
                  <a:pt x="9230" y="272714"/>
                </a:lnTo>
                <a:lnTo>
                  <a:pt x="5962" y="287419"/>
                </a:lnTo>
                <a:lnTo>
                  <a:pt x="3784" y="301032"/>
                </a:lnTo>
                <a:lnTo>
                  <a:pt x="2331" y="313918"/>
                </a:lnTo>
                <a:lnTo>
                  <a:pt x="1362" y="326319"/>
                </a:lnTo>
                <a:lnTo>
                  <a:pt x="717" y="340301"/>
                </a:lnTo>
                <a:lnTo>
                  <a:pt x="0" y="371077"/>
                </a:lnTo>
                <a:lnTo>
                  <a:pt x="761" y="384427"/>
                </a:lnTo>
                <a:lnTo>
                  <a:pt x="2221" y="396184"/>
                </a:lnTo>
                <a:lnTo>
                  <a:pt x="4147" y="406880"/>
                </a:lnTo>
                <a:lnTo>
                  <a:pt x="8827" y="423845"/>
                </a:lnTo>
                <a:lnTo>
                  <a:pt x="15987" y="440592"/>
                </a:lnTo>
                <a:lnTo>
                  <a:pt x="21896" y="451725"/>
                </a:lnTo>
                <a:lnTo>
                  <a:pt x="34178" y="473938"/>
                </a:lnTo>
                <a:lnTo>
                  <a:pt x="42811" y="490160"/>
                </a:lnTo>
                <a:lnTo>
                  <a:pt x="47400" y="496201"/>
                </a:lnTo>
                <a:lnTo>
                  <a:pt x="52364" y="501181"/>
                </a:lnTo>
                <a:lnTo>
                  <a:pt x="57578" y="505453"/>
                </a:lnTo>
                <a:lnTo>
                  <a:pt x="62959" y="510206"/>
                </a:lnTo>
                <a:lnTo>
                  <a:pt x="74018" y="520567"/>
                </a:lnTo>
                <a:lnTo>
                  <a:pt x="95505" y="541662"/>
                </a:lnTo>
                <a:lnTo>
                  <a:pt x="103484" y="546727"/>
                </a:lnTo>
                <a:lnTo>
                  <a:pt x="111660" y="550105"/>
                </a:lnTo>
                <a:lnTo>
                  <a:pt x="119969" y="552357"/>
                </a:lnTo>
                <a:lnTo>
                  <a:pt x="126461" y="554810"/>
                </a:lnTo>
                <a:lnTo>
                  <a:pt x="131740" y="557399"/>
                </a:lnTo>
                <a:lnTo>
                  <a:pt x="136213" y="560076"/>
                </a:lnTo>
                <a:lnTo>
                  <a:pt x="141100" y="562814"/>
                </a:lnTo>
                <a:lnTo>
                  <a:pt x="151610" y="568396"/>
                </a:lnTo>
                <a:lnTo>
                  <a:pt x="156127" y="570266"/>
                </a:lnTo>
                <a:lnTo>
                  <a:pt x="163686" y="572343"/>
                </a:lnTo>
                <a:lnTo>
                  <a:pt x="167988" y="572897"/>
                </a:lnTo>
                <a:lnTo>
                  <a:pt x="172760" y="573266"/>
                </a:lnTo>
                <a:lnTo>
                  <a:pt x="177847" y="573512"/>
                </a:lnTo>
                <a:lnTo>
                  <a:pt x="193659" y="573786"/>
                </a:lnTo>
                <a:lnTo>
                  <a:pt x="203210" y="573859"/>
                </a:lnTo>
                <a:lnTo>
                  <a:pt x="211482" y="572955"/>
                </a:lnTo>
                <a:lnTo>
                  <a:pt x="218902" y="571400"/>
                </a:lnTo>
                <a:lnTo>
                  <a:pt x="225753" y="569411"/>
                </a:lnTo>
                <a:lnTo>
                  <a:pt x="232225" y="567132"/>
                </a:lnTo>
                <a:lnTo>
                  <a:pt x="238446" y="564660"/>
                </a:lnTo>
                <a:lnTo>
                  <a:pt x="256601" y="5568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63"/>
          <p:cNvSpPr/>
          <p:nvPr/>
        </p:nvSpPr>
        <p:spPr>
          <a:xfrm>
            <a:off x="6123622" y="4637722"/>
            <a:ext cx="77154" cy="420054"/>
          </a:xfrm>
          <a:custGeom>
            <a:avLst/>
            <a:gdLst/>
            <a:ahLst/>
            <a:cxnLst/>
            <a:rect l="0" t="0" r="0" b="0"/>
            <a:pathLst>
              <a:path w="77154" h="420054">
                <a:moveTo>
                  <a:pt x="0" y="0"/>
                </a:moveTo>
                <a:lnTo>
                  <a:pt x="0" y="13653"/>
                </a:lnTo>
                <a:lnTo>
                  <a:pt x="953" y="20532"/>
                </a:lnTo>
                <a:lnTo>
                  <a:pt x="2540" y="27975"/>
                </a:lnTo>
                <a:lnTo>
                  <a:pt x="4551" y="35795"/>
                </a:lnTo>
                <a:lnTo>
                  <a:pt x="5891" y="42914"/>
                </a:lnTo>
                <a:lnTo>
                  <a:pt x="7381" y="55903"/>
                </a:lnTo>
                <a:lnTo>
                  <a:pt x="8730" y="64891"/>
                </a:lnTo>
                <a:lnTo>
                  <a:pt x="20400" y="131677"/>
                </a:lnTo>
                <a:lnTo>
                  <a:pt x="22172" y="144935"/>
                </a:lnTo>
                <a:lnTo>
                  <a:pt x="23354" y="156631"/>
                </a:lnTo>
                <a:lnTo>
                  <a:pt x="24142" y="167285"/>
                </a:lnTo>
                <a:lnTo>
                  <a:pt x="25620" y="180104"/>
                </a:lnTo>
                <a:lnTo>
                  <a:pt x="29802" y="209586"/>
                </a:lnTo>
                <a:lnTo>
                  <a:pt x="31298" y="222592"/>
                </a:lnTo>
                <a:lnTo>
                  <a:pt x="32296" y="234119"/>
                </a:lnTo>
                <a:lnTo>
                  <a:pt x="32960" y="244662"/>
                </a:lnTo>
                <a:lnTo>
                  <a:pt x="34356" y="254548"/>
                </a:lnTo>
                <a:lnTo>
                  <a:pt x="36239" y="263997"/>
                </a:lnTo>
                <a:lnTo>
                  <a:pt x="38447" y="273152"/>
                </a:lnTo>
                <a:lnTo>
                  <a:pt x="40871" y="285924"/>
                </a:lnTo>
                <a:lnTo>
                  <a:pt x="46105" y="317895"/>
                </a:lnTo>
                <a:lnTo>
                  <a:pt x="48834" y="330992"/>
                </a:lnTo>
                <a:lnTo>
                  <a:pt x="51606" y="341629"/>
                </a:lnTo>
                <a:lnTo>
                  <a:pt x="54407" y="350625"/>
                </a:lnTo>
                <a:lnTo>
                  <a:pt x="57226" y="358528"/>
                </a:lnTo>
                <a:lnTo>
                  <a:pt x="60058" y="365701"/>
                </a:lnTo>
                <a:lnTo>
                  <a:pt x="62899" y="372388"/>
                </a:lnTo>
                <a:lnTo>
                  <a:pt x="64792" y="379704"/>
                </a:lnTo>
                <a:lnTo>
                  <a:pt x="66055" y="387439"/>
                </a:lnTo>
                <a:lnTo>
                  <a:pt x="68081" y="406731"/>
                </a:lnTo>
                <a:lnTo>
                  <a:pt x="69200" y="409267"/>
                </a:lnTo>
                <a:lnTo>
                  <a:pt x="70898" y="411910"/>
                </a:lnTo>
                <a:lnTo>
                  <a:pt x="77153" y="42005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64"/>
          <p:cNvSpPr/>
          <p:nvPr/>
        </p:nvSpPr>
        <p:spPr>
          <a:xfrm>
            <a:off x="6269470" y="4613583"/>
            <a:ext cx="333270" cy="375400"/>
          </a:xfrm>
          <a:custGeom>
            <a:avLst/>
            <a:gdLst/>
            <a:ahLst/>
            <a:cxnLst/>
            <a:rect l="0" t="0" r="0" b="0"/>
            <a:pathLst>
              <a:path w="333270" h="375400">
                <a:moveTo>
                  <a:pt x="282777" y="24139"/>
                </a:moveTo>
                <a:lnTo>
                  <a:pt x="273676" y="24139"/>
                </a:lnTo>
                <a:lnTo>
                  <a:pt x="270042" y="25092"/>
                </a:lnTo>
                <a:lnTo>
                  <a:pt x="263464" y="28690"/>
                </a:lnTo>
                <a:lnTo>
                  <a:pt x="254827" y="30924"/>
                </a:lnTo>
                <a:lnTo>
                  <a:pt x="249856" y="31520"/>
                </a:lnTo>
                <a:lnTo>
                  <a:pt x="245589" y="32870"/>
                </a:lnTo>
                <a:lnTo>
                  <a:pt x="238309" y="36909"/>
                </a:lnTo>
                <a:lnTo>
                  <a:pt x="229358" y="39340"/>
                </a:lnTo>
                <a:lnTo>
                  <a:pt x="224305" y="39988"/>
                </a:lnTo>
                <a:lnTo>
                  <a:pt x="218078" y="40420"/>
                </a:lnTo>
                <a:lnTo>
                  <a:pt x="211070" y="40708"/>
                </a:lnTo>
                <a:lnTo>
                  <a:pt x="188391" y="41170"/>
                </a:lnTo>
                <a:lnTo>
                  <a:pt x="173319" y="41250"/>
                </a:lnTo>
                <a:lnTo>
                  <a:pt x="167895" y="40309"/>
                </a:lnTo>
                <a:lnTo>
                  <a:pt x="162374" y="38729"/>
                </a:lnTo>
                <a:lnTo>
                  <a:pt x="156788" y="36723"/>
                </a:lnTo>
                <a:lnTo>
                  <a:pt x="151160" y="35386"/>
                </a:lnTo>
                <a:lnTo>
                  <a:pt x="145502" y="34495"/>
                </a:lnTo>
                <a:lnTo>
                  <a:pt x="139825" y="33900"/>
                </a:lnTo>
                <a:lnTo>
                  <a:pt x="134136" y="32552"/>
                </a:lnTo>
                <a:lnTo>
                  <a:pt x="128438" y="30700"/>
                </a:lnTo>
                <a:lnTo>
                  <a:pt x="122734" y="28513"/>
                </a:lnTo>
                <a:lnTo>
                  <a:pt x="113857" y="26083"/>
                </a:lnTo>
                <a:lnTo>
                  <a:pt x="105784" y="24050"/>
                </a:lnTo>
                <a:lnTo>
                  <a:pt x="95846" y="19972"/>
                </a:lnTo>
                <a:lnTo>
                  <a:pt x="87619" y="17525"/>
                </a:lnTo>
                <a:lnTo>
                  <a:pt x="79835" y="15484"/>
                </a:lnTo>
                <a:lnTo>
                  <a:pt x="70026" y="11403"/>
                </a:lnTo>
                <a:lnTo>
                  <a:pt x="61856" y="6413"/>
                </a:lnTo>
                <a:lnTo>
                  <a:pt x="58344" y="3749"/>
                </a:lnTo>
                <a:lnTo>
                  <a:pt x="51901" y="790"/>
                </a:lnTo>
                <a:lnTo>
                  <a:pt x="48850" y="0"/>
                </a:lnTo>
                <a:lnTo>
                  <a:pt x="46816" y="427"/>
                </a:lnTo>
                <a:lnTo>
                  <a:pt x="45460" y="1663"/>
                </a:lnTo>
                <a:lnTo>
                  <a:pt x="41011" y="13035"/>
                </a:lnTo>
                <a:lnTo>
                  <a:pt x="26424" y="56130"/>
                </a:lnTo>
                <a:lnTo>
                  <a:pt x="23292" y="67373"/>
                </a:lnTo>
                <a:lnTo>
                  <a:pt x="21205" y="76775"/>
                </a:lnTo>
                <a:lnTo>
                  <a:pt x="19813" y="84947"/>
                </a:lnTo>
                <a:lnTo>
                  <a:pt x="17933" y="92300"/>
                </a:lnTo>
                <a:lnTo>
                  <a:pt x="15727" y="99107"/>
                </a:lnTo>
                <a:lnTo>
                  <a:pt x="13304" y="105550"/>
                </a:lnTo>
                <a:lnTo>
                  <a:pt x="11688" y="112703"/>
                </a:lnTo>
                <a:lnTo>
                  <a:pt x="10611" y="120329"/>
                </a:lnTo>
                <a:lnTo>
                  <a:pt x="9893" y="128271"/>
                </a:lnTo>
                <a:lnTo>
                  <a:pt x="8462" y="135471"/>
                </a:lnTo>
                <a:lnTo>
                  <a:pt x="6556" y="142175"/>
                </a:lnTo>
                <a:lnTo>
                  <a:pt x="4332" y="148550"/>
                </a:lnTo>
                <a:lnTo>
                  <a:pt x="2849" y="154705"/>
                </a:lnTo>
                <a:lnTo>
                  <a:pt x="1861" y="160713"/>
                </a:lnTo>
                <a:lnTo>
                  <a:pt x="763" y="171516"/>
                </a:lnTo>
                <a:lnTo>
                  <a:pt x="275" y="179493"/>
                </a:lnTo>
                <a:lnTo>
                  <a:pt x="58" y="188753"/>
                </a:lnTo>
                <a:lnTo>
                  <a:pt x="0" y="193889"/>
                </a:lnTo>
                <a:lnTo>
                  <a:pt x="914" y="197313"/>
                </a:lnTo>
                <a:lnTo>
                  <a:pt x="2476" y="199596"/>
                </a:lnTo>
                <a:lnTo>
                  <a:pt x="4469" y="201118"/>
                </a:lnTo>
                <a:lnTo>
                  <a:pt x="5799" y="201180"/>
                </a:lnTo>
                <a:lnTo>
                  <a:pt x="6685" y="200269"/>
                </a:lnTo>
                <a:lnTo>
                  <a:pt x="7275" y="198709"/>
                </a:lnTo>
                <a:lnTo>
                  <a:pt x="8622" y="197669"/>
                </a:lnTo>
                <a:lnTo>
                  <a:pt x="10472" y="196976"/>
                </a:lnTo>
                <a:lnTo>
                  <a:pt x="12658" y="196514"/>
                </a:lnTo>
                <a:lnTo>
                  <a:pt x="22707" y="188380"/>
                </a:lnTo>
                <a:lnTo>
                  <a:pt x="29387" y="182210"/>
                </a:lnTo>
                <a:lnTo>
                  <a:pt x="40508" y="175240"/>
                </a:lnTo>
                <a:lnTo>
                  <a:pt x="54589" y="167736"/>
                </a:lnTo>
                <a:lnTo>
                  <a:pt x="70644" y="159875"/>
                </a:lnTo>
                <a:lnTo>
                  <a:pt x="86110" y="152730"/>
                </a:lnTo>
                <a:lnTo>
                  <a:pt x="115995" y="139711"/>
                </a:lnTo>
                <a:lnTo>
                  <a:pt x="129678" y="135477"/>
                </a:lnTo>
                <a:lnTo>
                  <a:pt x="142612" y="132654"/>
                </a:lnTo>
                <a:lnTo>
                  <a:pt x="155044" y="130773"/>
                </a:lnTo>
                <a:lnTo>
                  <a:pt x="166189" y="129518"/>
                </a:lnTo>
                <a:lnTo>
                  <a:pt x="176477" y="128682"/>
                </a:lnTo>
                <a:lnTo>
                  <a:pt x="186192" y="128125"/>
                </a:lnTo>
                <a:lnTo>
                  <a:pt x="204608" y="127505"/>
                </a:lnTo>
                <a:lnTo>
                  <a:pt x="213519" y="127340"/>
                </a:lnTo>
                <a:lnTo>
                  <a:pt x="222318" y="128182"/>
                </a:lnTo>
                <a:lnTo>
                  <a:pt x="231041" y="129696"/>
                </a:lnTo>
                <a:lnTo>
                  <a:pt x="239714" y="131658"/>
                </a:lnTo>
                <a:lnTo>
                  <a:pt x="248353" y="133918"/>
                </a:lnTo>
                <a:lnTo>
                  <a:pt x="256971" y="136378"/>
                </a:lnTo>
                <a:lnTo>
                  <a:pt x="265572" y="138970"/>
                </a:lnTo>
                <a:lnTo>
                  <a:pt x="274165" y="142603"/>
                </a:lnTo>
                <a:lnTo>
                  <a:pt x="282750" y="146930"/>
                </a:lnTo>
                <a:lnTo>
                  <a:pt x="291331" y="151720"/>
                </a:lnTo>
                <a:lnTo>
                  <a:pt x="298005" y="156818"/>
                </a:lnTo>
                <a:lnTo>
                  <a:pt x="307961" y="167563"/>
                </a:lnTo>
                <a:lnTo>
                  <a:pt x="318099" y="178688"/>
                </a:lnTo>
                <a:lnTo>
                  <a:pt x="323470" y="184321"/>
                </a:lnTo>
                <a:lnTo>
                  <a:pt x="327051" y="189982"/>
                </a:lnTo>
                <a:lnTo>
                  <a:pt x="331029" y="201352"/>
                </a:lnTo>
                <a:lnTo>
                  <a:pt x="332090" y="208004"/>
                </a:lnTo>
                <a:lnTo>
                  <a:pt x="332798" y="215295"/>
                </a:lnTo>
                <a:lnTo>
                  <a:pt x="333269" y="223014"/>
                </a:lnTo>
                <a:lnTo>
                  <a:pt x="332631" y="232923"/>
                </a:lnTo>
                <a:lnTo>
                  <a:pt x="331253" y="244291"/>
                </a:lnTo>
                <a:lnTo>
                  <a:pt x="329382" y="256632"/>
                </a:lnTo>
                <a:lnTo>
                  <a:pt x="326230" y="269622"/>
                </a:lnTo>
                <a:lnTo>
                  <a:pt x="322222" y="283044"/>
                </a:lnTo>
                <a:lnTo>
                  <a:pt x="317647" y="296755"/>
                </a:lnTo>
                <a:lnTo>
                  <a:pt x="311739" y="308753"/>
                </a:lnTo>
                <a:lnTo>
                  <a:pt x="304942" y="319609"/>
                </a:lnTo>
                <a:lnTo>
                  <a:pt x="297554" y="329704"/>
                </a:lnTo>
                <a:lnTo>
                  <a:pt x="290723" y="338339"/>
                </a:lnTo>
                <a:lnTo>
                  <a:pt x="284264" y="346001"/>
                </a:lnTo>
                <a:lnTo>
                  <a:pt x="278054" y="353014"/>
                </a:lnTo>
                <a:lnTo>
                  <a:pt x="271056" y="358641"/>
                </a:lnTo>
                <a:lnTo>
                  <a:pt x="263533" y="363346"/>
                </a:lnTo>
                <a:lnTo>
                  <a:pt x="255660" y="367434"/>
                </a:lnTo>
                <a:lnTo>
                  <a:pt x="248506" y="370160"/>
                </a:lnTo>
                <a:lnTo>
                  <a:pt x="241833" y="371977"/>
                </a:lnTo>
                <a:lnTo>
                  <a:pt x="235478" y="373189"/>
                </a:lnTo>
                <a:lnTo>
                  <a:pt x="229337" y="373997"/>
                </a:lnTo>
                <a:lnTo>
                  <a:pt x="223338" y="374535"/>
                </a:lnTo>
                <a:lnTo>
                  <a:pt x="217434" y="374894"/>
                </a:lnTo>
                <a:lnTo>
                  <a:pt x="200713" y="375293"/>
                </a:lnTo>
                <a:lnTo>
                  <a:pt x="190920" y="375399"/>
                </a:lnTo>
                <a:lnTo>
                  <a:pt x="181534" y="374517"/>
                </a:lnTo>
                <a:lnTo>
                  <a:pt x="172419" y="372977"/>
                </a:lnTo>
                <a:lnTo>
                  <a:pt x="163486" y="370998"/>
                </a:lnTo>
                <a:lnTo>
                  <a:pt x="156577" y="369678"/>
                </a:lnTo>
                <a:lnTo>
                  <a:pt x="146360" y="368212"/>
                </a:lnTo>
                <a:lnTo>
                  <a:pt x="136105" y="365020"/>
                </a:lnTo>
                <a:lnTo>
                  <a:pt x="126150" y="360427"/>
                </a:lnTo>
                <a:lnTo>
                  <a:pt x="118550" y="355210"/>
                </a:lnTo>
                <a:lnTo>
                  <a:pt x="111997" y="352257"/>
                </a:lnTo>
                <a:lnTo>
                  <a:pt x="102755" y="34989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65"/>
          <p:cNvSpPr/>
          <p:nvPr/>
        </p:nvSpPr>
        <p:spPr>
          <a:xfrm>
            <a:off x="6817994" y="4774882"/>
            <a:ext cx="205741" cy="8573"/>
          </a:xfrm>
          <a:custGeom>
            <a:avLst/>
            <a:gdLst/>
            <a:ahLst/>
            <a:cxnLst/>
            <a:rect l="0" t="0" r="0" b="0"/>
            <a:pathLst>
              <a:path w="205741" h="8573">
                <a:moveTo>
                  <a:pt x="0" y="8572"/>
                </a:moveTo>
                <a:lnTo>
                  <a:pt x="157338" y="8572"/>
                </a:lnTo>
                <a:lnTo>
                  <a:pt x="167757" y="7620"/>
                </a:lnTo>
                <a:lnTo>
                  <a:pt x="177561" y="6033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66"/>
          <p:cNvSpPr/>
          <p:nvPr/>
        </p:nvSpPr>
        <p:spPr>
          <a:xfrm>
            <a:off x="7086885" y="4569177"/>
            <a:ext cx="269717" cy="392105"/>
          </a:xfrm>
          <a:custGeom>
            <a:avLst/>
            <a:gdLst/>
            <a:ahLst/>
            <a:cxnLst/>
            <a:rect l="0" t="0" r="0" b="0"/>
            <a:pathLst>
              <a:path w="269717" h="392105">
                <a:moveTo>
                  <a:pt x="39720" y="34255"/>
                </a:moveTo>
                <a:lnTo>
                  <a:pt x="59871" y="14104"/>
                </a:lnTo>
                <a:lnTo>
                  <a:pt x="63632" y="12249"/>
                </a:lnTo>
                <a:lnTo>
                  <a:pt x="68043" y="11012"/>
                </a:lnTo>
                <a:lnTo>
                  <a:pt x="72890" y="10187"/>
                </a:lnTo>
                <a:lnTo>
                  <a:pt x="78025" y="8685"/>
                </a:lnTo>
                <a:lnTo>
                  <a:pt x="83354" y="6731"/>
                </a:lnTo>
                <a:lnTo>
                  <a:pt x="88811" y="4476"/>
                </a:lnTo>
                <a:lnTo>
                  <a:pt x="94355" y="2972"/>
                </a:lnTo>
                <a:lnTo>
                  <a:pt x="99956" y="1969"/>
                </a:lnTo>
                <a:lnTo>
                  <a:pt x="105594" y="1301"/>
                </a:lnTo>
                <a:lnTo>
                  <a:pt x="111259" y="856"/>
                </a:lnTo>
                <a:lnTo>
                  <a:pt x="116940" y="559"/>
                </a:lnTo>
                <a:lnTo>
                  <a:pt x="128332" y="229"/>
                </a:lnTo>
                <a:lnTo>
                  <a:pt x="156882" y="0"/>
                </a:lnTo>
                <a:lnTo>
                  <a:pt x="162595" y="941"/>
                </a:lnTo>
                <a:lnTo>
                  <a:pt x="168309" y="2521"/>
                </a:lnTo>
                <a:lnTo>
                  <a:pt x="174023" y="4527"/>
                </a:lnTo>
                <a:lnTo>
                  <a:pt x="178786" y="6816"/>
                </a:lnTo>
                <a:lnTo>
                  <a:pt x="186617" y="11900"/>
                </a:lnTo>
                <a:lnTo>
                  <a:pt x="193272" y="17334"/>
                </a:lnTo>
                <a:lnTo>
                  <a:pt x="196381" y="20117"/>
                </a:lnTo>
                <a:lnTo>
                  <a:pt x="198453" y="23877"/>
                </a:lnTo>
                <a:lnTo>
                  <a:pt x="200755" y="33135"/>
                </a:lnTo>
                <a:lnTo>
                  <a:pt x="202051" y="44507"/>
                </a:lnTo>
                <a:lnTo>
                  <a:pt x="198423" y="52519"/>
                </a:lnTo>
                <a:lnTo>
                  <a:pt x="192195" y="63577"/>
                </a:lnTo>
                <a:lnTo>
                  <a:pt x="184233" y="76663"/>
                </a:lnTo>
                <a:lnTo>
                  <a:pt x="172845" y="96283"/>
                </a:lnTo>
                <a:lnTo>
                  <a:pt x="168475" y="104182"/>
                </a:lnTo>
                <a:lnTo>
                  <a:pt x="163656" y="112305"/>
                </a:lnTo>
                <a:lnTo>
                  <a:pt x="153222" y="128952"/>
                </a:lnTo>
                <a:lnTo>
                  <a:pt x="146821" y="135486"/>
                </a:lnTo>
                <a:lnTo>
                  <a:pt x="139696" y="140795"/>
                </a:lnTo>
                <a:lnTo>
                  <a:pt x="132088" y="145287"/>
                </a:lnTo>
                <a:lnTo>
                  <a:pt x="123206" y="151139"/>
                </a:lnTo>
                <a:lnTo>
                  <a:pt x="103177" y="165261"/>
                </a:lnTo>
                <a:lnTo>
                  <a:pt x="93455" y="171122"/>
                </a:lnTo>
                <a:lnTo>
                  <a:pt x="84116" y="175982"/>
                </a:lnTo>
                <a:lnTo>
                  <a:pt x="75032" y="180175"/>
                </a:lnTo>
                <a:lnTo>
                  <a:pt x="68024" y="182970"/>
                </a:lnTo>
                <a:lnTo>
                  <a:pt x="62399" y="184833"/>
                </a:lnTo>
                <a:lnTo>
                  <a:pt x="57697" y="186076"/>
                </a:lnTo>
                <a:lnTo>
                  <a:pt x="49932" y="187456"/>
                </a:lnTo>
                <a:lnTo>
                  <a:pt x="46528" y="187824"/>
                </a:lnTo>
                <a:lnTo>
                  <a:pt x="45211" y="187117"/>
                </a:lnTo>
                <a:lnTo>
                  <a:pt x="45285" y="185693"/>
                </a:lnTo>
                <a:lnTo>
                  <a:pt x="46288" y="183791"/>
                </a:lnTo>
                <a:lnTo>
                  <a:pt x="47908" y="182523"/>
                </a:lnTo>
                <a:lnTo>
                  <a:pt x="49941" y="181678"/>
                </a:lnTo>
                <a:lnTo>
                  <a:pt x="55692" y="179787"/>
                </a:lnTo>
                <a:lnTo>
                  <a:pt x="59894" y="177949"/>
                </a:lnTo>
                <a:lnTo>
                  <a:pt x="69640" y="173366"/>
                </a:lnTo>
                <a:lnTo>
                  <a:pt x="80323" y="168155"/>
                </a:lnTo>
                <a:lnTo>
                  <a:pt x="85839" y="166384"/>
                </a:lnTo>
                <a:lnTo>
                  <a:pt x="91421" y="165204"/>
                </a:lnTo>
                <a:lnTo>
                  <a:pt x="97047" y="164417"/>
                </a:lnTo>
                <a:lnTo>
                  <a:pt x="103655" y="162939"/>
                </a:lnTo>
                <a:lnTo>
                  <a:pt x="110919" y="161002"/>
                </a:lnTo>
                <a:lnTo>
                  <a:pt x="118617" y="158758"/>
                </a:lnTo>
                <a:lnTo>
                  <a:pt x="125656" y="157262"/>
                </a:lnTo>
                <a:lnTo>
                  <a:pt x="132253" y="156265"/>
                </a:lnTo>
                <a:lnTo>
                  <a:pt x="138556" y="155600"/>
                </a:lnTo>
                <a:lnTo>
                  <a:pt x="145616" y="155157"/>
                </a:lnTo>
                <a:lnTo>
                  <a:pt x="161080" y="154664"/>
                </a:lnTo>
                <a:lnTo>
                  <a:pt x="181300" y="154387"/>
                </a:lnTo>
                <a:lnTo>
                  <a:pt x="188399" y="155300"/>
                </a:lnTo>
                <a:lnTo>
                  <a:pt x="195989" y="156862"/>
                </a:lnTo>
                <a:lnTo>
                  <a:pt x="203907" y="158856"/>
                </a:lnTo>
                <a:lnTo>
                  <a:pt x="211090" y="161137"/>
                </a:lnTo>
                <a:lnTo>
                  <a:pt x="217784" y="163611"/>
                </a:lnTo>
                <a:lnTo>
                  <a:pt x="224152" y="166212"/>
                </a:lnTo>
                <a:lnTo>
                  <a:pt x="229349" y="168899"/>
                </a:lnTo>
                <a:lnTo>
                  <a:pt x="242168" y="177231"/>
                </a:lnTo>
                <a:lnTo>
                  <a:pt x="247075" y="180055"/>
                </a:lnTo>
                <a:lnTo>
                  <a:pt x="252252" y="182890"/>
                </a:lnTo>
                <a:lnTo>
                  <a:pt x="255703" y="186685"/>
                </a:lnTo>
                <a:lnTo>
                  <a:pt x="258003" y="191120"/>
                </a:lnTo>
                <a:lnTo>
                  <a:pt x="266247" y="216477"/>
                </a:lnTo>
                <a:lnTo>
                  <a:pt x="267890" y="224316"/>
                </a:lnTo>
                <a:lnTo>
                  <a:pt x="268986" y="232400"/>
                </a:lnTo>
                <a:lnTo>
                  <a:pt x="269716" y="240646"/>
                </a:lnTo>
                <a:lnTo>
                  <a:pt x="269251" y="248050"/>
                </a:lnTo>
                <a:lnTo>
                  <a:pt x="267988" y="254890"/>
                </a:lnTo>
                <a:lnTo>
                  <a:pt x="266194" y="261355"/>
                </a:lnTo>
                <a:lnTo>
                  <a:pt x="263092" y="268522"/>
                </a:lnTo>
                <a:lnTo>
                  <a:pt x="259120" y="276158"/>
                </a:lnTo>
                <a:lnTo>
                  <a:pt x="254566" y="284106"/>
                </a:lnTo>
                <a:lnTo>
                  <a:pt x="249626" y="291310"/>
                </a:lnTo>
                <a:lnTo>
                  <a:pt x="244427" y="298018"/>
                </a:lnTo>
                <a:lnTo>
                  <a:pt x="239056" y="304394"/>
                </a:lnTo>
                <a:lnTo>
                  <a:pt x="233571" y="310550"/>
                </a:lnTo>
                <a:lnTo>
                  <a:pt x="222395" y="322470"/>
                </a:lnTo>
                <a:lnTo>
                  <a:pt x="215796" y="328316"/>
                </a:lnTo>
                <a:lnTo>
                  <a:pt x="208539" y="334118"/>
                </a:lnTo>
                <a:lnTo>
                  <a:pt x="200843" y="339891"/>
                </a:lnTo>
                <a:lnTo>
                  <a:pt x="190951" y="345645"/>
                </a:lnTo>
                <a:lnTo>
                  <a:pt x="179593" y="351386"/>
                </a:lnTo>
                <a:lnTo>
                  <a:pt x="167259" y="357118"/>
                </a:lnTo>
                <a:lnTo>
                  <a:pt x="140853" y="368567"/>
                </a:lnTo>
                <a:lnTo>
                  <a:pt x="116100" y="379053"/>
                </a:lnTo>
                <a:lnTo>
                  <a:pt x="98749" y="386889"/>
                </a:lnTo>
                <a:lnTo>
                  <a:pt x="90503" y="389359"/>
                </a:lnTo>
                <a:lnTo>
                  <a:pt x="82147" y="391007"/>
                </a:lnTo>
                <a:lnTo>
                  <a:pt x="73720" y="392104"/>
                </a:lnTo>
                <a:lnTo>
                  <a:pt x="64292" y="391884"/>
                </a:lnTo>
                <a:lnTo>
                  <a:pt x="54196" y="390784"/>
                </a:lnTo>
                <a:lnTo>
                  <a:pt x="43655" y="389099"/>
                </a:lnTo>
                <a:lnTo>
                  <a:pt x="35676" y="387975"/>
                </a:lnTo>
                <a:lnTo>
                  <a:pt x="29404" y="387226"/>
                </a:lnTo>
                <a:lnTo>
                  <a:pt x="24270" y="386727"/>
                </a:lnTo>
                <a:lnTo>
                  <a:pt x="18942" y="386394"/>
                </a:lnTo>
                <a:lnTo>
                  <a:pt x="7943" y="386023"/>
                </a:lnTo>
                <a:lnTo>
                  <a:pt x="4248" y="384972"/>
                </a:lnTo>
                <a:lnTo>
                  <a:pt x="1784" y="383319"/>
                </a:lnTo>
                <a:lnTo>
                  <a:pt x="142" y="381265"/>
                </a:lnTo>
                <a:lnTo>
                  <a:pt x="0" y="379895"/>
                </a:lnTo>
                <a:lnTo>
                  <a:pt x="857" y="378982"/>
                </a:lnTo>
                <a:lnTo>
                  <a:pt x="5430" y="3771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67"/>
          <p:cNvSpPr/>
          <p:nvPr/>
        </p:nvSpPr>
        <p:spPr>
          <a:xfrm>
            <a:off x="7426642" y="4543425"/>
            <a:ext cx="169263" cy="522923"/>
          </a:xfrm>
          <a:custGeom>
            <a:avLst/>
            <a:gdLst/>
            <a:ahLst/>
            <a:cxnLst/>
            <a:rect l="0" t="0" r="0" b="0"/>
            <a:pathLst>
              <a:path w="169263" h="522923">
                <a:moveTo>
                  <a:pt x="0" y="0"/>
                </a:moveTo>
                <a:lnTo>
                  <a:pt x="23863" y="11931"/>
                </a:lnTo>
                <a:lnTo>
                  <a:pt x="28292" y="14621"/>
                </a:lnTo>
                <a:lnTo>
                  <a:pt x="32196" y="17367"/>
                </a:lnTo>
                <a:lnTo>
                  <a:pt x="35752" y="20151"/>
                </a:lnTo>
                <a:lnTo>
                  <a:pt x="42885" y="24864"/>
                </a:lnTo>
                <a:lnTo>
                  <a:pt x="63510" y="37720"/>
                </a:lnTo>
                <a:lnTo>
                  <a:pt x="72820" y="44197"/>
                </a:lnTo>
                <a:lnTo>
                  <a:pt x="80932" y="50420"/>
                </a:lnTo>
                <a:lnTo>
                  <a:pt x="88245" y="56473"/>
                </a:lnTo>
                <a:lnTo>
                  <a:pt x="94073" y="62414"/>
                </a:lnTo>
                <a:lnTo>
                  <a:pt x="98910" y="68279"/>
                </a:lnTo>
                <a:lnTo>
                  <a:pt x="103088" y="74094"/>
                </a:lnTo>
                <a:lnTo>
                  <a:pt x="107778" y="79876"/>
                </a:lnTo>
                <a:lnTo>
                  <a:pt x="112809" y="85636"/>
                </a:lnTo>
                <a:lnTo>
                  <a:pt x="118068" y="91380"/>
                </a:lnTo>
                <a:lnTo>
                  <a:pt x="128992" y="102844"/>
                </a:lnTo>
                <a:lnTo>
                  <a:pt x="134572" y="108567"/>
                </a:lnTo>
                <a:lnTo>
                  <a:pt x="140197" y="118098"/>
                </a:lnTo>
                <a:lnTo>
                  <a:pt x="145853" y="130167"/>
                </a:lnTo>
                <a:lnTo>
                  <a:pt x="151527" y="143928"/>
                </a:lnTo>
                <a:lnTo>
                  <a:pt x="156264" y="158817"/>
                </a:lnTo>
                <a:lnTo>
                  <a:pt x="160373" y="174457"/>
                </a:lnTo>
                <a:lnTo>
                  <a:pt x="164065" y="190600"/>
                </a:lnTo>
                <a:lnTo>
                  <a:pt x="166527" y="205171"/>
                </a:lnTo>
                <a:lnTo>
                  <a:pt x="168168" y="218696"/>
                </a:lnTo>
                <a:lnTo>
                  <a:pt x="169262" y="231523"/>
                </a:lnTo>
                <a:lnTo>
                  <a:pt x="169039" y="243883"/>
                </a:lnTo>
                <a:lnTo>
                  <a:pt x="167937" y="255933"/>
                </a:lnTo>
                <a:lnTo>
                  <a:pt x="166251" y="267777"/>
                </a:lnTo>
                <a:lnTo>
                  <a:pt x="164174" y="279483"/>
                </a:lnTo>
                <a:lnTo>
                  <a:pt x="161837" y="291097"/>
                </a:lnTo>
                <a:lnTo>
                  <a:pt x="159326" y="302650"/>
                </a:lnTo>
                <a:lnTo>
                  <a:pt x="151457" y="333266"/>
                </a:lnTo>
                <a:lnTo>
                  <a:pt x="135433" y="393596"/>
                </a:lnTo>
                <a:lnTo>
                  <a:pt x="131246" y="405272"/>
                </a:lnTo>
                <a:lnTo>
                  <a:pt x="126550" y="415914"/>
                </a:lnTo>
                <a:lnTo>
                  <a:pt x="109876" y="448974"/>
                </a:lnTo>
                <a:lnTo>
                  <a:pt x="105636" y="455526"/>
                </a:lnTo>
                <a:lnTo>
                  <a:pt x="100903" y="461798"/>
                </a:lnTo>
                <a:lnTo>
                  <a:pt x="95844" y="467886"/>
                </a:lnTo>
                <a:lnTo>
                  <a:pt x="91519" y="473849"/>
                </a:lnTo>
                <a:lnTo>
                  <a:pt x="87683" y="479729"/>
                </a:lnTo>
                <a:lnTo>
                  <a:pt x="84172" y="485554"/>
                </a:lnTo>
                <a:lnTo>
                  <a:pt x="78975" y="491343"/>
                </a:lnTo>
                <a:lnTo>
                  <a:pt x="72652" y="497107"/>
                </a:lnTo>
                <a:lnTo>
                  <a:pt x="65580" y="502854"/>
                </a:lnTo>
                <a:lnTo>
                  <a:pt x="58960" y="507639"/>
                </a:lnTo>
                <a:lnTo>
                  <a:pt x="52641" y="511781"/>
                </a:lnTo>
                <a:lnTo>
                  <a:pt x="46525" y="515494"/>
                </a:lnTo>
                <a:lnTo>
                  <a:pt x="41494" y="517970"/>
                </a:lnTo>
                <a:lnTo>
                  <a:pt x="37188" y="519621"/>
                </a:lnTo>
                <a:lnTo>
                  <a:pt x="34290" y="52292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68"/>
          <p:cNvSpPr/>
          <p:nvPr/>
        </p:nvSpPr>
        <p:spPr>
          <a:xfrm>
            <a:off x="7855725" y="4526279"/>
            <a:ext cx="16657" cy="342901"/>
          </a:xfrm>
          <a:custGeom>
            <a:avLst/>
            <a:gdLst/>
            <a:ahLst/>
            <a:cxnLst/>
            <a:rect l="0" t="0" r="0" b="0"/>
            <a:pathLst>
              <a:path w="16657" h="342901">
                <a:moveTo>
                  <a:pt x="8115" y="0"/>
                </a:moveTo>
                <a:lnTo>
                  <a:pt x="12666" y="13653"/>
                </a:lnTo>
                <a:lnTo>
                  <a:pt x="14006" y="19579"/>
                </a:lnTo>
                <a:lnTo>
                  <a:pt x="14900" y="25436"/>
                </a:lnTo>
                <a:lnTo>
                  <a:pt x="15496" y="31245"/>
                </a:lnTo>
                <a:lnTo>
                  <a:pt x="15892" y="37023"/>
                </a:lnTo>
                <a:lnTo>
                  <a:pt x="16158" y="42779"/>
                </a:lnTo>
                <a:lnTo>
                  <a:pt x="16334" y="48522"/>
                </a:lnTo>
                <a:lnTo>
                  <a:pt x="16656" y="139080"/>
                </a:lnTo>
                <a:lnTo>
                  <a:pt x="15714" y="149870"/>
                </a:lnTo>
                <a:lnTo>
                  <a:pt x="14134" y="159921"/>
                </a:lnTo>
                <a:lnTo>
                  <a:pt x="12128" y="169479"/>
                </a:lnTo>
                <a:lnTo>
                  <a:pt x="9837" y="186329"/>
                </a:lnTo>
                <a:lnTo>
                  <a:pt x="4753" y="232990"/>
                </a:lnTo>
                <a:lnTo>
                  <a:pt x="1858" y="265794"/>
                </a:lnTo>
                <a:lnTo>
                  <a:pt x="1086" y="277209"/>
                </a:lnTo>
                <a:lnTo>
                  <a:pt x="572" y="289581"/>
                </a:lnTo>
                <a:lnTo>
                  <a:pt x="0" y="316028"/>
                </a:lnTo>
                <a:lnTo>
                  <a:pt x="800" y="324985"/>
                </a:lnTo>
                <a:lnTo>
                  <a:pt x="2286" y="330957"/>
                </a:lnTo>
                <a:lnTo>
                  <a:pt x="8115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69"/>
          <p:cNvSpPr/>
          <p:nvPr/>
        </p:nvSpPr>
        <p:spPr>
          <a:xfrm>
            <a:off x="7829550" y="4972901"/>
            <a:ext cx="16764" cy="42012"/>
          </a:xfrm>
          <a:custGeom>
            <a:avLst/>
            <a:gdLst/>
            <a:ahLst/>
            <a:cxnLst/>
            <a:rect l="0" t="0" r="0" b="0"/>
            <a:pathLst>
              <a:path w="16764" h="42012">
                <a:moveTo>
                  <a:pt x="8572" y="42011"/>
                </a:moveTo>
                <a:lnTo>
                  <a:pt x="1192" y="42011"/>
                </a:lnTo>
                <a:lnTo>
                  <a:pt x="1747" y="41059"/>
                </a:lnTo>
                <a:lnTo>
                  <a:pt x="3069" y="39471"/>
                </a:lnTo>
                <a:lnTo>
                  <a:pt x="4904" y="37461"/>
                </a:lnTo>
                <a:lnTo>
                  <a:pt x="6126" y="35167"/>
                </a:lnTo>
                <a:lnTo>
                  <a:pt x="6942" y="32686"/>
                </a:lnTo>
                <a:lnTo>
                  <a:pt x="7485" y="30080"/>
                </a:lnTo>
                <a:lnTo>
                  <a:pt x="8800" y="27389"/>
                </a:lnTo>
                <a:lnTo>
                  <a:pt x="10629" y="24643"/>
                </a:lnTo>
                <a:lnTo>
                  <a:pt x="12801" y="21860"/>
                </a:lnTo>
                <a:lnTo>
                  <a:pt x="14248" y="18100"/>
                </a:lnTo>
                <a:lnTo>
                  <a:pt x="15214" y="13688"/>
                </a:lnTo>
                <a:lnTo>
                  <a:pt x="16763" y="2020"/>
                </a:lnTo>
                <a:lnTo>
                  <a:pt x="15938" y="1063"/>
                </a:lnTo>
                <a:lnTo>
                  <a:pt x="14435" y="425"/>
                </a:lnTo>
                <a:lnTo>
                  <a:pt x="12480" y="0"/>
                </a:lnTo>
                <a:lnTo>
                  <a:pt x="10225" y="669"/>
                </a:lnTo>
                <a:lnTo>
                  <a:pt x="7770" y="2067"/>
                </a:lnTo>
                <a:lnTo>
                  <a:pt x="0" y="772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70"/>
          <p:cNvSpPr/>
          <p:nvPr/>
        </p:nvSpPr>
        <p:spPr>
          <a:xfrm>
            <a:off x="5163502" y="5229225"/>
            <a:ext cx="17146" cy="282893"/>
          </a:xfrm>
          <a:custGeom>
            <a:avLst/>
            <a:gdLst/>
            <a:ahLst/>
            <a:cxnLst/>
            <a:rect l="0" t="0" r="0" b="0"/>
            <a:pathLst>
              <a:path w="17146" h="282893">
                <a:moveTo>
                  <a:pt x="17145" y="0"/>
                </a:moveTo>
                <a:lnTo>
                  <a:pt x="17145" y="134511"/>
                </a:lnTo>
                <a:lnTo>
                  <a:pt x="16193" y="145871"/>
                </a:lnTo>
                <a:lnTo>
                  <a:pt x="14605" y="155350"/>
                </a:lnTo>
                <a:lnTo>
                  <a:pt x="12594" y="163574"/>
                </a:lnTo>
                <a:lnTo>
                  <a:pt x="11253" y="170962"/>
                </a:lnTo>
                <a:lnTo>
                  <a:pt x="10360" y="177792"/>
                </a:lnTo>
                <a:lnTo>
                  <a:pt x="9764" y="184250"/>
                </a:lnTo>
                <a:lnTo>
                  <a:pt x="9367" y="190461"/>
                </a:lnTo>
                <a:lnTo>
                  <a:pt x="8926" y="202442"/>
                </a:lnTo>
                <a:lnTo>
                  <a:pt x="8643" y="225655"/>
                </a:lnTo>
                <a:lnTo>
                  <a:pt x="8582" y="263407"/>
                </a:lnTo>
                <a:lnTo>
                  <a:pt x="7626" y="269902"/>
                </a:lnTo>
                <a:lnTo>
                  <a:pt x="6037" y="274232"/>
                </a:lnTo>
                <a:lnTo>
                  <a:pt x="0" y="2828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71"/>
          <p:cNvSpPr/>
          <p:nvPr/>
        </p:nvSpPr>
        <p:spPr>
          <a:xfrm>
            <a:off x="5274945" y="5212079"/>
            <a:ext cx="197168" cy="282638"/>
          </a:xfrm>
          <a:custGeom>
            <a:avLst/>
            <a:gdLst/>
            <a:ahLst/>
            <a:cxnLst/>
            <a:rect l="0" t="0" r="0" b="0"/>
            <a:pathLst>
              <a:path w="197168" h="282638">
                <a:moveTo>
                  <a:pt x="197167" y="0"/>
                </a:moveTo>
                <a:lnTo>
                  <a:pt x="183514" y="4552"/>
                </a:lnTo>
                <a:lnTo>
                  <a:pt x="179493" y="6844"/>
                </a:lnTo>
                <a:lnTo>
                  <a:pt x="176812" y="9325"/>
                </a:lnTo>
                <a:lnTo>
                  <a:pt x="175025" y="11932"/>
                </a:lnTo>
                <a:lnTo>
                  <a:pt x="170023" y="15575"/>
                </a:lnTo>
                <a:lnTo>
                  <a:pt x="162878" y="19909"/>
                </a:lnTo>
                <a:lnTo>
                  <a:pt x="154306" y="24702"/>
                </a:lnTo>
                <a:lnTo>
                  <a:pt x="144780" y="27899"/>
                </a:lnTo>
                <a:lnTo>
                  <a:pt x="134620" y="30030"/>
                </a:lnTo>
                <a:lnTo>
                  <a:pt x="124037" y="31450"/>
                </a:lnTo>
                <a:lnTo>
                  <a:pt x="116029" y="32397"/>
                </a:lnTo>
                <a:lnTo>
                  <a:pt x="109737" y="33028"/>
                </a:lnTo>
                <a:lnTo>
                  <a:pt x="104590" y="33449"/>
                </a:lnTo>
                <a:lnTo>
                  <a:pt x="99254" y="32777"/>
                </a:lnTo>
                <a:lnTo>
                  <a:pt x="93792" y="31377"/>
                </a:lnTo>
                <a:lnTo>
                  <a:pt x="88245" y="29490"/>
                </a:lnTo>
                <a:lnTo>
                  <a:pt x="83595" y="28233"/>
                </a:lnTo>
                <a:lnTo>
                  <a:pt x="79543" y="27394"/>
                </a:lnTo>
                <a:lnTo>
                  <a:pt x="75888" y="26836"/>
                </a:lnTo>
                <a:lnTo>
                  <a:pt x="71547" y="25511"/>
                </a:lnTo>
                <a:lnTo>
                  <a:pt x="66748" y="23675"/>
                </a:lnTo>
                <a:lnTo>
                  <a:pt x="61643" y="21498"/>
                </a:lnTo>
                <a:lnTo>
                  <a:pt x="58241" y="21000"/>
                </a:lnTo>
                <a:lnTo>
                  <a:pt x="55972" y="21620"/>
                </a:lnTo>
                <a:lnTo>
                  <a:pt x="54459" y="22986"/>
                </a:lnTo>
                <a:lnTo>
                  <a:pt x="50239" y="29584"/>
                </a:lnTo>
                <a:lnTo>
                  <a:pt x="47780" y="34010"/>
                </a:lnTo>
                <a:lnTo>
                  <a:pt x="42508" y="44009"/>
                </a:lnTo>
                <a:lnTo>
                  <a:pt x="39768" y="49342"/>
                </a:lnTo>
                <a:lnTo>
                  <a:pt x="37942" y="54802"/>
                </a:lnTo>
                <a:lnTo>
                  <a:pt x="36724" y="60348"/>
                </a:lnTo>
                <a:lnTo>
                  <a:pt x="35913" y="65949"/>
                </a:lnTo>
                <a:lnTo>
                  <a:pt x="32471" y="84874"/>
                </a:lnTo>
                <a:lnTo>
                  <a:pt x="30220" y="96588"/>
                </a:lnTo>
                <a:lnTo>
                  <a:pt x="27766" y="107255"/>
                </a:lnTo>
                <a:lnTo>
                  <a:pt x="25178" y="117223"/>
                </a:lnTo>
                <a:lnTo>
                  <a:pt x="22501" y="126726"/>
                </a:lnTo>
                <a:lnTo>
                  <a:pt x="20715" y="134014"/>
                </a:lnTo>
                <a:lnTo>
                  <a:pt x="19525" y="139826"/>
                </a:lnTo>
                <a:lnTo>
                  <a:pt x="18731" y="144652"/>
                </a:lnTo>
                <a:lnTo>
                  <a:pt x="17850" y="152555"/>
                </a:lnTo>
                <a:lnTo>
                  <a:pt x="17284" y="160839"/>
                </a:lnTo>
                <a:lnTo>
                  <a:pt x="18190" y="161519"/>
                </a:lnTo>
                <a:lnTo>
                  <a:pt x="21737" y="162274"/>
                </a:lnTo>
                <a:lnTo>
                  <a:pt x="26488" y="162609"/>
                </a:lnTo>
                <a:lnTo>
                  <a:pt x="29088" y="162699"/>
                </a:lnTo>
                <a:lnTo>
                  <a:pt x="30822" y="161806"/>
                </a:lnTo>
                <a:lnTo>
                  <a:pt x="31978" y="160259"/>
                </a:lnTo>
                <a:lnTo>
                  <a:pt x="32749" y="158274"/>
                </a:lnTo>
                <a:lnTo>
                  <a:pt x="35168" y="156952"/>
                </a:lnTo>
                <a:lnTo>
                  <a:pt x="38684" y="156069"/>
                </a:lnTo>
                <a:lnTo>
                  <a:pt x="42935" y="155482"/>
                </a:lnTo>
                <a:lnTo>
                  <a:pt x="46720" y="154137"/>
                </a:lnTo>
                <a:lnTo>
                  <a:pt x="50197" y="152288"/>
                </a:lnTo>
                <a:lnTo>
                  <a:pt x="53467" y="150104"/>
                </a:lnTo>
                <a:lnTo>
                  <a:pt x="56599" y="148646"/>
                </a:lnTo>
                <a:lnTo>
                  <a:pt x="62620" y="147028"/>
                </a:lnTo>
                <a:lnTo>
                  <a:pt x="67464" y="145643"/>
                </a:lnTo>
                <a:lnTo>
                  <a:pt x="80466" y="141566"/>
                </a:lnTo>
                <a:lnTo>
                  <a:pt x="86981" y="140097"/>
                </a:lnTo>
                <a:lnTo>
                  <a:pt x="93230" y="139119"/>
                </a:lnTo>
                <a:lnTo>
                  <a:pt x="99300" y="138466"/>
                </a:lnTo>
                <a:lnTo>
                  <a:pt x="105253" y="138031"/>
                </a:lnTo>
                <a:lnTo>
                  <a:pt x="111126" y="137741"/>
                </a:lnTo>
                <a:lnTo>
                  <a:pt x="122732" y="137418"/>
                </a:lnTo>
                <a:lnTo>
                  <a:pt x="134240" y="137275"/>
                </a:lnTo>
                <a:lnTo>
                  <a:pt x="139023" y="138190"/>
                </a:lnTo>
                <a:lnTo>
                  <a:pt x="143164" y="139752"/>
                </a:lnTo>
                <a:lnTo>
                  <a:pt x="146878" y="141746"/>
                </a:lnTo>
                <a:lnTo>
                  <a:pt x="150306" y="144027"/>
                </a:lnTo>
                <a:lnTo>
                  <a:pt x="153544" y="146501"/>
                </a:lnTo>
                <a:lnTo>
                  <a:pt x="156655" y="149103"/>
                </a:lnTo>
                <a:lnTo>
                  <a:pt x="158729" y="151789"/>
                </a:lnTo>
                <a:lnTo>
                  <a:pt x="161034" y="157314"/>
                </a:lnTo>
                <a:lnTo>
                  <a:pt x="164598" y="165485"/>
                </a:lnTo>
                <a:lnTo>
                  <a:pt x="166882" y="170331"/>
                </a:lnTo>
                <a:lnTo>
                  <a:pt x="168404" y="176419"/>
                </a:lnTo>
                <a:lnTo>
                  <a:pt x="169419" y="183336"/>
                </a:lnTo>
                <a:lnTo>
                  <a:pt x="170096" y="190804"/>
                </a:lnTo>
                <a:lnTo>
                  <a:pt x="170547" y="197688"/>
                </a:lnTo>
                <a:lnTo>
                  <a:pt x="170848" y="204182"/>
                </a:lnTo>
                <a:lnTo>
                  <a:pt x="171049" y="210417"/>
                </a:lnTo>
                <a:lnTo>
                  <a:pt x="170230" y="215525"/>
                </a:lnTo>
                <a:lnTo>
                  <a:pt x="166780" y="223742"/>
                </a:lnTo>
                <a:lnTo>
                  <a:pt x="159483" y="238273"/>
                </a:lnTo>
                <a:lnTo>
                  <a:pt x="154066" y="246552"/>
                </a:lnTo>
                <a:lnTo>
                  <a:pt x="151288" y="250093"/>
                </a:lnTo>
                <a:lnTo>
                  <a:pt x="147531" y="253407"/>
                </a:lnTo>
                <a:lnTo>
                  <a:pt x="143121" y="256568"/>
                </a:lnTo>
                <a:lnTo>
                  <a:pt x="132190" y="263573"/>
                </a:lnTo>
                <a:lnTo>
                  <a:pt x="117806" y="273036"/>
                </a:lnTo>
                <a:lnTo>
                  <a:pt x="111875" y="276322"/>
                </a:lnTo>
                <a:lnTo>
                  <a:pt x="106968" y="278512"/>
                </a:lnTo>
                <a:lnTo>
                  <a:pt x="102744" y="279972"/>
                </a:lnTo>
                <a:lnTo>
                  <a:pt x="98023" y="280946"/>
                </a:lnTo>
                <a:lnTo>
                  <a:pt x="92972" y="281595"/>
                </a:lnTo>
                <a:lnTo>
                  <a:pt x="87698" y="282028"/>
                </a:lnTo>
                <a:lnTo>
                  <a:pt x="80373" y="282316"/>
                </a:lnTo>
                <a:lnTo>
                  <a:pt x="62074" y="282637"/>
                </a:lnTo>
                <a:lnTo>
                  <a:pt x="53765" y="281770"/>
                </a:lnTo>
                <a:lnTo>
                  <a:pt x="46320" y="280239"/>
                </a:lnTo>
                <a:lnTo>
                  <a:pt x="39453" y="278266"/>
                </a:lnTo>
                <a:lnTo>
                  <a:pt x="32969" y="275999"/>
                </a:lnTo>
                <a:lnTo>
                  <a:pt x="26742" y="273534"/>
                </a:lnTo>
                <a:lnTo>
                  <a:pt x="20685" y="270939"/>
                </a:lnTo>
                <a:lnTo>
                  <a:pt x="15695" y="269209"/>
                </a:lnTo>
                <a:lnTo>
                  <a:pt x="11416" y="268055"/>
                </a:lnTo>
                <a:lnTo>
                  <a:pt x="3382" y="266431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72"/>
          <p:cNvSpPr/>
          <p:nvPr/>
        </p:nvSpPr>
        <p:spPr>
          <a:xfrm>
            <a:off x="5567601" y="5366385"/>
            <a:ext cx="7382" cy="17145"/>
          </a:xfrm>
          <a:custGeom>
            <a:avLst/>
            <a:gdLst/>
            <a:ahLst/>
            <a:cxnLst/>
            <a:rect l="0" t="0" r="0" b="0"/>
            <a:pathLst>
              <a:path w="7382" h="17145">
                <a:moveTo>
                  <a:pt x="7381" y="17144"/>
                </a:moveTo>
                <a:lnTo>
                  <a:pt x="2831" y="12594"/>
                </a:lnTo>
                <a:lnTo>
                  <a:pt x="1490" y="10301"/>
                </a:lnTo>
                <a:lnTo>
                  <a:pt x="596" y="7820"/>
                </a:lnTo>
                <a:lnTo>
                  <a:pt x="0" y="5213"/>
                </a:lnTo>
                <a:lnTo>
                  <a:pt x="556" y="3475"/>
                </a:lnTo>
                <a:lnTo>
                  <a:pt x="1878" y="2317"/>
                </a:lnTo>
                <a:lnTo>
                  <a:pt x="738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73"/>
          <p:cNvSpPr/>
          <p:nvPr/>
        </p:nvSpPr>
        <p:spPr>
          <a:xfrm>
            <a:off x="5652134" y="5263515"/>
            <a:ext cx="25719" cy="222886"/>
          </a:xfrm>
          <a:custGeom>
            <a:avLst/>
            <a:gdLst/>
            <a:ahLst/>
            <a:cxnLst/>
            <a:rect l="0" t="0" r="0" b="0"/>
            <a:pathLst>
              <a:path w="25719" h="222886">
                <a:moveTo>
                  <a:pt x="25718" y="0"/>
                </a:moveTo>
                <a:lnTo>
                  <a:pt x="25718" y="23863"/>
                </a:lnTo>
                <a:lnTo>
                  <a:pt x="24766" y="29244"/>
                </a:lnTo>
                <a:lnTo>
                  <a:pt x="23178" y="34736"/>
                </a:lnTo>
                <a:lnTo>
                  <a:pt x="21168" y="40302"/>
                </a:lnTo>
                <a:lnTo>
                  <a:pt x="19827" y="44966"/>
                </a:lnTo>
                <a:lnTo>
                  <a:pt x="18933" y="49027"/>
                </a:lnTo>
                <a:lnTo>
                  <a:pt x="18337" y="52687"/>
                </a:lnTo>
                <a:lnTo>
                  <a:pt x="12948" y="80592"/>
                </a:lnTo>
                <a:lnTo>
                  <a:pt x="10537" y="89923"/>
                </a:lnTo>
                <a:lnTo>
                  <a:pt x="7977" y="98049"/>
                </a:lnTo>
                <a:lnTo>
                  <a:pt x="5319" y="105371"/>
                </a:lnTo>
                <a:lnTo>
                  <a:pt x="3546" y="114062"/>
                </a:lnTo>
                <a:lnTo>
                  <a:pt x="2364" y="123666"/>
                </a:lnTo>
                <a:lnTo>
                  <a:pt x="1577" y="133879"/>
                </a:lnTo>
                <a:lnTo>
                  <a:pt x="1051" y="144497"/>
                </a:lnTo>
                <a:lnTo>
                  <a:pt x="312" y="174788"/>
                </a:lnTo>
                <a:lnTo>
                  <a:pt x="19" y="211884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74"/>
          <p:cNvSpPr/>
          <p:nvPr/>
        </p:nvSpPr>
        <p:spPr>
          <a:xfrm>
            <a:off x="5746819" y="5254942"/>
            <a:ext cx="162491" cy="94299"/>
          </a:xfrm>
          <a:custGeom>
            <a:avLst/>
            <a:gdLst/>
            <a:ahLst/>
            <a:cxnLst/>
            <a:rect l="0" t="0" r="0" b="0"/>
            <a:pathLst>
              <a:path w="162491" h="94299">
                <a:moveTo>
                  <a:pt x="33903" y="0"/>
                </a:moveTo>
                <a:lnTo>
                  <a:pt x="29352" y="4551"/>
                </a:lnTo>
                <a:lnTo>
                  <a:pt x="28011" y="7797"/>
                </a:lnTo>
                <a:lnTo>
                  <a:pt x="27118" y="11865"/>
                </a:lnTo>
                <a:lnTo>
                  <a:pt x="26522" y="16483"/>
                </a:lnTo>
                <a:lnTo>
                  <a:pt x="25172" y="20514"/>
                </a:lnTo>
                <a:lnTo>
                  <a:pt x="23320" y="24153"/>
                </a:lnTo>
                <a:lnTo>
                  <a:pt x="21133" y="27532"/>
                </a:lnTo>
                <a:lnTo>
                  <a:pt x="19674" y="31690"/>
                </a:lnTo>
                <a:lnTo>
                  <a:pt x="18702" y="36367"/>
                </a:lnTo>
                <a:lnTo>
                  <a:pt x="18055" y="41390"/>
                </a:lnTo>
                <a:lnTo>
                  <a:pt x="16669" y="45691"/>
                </a:lnTo>
                <a:lnTo>
                  <a:pt x="14794" y="49511"/>
                </a:lnTo>
                <a:lnTo>
                  <a:pt x="12592" y="53009"/>
                </a:lnTo>
                <a:lnTo>
                  <a:pt x="11123" y="56295"/>
                </a:lnTo>
                <a:lnTo>
                  <a:pt x="10144" y="59437"/>
                </a:lnTo>
                <a:lnTo>
                  <a:pt x="9491" y="62485"/>
                </a:lnTo>
                <a:lnTo>
                  <a:pt x="8103" y="66422"/>
                </a:lnTo>
                <a:lnTo>
                  <a:pt x="6225" y="70951"/>
                </a:lnTo>
                <a:lnTo>
                  <a:pt x="920" y="82807"/>
                </a:lnTo>
                <a:lnTo>
                  <a:pt x="484" y="84732"/>
                </a:lnTo>
                <a:lnTo>
                  <a:pt x="194" y="86968"/>
                </a:lnTo>
                <a:lnTo>
                  <a:pt x="0" y="89411"/>
                </a:lnTo>
                <a:lnTo>
                  <a:pt x="824" y="91040"/>
                </a:lnTo>
                <a:lnTo>
                  <a:pt x="2325" y="92126"/>
                </a:lnTo>
                <a:lnTo>
                  <a:pt x="6533" y="93333"/>
                </a:lnTo>
                <a:lnTo>
                  <a:pt x="11579" y="93869"/>
                </a:lnTo>
                <a:lnTo>
                  <a:pt x="15210" y="93059"/>
                </a:lnTo>
                <a:lnTo>
                  <a:pt x="19536" y="91567"/>
                </a:lnTo>
                <a:lnTo>
                  <a:pt x="24325" y="89620"/>
                </a:lnTo>
                <a:lnTo>
                  <a:pt x="28470" y="88321"/>
                </a:lnTo>
                <a:lnTo>
                  <a:pt x="32186" y="87456"/>
                </a:lnTo>
                <a:lnTo>
                  <a:pt x="35616" y="86880"/>
                </a:lnTo>
                <a:lnTo>
                  <a:pt x="40760" y="86494"/>
                </a:lnTo>
                <a:lnTo>
                  <a:pt x="47047" y="86238"/>
                </a:lnTo>
                <a:lnTo>
                  <a:pt x="54096" y="86067"/>
                </a:lnTo>
                <a:lnTo>
                  <a:pt x="62605" y="85001"/>
                </a:lnTo>
                <a:lnTo>
                  <a:pt x="72087" y="83337"/>
                </a:lnTo>
                <a:lnTo>
                  <a:pt x="82220" y="81276"/>
                </a:lnTo>
                <a:lnTo>
                  <a:pt x="89927" y="79902"/>
                </a:lnTo>
                <a:lnTo>
                  <a:pt x="96017" y="78985"/>
                </a:lnTo>
                <a:lnTo>
                  <a:pt x="101030" y="78374"/>
                </a:lnTo>
                <a:lnTo>
                  <a:pt x="109134" y="79872"/>
                </a:lnTo>
                <a:lnTo>
                  <a:pt x="119300" y="82775"/>
                </a:lnTo>
                <a:lnTo>
                  <a:pt x="130839" y="86616"/>
                </a:lnTo>
                <a:lnTo>
                  <a:pt x="139485" y="89177"/>
                </a:lnTo>
                <a:lnTo>
                  <a:pt x="146201" y="90884"/>
                </a:lnTo>
                <a:lnTo>
                  <a:pt x="162490" y="942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75"/>
          <p:cNvSpPr/>
          <p:nvPr/>
        </p:nvSpPr>
        <p:spPr>
          <a:xfrm>
            <a:off x="5832157" y="5229225"/>
            <a:ext cx="51436" cy="274321"/>
          </a:xfrm>
          <a:custGeom>
            <a:avLst/>
            <a:gdLst/>
            <a:ahLst/>
            <a:cxnLst/>
            <a:rect l="0" t="0" r="0" b="0"/>
            <a:pathLst>
              <a:path w="51436" h="274321">
                <a:moveTo>
                  <a:pt x="51435" y="0"/>
                </a:moveTo>
                <a:lnTo>
                  <a:pt x="51435" y="9102"/>
                </a:lnTo>
                <a:lnTo>
                  <a:pt x="50483" y="15593"/>
                </a:lnTo>
                <a:lnTo>
                  <a:pt x="48895" y="23730"/>
                </a:lnTo>
                <a:lnTo>
                  <a:pt x="46884" y="32965"/>
                </a:lnTo>
                <a:lnTo>
                  <a:pt x="43639" y="44836"/>
                </a:lnTo>
                <a:lnTo>
                  <a:pt x="34952" y="73267"/>
                </a:lnTo>
                <a:lnTo>
                  <a:pt x="31874" y="85992"/>
                </a:lnTo>
                <a:lnTo>
                  <a:pt x="29822" y="97333"/>
                </a:lnTo>
                <a:lnTo>
                  <a:pt x="28454" y="107751"/>
                </a:lnTo>
                <a:lnTo>
                  <a:pt x="21977" y="149719"/>
                </a:lnTo>
                <a:lnTo>
                  <a:pt x="16753" y="179254"/>
                </a:lnTo>
                <a:lnTo>
                  <a:pt x="14026" y="193797"/>
                </a:lnTo>
                <a:lnTo>
                  <a:pt x="8456" y="220117"/>
                </a:lnTo>
                <a:lnTo>
                  <a:pt x="5638" y="232469"/>
                </a:lnTo>
                <a:lnTo>
                  <a:pt x="3758" y="241657"/>
                </a:lnTo>
                <a:lnTo>
                  <a:pt x="2506" y="248734"/>
                </a:lnTo>
                <a:lnTo>
                  <a:pt x="1670" y="254406"/>
                </a:lnTo>
                <a:lnTo>
                  <a:pt x="1114" y="259139"/>
                </a:lnTo>
                <a:lnTo>
                  <a:pt x="742" y="263247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76"/>
          <p:cNvSpPr/>
          <p:nvPr/>
        </p:nvSpPr>
        <p:spPr>
          <a:xfrm>
            <a:off x="5986462" y="5351137"/>
            <a:ext cx="17146" cy="32393"/>
          </a:xfrm>
          <a:custGeom>
            <a:avLst/>
            <a:gdLst/>
            <a:ahLst/>
            <a:cxnLst/>
            <a:rect l="0" t="0" r="0" b="0"/>
            <a:pathLst>
              <a:path w="17146" h="32393">
                <a:moveTo>
                  <a:pt x="0" y="23820"/>
                </a:moveTo>
                <a:lnTo>
                  <a:pt x="4551" y="14719"/>
                </a:lnTo>
                <a:lnTo>
                  <a:pt x="6844" y="11085"/>
                </a:lnTo>
                <a:lnTo>
                  <a:pt x="9325" y="7710"/>
                </a:lnTo>
                <a:lnTo>
                  <a:pt x="15601" y="0"/>
                </a:lnTo>
                <a:lnTo>
                  <a:pt x="16115" y="320"/>
                </a:lnTo>
                <a:lnTo>
                  <a:pt x="16459" y="1486"/>
                </a:lnTo>
                <a:lnTo>
                  <a:pt x="16687" y="3216"/>
                </a:lnTo>
                <a:lnTo>
                  <a:pt x="16840" y="7227"/>
                </a:lnTo>
                <a:lnTo>
                  <a:pt x="17145" y="323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77"/>
          <p:cNvSpPr/>
          <p:nvPr/>
        </p:nvSpPr>
        <p:spPr>
          <a:xfrm>
            <a:off x="6063615" y="5256133"/>
            <a:ext cx="144488" cy="230158"/>
          </a:xfrm>
          <a:custGeom>
            <a:avLst/>
            <a:gdLst/>
            <a:ahLst/>
            <a:cxnLst/>
            <a:rect l="0" t="0" r="0" b="0"/>
            <a:pathLst>
              <a:path w="144488" h="230158">
                <a:moveTo>
                  <a:pt x="51435" y="7382"/>
                </a:moveTo>
                <a:lnTo>
                  <a:pt x="55985" y="2831"/>
                </a:lnTo>
                <a:lnTo>
                  <a:pt x="58278" y="1490"/>
                </a:lnTo>
                <a:lnTo>
                  <a:pt x="60760" y="596"/>
                </a:lnTo>
                <a:lnTo>
                  <a:pt x="63366" y="0"/>
                </a:lnTo>
                <a:lnTo>
                  <a:pt x="68914" y="556"/>
                </a:lnTo>
                <a:lnTo>
                  <a:pt x="76423" y="1879"/>
                </a:lnTo>
                <a:lnTo>
                  <a:pt x="85238" y="3713"/>
                </a:lnTo>
                <a:lnTo>
                  <a:pt x="92068" y="4936"/>
                </a:lnTo>
                <a:lnTo>
                  <a:pt x="97574" y="5751"/>
                </a:lnTo>
                <a:lnTo>
                  <a:pt x="102197" y="6295"/>
                </a:lnTo>
                <a:lnTo>
                  <a:pt x="105279" y="7609"/>
                </a:lnTo>
                <a:lnTo>
                  <a:pt x="107333" y="9439"/>
                </a:lnTo>
                <a:lnTo>
                  <a:pt x="110568" y="14964"/>
                </a:lnTo>
                <a:lnTo>
                  <a:pt x="115181" y="23769"/>
                </a:lnTo>
                <a:lnTo>
                  <a:pt x="115840" y="28784"/>
                </a:lnTo>
                <a:lnTo>
                  <a:pt x="115326" y="34032"/>
                </a:lnTo>
                <a:lnTo>
                  <a:pt x="114031" y="39436"/>
                </a:lnTo>
                <a:lnTo>
                  <a:pt x="113169" y="44944"/>
                </a:lnTo>
                <a:lnTo>
                  <a:pt x="112593" y="50521"/>
                </a:lnTo>
                <a:lnTo>
                  <a:pt x="112209" y="56143"/>
                </a:lnTo>
                <a:lnTo>
                  <a:pt x="111001" y="61797"/>
                </a:lnTo>
                <a:lnTo>
                  <a:pt x="109243" y="67471"/>
                </a:lnTo>
                <a:lnTo>
                  <a:pt x="107119" y="73159"/>
                </a:lnTo>
                <a:lnTo>
                  <a:pt x="103797" y="78856"/>
                </a:lnTo>
                <a:lnTo>
                  <a:pt x="99678" y="84559"/>
                </a:lnTo>
                <a:lnTo>
                  <a:pt x="95027" y="90265"/>
                </a:lnTo>
                <a:lnTo>
                  <a:pt x="90974" y="95023"/>
                </a:lnTo>
                <a:lnTo>
                  <a:pt x="87319" y="99146"/>
                </a:lnTo>
                <a:lnTo>
                  <a:pt x="80718" y="106268"/>
                </a:lnTo>
                <a:lnTo>
                  <a:pt x="71647" y="115633"/>
                </a:lnTo>
                <a:lnTo>
                  <a:pt x="52777" y="134625"/>
                </a:lnTo>
                <a:lnTo>
                  <a:pt x="52330" y="134120"/>
                </a:lnTo>
                <a:lnTo>
                  <a:pt x="51832" y="131020"/>
                </a:lnTo>
                <a:lnTo>
                  <a:pt x="52652" y="129812"/>
                </a:lnTo>
                <a:lnTo>
                  <a:pt x="54152" y="129007"/>
                </a:lnTo>
                <a:lnTo>
                  <a:pt x="58357" y="128112"/>
                </a:lnTo>
                <a:lnTo>
                  <a:pt x="60812" y="127874"/>
                </a:lnTo>
                <a:lnTo>
                  <a:pt x="63401" y="127715"/>
                </a:lnTo>
                <a:lnTo>
                  <a:pt x="66080" y="126656"/>
                </a:lnTo>
                <a:lnTo>
                  <a:pt x="68818" y="124998"/>
                </a:lnTo>
                <a:lnTo>
                  <a:pt x="71596" y="122940"/>
                </a:lnTo>
                <a:lnTo>
                  <a:pt x="74401" y="121568"/>
                </a:lnTo>
                <a:lnTo>
                  <a:pt x="77222" y="120653"/>
                </a:lnTo>
                <a:lnTo>
                  <a:pt x="80057" y="120044"/>
                </a:lnTo>
                <a:lnTo>
                  <a:pt x="82898" y="119637"/>
                </a:lnTo>
                <a:lnTo>
                  <a:pt x="85746" y="119366"/>
                </a:lnTo>
                <a:lnTo>
                  <a:pt x="88596" y="119185"/>
                </a:lnTo>
                <a:lnTo>
                  <a:pt x="91449" y="118112"/>
                </a:lnTo>
                <a:lnTo>
                  <a:pt x="94303" y="116444"/>
                </a:lnTo>
                <a:lnTo>
                  <a:pt x="97158" y="114380"/>
                </a:lnTo>
                <a:lnTo>
                  <a:pt x="100015" y="113004"/>
                </a:lnTo>
                <a:lnTo>
                  <a:pt x="102872" y="112087"/>
                </a:lnTo>
                <a:lnTo>
                  <a:pt x="105728" y="111475"/>
                </a:lnTo>
                <a:lnTo>
                  <a:pt x="109538" y="112019"/>
                </a:lnTo>
                <a:lnTo>
                  <a:pt x="113983" y="113336"/>
                </a:lnTo>
                <a:lnTo>
                  <a:pt x="118851" y="115165"/>
                </a:lnTo>
                <a:lnTo>
                  <a:pt x="123049" y="116385"/>
                </a:lnTo>
                <a:lnTo>
                  <a:pt x="126800" y="117198"/>
                </a:lnTo>
                <a:lnTo>
                  <a:pt x="130253" y="117740"/>
                </a:lnTo>
                <a:lnTo>
                  <a:pt x="132555" y="119054"/>
                </a:lnTo>
                <a:lnTo>
                  <a:pt x="134090" y="120882"/>
                </a:lnTo>
                <a:lnTo>
                  <a:pt x="136554" y="126110"/>
                </a:lnTo>
                <a:lnTo>
                  <a:pt x="139430" y="129365"/>
                </a:lnTo>
                <a:lnTo>
                  <a:pt x="141531" y="131566"/>
                </a:lnTo>
                <a:lnTo>
                  <a:pt x="142931" y="133987"/>
                </a:lnTo>
                <a:lnTo>
                  <a:pt x="144487" y="139216"/>
                </a:lnTo>
                <a:lnTo>
                  <a:pt x="143949" y="142896"/>
                </a:lnTo>
                <a:lnTo>
                  <a:pt x="142639" y="147255"/>
                </a:lnTo>
                <a:lnTo>
                  <a:pt x="140812" y="152065"/>
                </a:lnTo>
                <a:lnTo>
                  <a:pt x="139595" y="156225"/>
                </a:lnTo>
                <a:lnTo>
                  <a:pt x="138242" y="163386"/>
                </a:lnTo>
                <a:lnTo>
                  <a:pt x="135101" y="169745"/>
                </a:lnTo>
                <a:lnTo>
                  <a:pt x="132929" y="172774"/>
                </a:lnTo>
                <a:lnTo>
                  <a:pt x="130529" y="175746"/>
                </a:lnTo>
                <a:lnTo>
                  <a:pt x="127977" y="178679"/>
                </a:lnTo>
                <a:lnTo>
                  <a:pt x="125323" y="181587"/>
                </a:lnTo>
                <a:lnTo>
                  <a:pt x="121648" y="184479"/>
                </a:lnTo>
                <a:lnTo>
                  <a:pt x="117294" y="187359"/>
                </a:lnTo>
                <a:lnTo>
                  <a:pt x="112486" y="190232"/>
                </a:lnTo>
                <a:lnTo>
                  <a:pt x="99523" y="198503"/>
                </a:lnTo>
                <a:lnTo>
                  <a:pt x="92066" y="203376"/>
                </a:lnTo>
                <a:lnTo>
                  <a:pt x="85190" y="207577"/>
                </a:lnTo>
                <a:lnTo>
                  <a:pt x="78701" y="211330"/>
                </a:lnTo>
                <a:lnTo>
                  <a:pt x="72470" y="214785"/>
                </a:lnTo>
                <a:lnTo>
                  <a:pt x="67363" y="217088"/>
                </a:lnTo>
                <a:lnTo>
                  <a:pt x="63006" y="218623"/>
                </a:lnTo>
                <a:lnTo>
                  <a:pt x="59149" y="219647"/>
                </a:lnTo>
                <a:lnTo>
                  <a:pt x="55625" y="220330"/>
                </a:lnTo>
                <a:lnTo>
                  <a:pt x="52323" y="220784"/>
                </a:lnTo>
                <a:lnTo>
                  <a:pt x="49170" y="221088"/>
                </a:lnTo>
                <a:lnTo>
                  <a:pt x="45162" y="222243"/>
                </a:lnTo>
                <a:lnTo>
                  <a:pt x="40586" y="223965"/>
                </a:lnTo>
                <a:lnTo>
                  <a:pt x="35630" y="226065"/>
                </a:lnTo>
                <a:lnTo>
                  <a:pt x="31373" y="227466"/>
                </a:lnTo>
                <a:lnTo>
                  <a:pt x="27582" y="228399"/>
                </a:lnTo>
                <a:lnTo>
                  <a:pt x="24103" y="229022"/>
                </a:lnTo>
                <a:lnTo>
                  <a:pt x="20831" y="229437"/>
                </a:lnTo>
                <a:lnTo>
                  <a:pt x="17697" y="229713"/>
                </a:lnTo>
                <a:lnTo>
                  <a:pt x="14655" y="229898"/>
                </a:lnTo>
                <a:lnTo>
                  <a:pt x="8736" y="230103"/>
                </a:lnTo>
                <a:lnTo>
                  <a:pt x="5823" y="230157"/>
                </a:lnTo>
                <a:lnTo>
                  <a:pt x="3882" y="229241"/>
                </a:lnTo>
                <a:lnTo>
                  <a:pt x="2588" y="227678"/>
                </a:lnTo>
                <a:lnTo>
                  <a:pt x="0" y="22169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78"/>
          <p:cNvSpPr/>
          <p:nvPr/>
        </p:nvSpPr>
        <p:spPr>
          <a:xfrm>
            <a:off x="6020752" y="5254942"/>
            <a:ext cx="25365" cy="274321"/>
          </a:xfrm>
          <a:custGeom>
            <a:avLst/>
            <a:gdLst/>
            <a:ahLst/>
            <a:cxnLst/>
            <a:rect l="0" t="0" r="0" b="0"/>
            <a:pathLst>
              <a:path w="25365" h="274321">
                <a:moveTo>
                  <a:pt x="17145" y="0"/>
                </a:moveTo>
                <a:lnTo>
                  <a:pt x="17145" y="21034"/>
                </a:lnTo>
                <a:lnTo>
                  <a:pt x="18098" y="30215"/>
                </a:lnTo>
                <a:lnTo>
                  <a:pt x="19685" y="41098"/>
                </a:lnTo>
                <a:lnTo>
                  <a:pt x="21696" y="53117"/>
                </a:lnTo>
                <a:lnTo>
                  <a:pt x="23036" y="63986"/>
                </a:lnTo>
                <a:lnTo>
                  <a:pt x="23930" y="74090"/>
                </a:lnTo>
                <a:lnTo>
                  <a:pt x="24526" y="83684"/>
                </a:lnTo>
                <a:lnTo>
                  <a:pt x="25188" y="109582"/>
                </a:lnTo>
                <a:lnTo>
                  <a:pt x="25364" y="124490"/>
                </a:lnTo>
                <a:lnTo>
                  <a:pt x="24530" y="142049"/>
                </a:lnTo>
                <a:lnTo>
                  <a:pt x="23021" y="161374"/>
                </a:lnTo>
                <a:lnTo>
                  <a:pt x="21062" y="181878"/>
                </a:lnTo>
                <a:lnTo>
                  <a:pt x="18804" y="197452"/>
                </a:lnTo>
                <a:lnTo>
                  <a:pt x="16346" y="209739"/>
                </a:lnTo>
                <a:lnTo>
                  <a:pt x="13755" y="219836"/>
                </a:lnTo>
                <a:lnTo>
                  <a:pt x="12027" y="227520"/>
                </a:lnTo>
                <a:lnTo>
                  <a:pt x="10876" y="233595"/>
                </a:lnTo>
                <a:lnTo>
                  <a:pt x="10108" y="238597"/>
                </a:lnTo>
                <a:lnTo>
                  <a:pt x="8644" y="244790"/>
                </a:lnTo>
                <a:lnTo>
                  <a:pt x="6715" y="251776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79"/>
          <p:cNvSpPr/>
          <p:nvPr/>
        </p:nvSpPr>
        <p:spPr>
          <a:xfrm>
            <a:off x="6303645" y="5350567"/>
            <a:ext cx="25718" cy="24391"/>
          </a:xfrm>
          <a:custGeom>
            <a:avLst/>
            <a:gdLst/>
            <a:ahLst/>
            <a:cxnLst/>
            <a:rect l="0" t="0" r="0" b="0"/>
            <a:pathLst>
              <a:path w="25718" h="24391">
                <a:moveTo>
                  <a:pt x="0" y="24390"/>
                </a:moveTo>
                <a:lnTo>
                  <a:pt x="7381" y="24390"/>
                </a:lnTo>
                <a:lnTo>
                  <a:pt x="7778" y="23438"/>
                </a:lnTo>
                <a:lnTo>
                  <a:pt x="8042" y="21850"/>
                </a:lnTo>
                <a:lnTo>
                  <a:pt x="8219" y="19840"/>
                </a:lnTo>
                <a:lnTo>
                  <a:pt x="8337" y="17546"/>
                </a:lnTo>
                <a:lnTo>
                  <a:pt x="8541" y="8789"/>
                </a:lnTo>
                <a:lnTo>
                  <a:pt x="9504" y="7323"/>
                </a:lnTo>
                <a:lnTo>
                  <a:pt x="11098" y="5392"/>
                </a:lnTo>
                <a:lnTo>
                  <a:pt x="13114" y="3152"/>
                </a:lnTo>
                <a:lnTo>
                  <a:pt x="15410" y="1659"/>
                </a:lnTo>
                <a:lnTo>
                  <a:pt x="17893" y="664"/>
                </a:lnTo>
                <a:lnTo>
                  <a:pt x="20501" y="0"/>
                </a:lnTo>
                <a:lnTo>
                  <a:pt x="22240" y="510"/>
                </a:lnTo>
                <a:lnTo>
                  <a:pt x="23399" y="1803"/>
                </a:lnTo>
                <a:lnTo>
                  <a:pt x="25717" y="72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80"/>
          <p:cNvSpPr/>
          <p:nvPr/>
        </p:nvSpPr>
        <p:spPr>
          <a:xfrm>
            <a:off x="6363652" y="5280660"/>
            <a:ext cx="24496" cy="222886"/>
          </a:xfrm>
          <a:custGeom>
            <a:avLst/>
            <a:gdLst/>
            <a:ahLst/>
            <a:cxnLst/>
            <a:rect l="0" t="0" r="0" b="0"/>
            <a:pathLst>
              <a:path w="24496" h="222886">
                <a:moveTo>
                  <a:pt x="8573" y="0"/>
                </a:moveTo>
                <a:lnTo>
                  <a:pt x="15953" y="7381"/>
                </a:lnTo>
                <a:lnTo>
                  <a:pt x="16615" y="10583"/>
                </a:lnTo>
                <a:lnTo>
                  <a:pt x="16792" y="12770"/>
                </a:lnTo>
                <a:lnTo>
                  <a:pt x="17862" y="15181"/>
                </a:lnTo>
                <a:lnTo>
                  <a:pt x="19528" y="17741"/>
                </a:lnTo>
                <a:lnTo>
                  <a:pt x="21591" y="20400"/>
                </a:lnTo>
                <a:lnTo>
                  <a:pt x="22967" y="23125"/>
                </a:lnTo>
                <a:lnTo>
                  <a:pt x="23884" y="25894"/>
                </a:lnTo>
                <a:lnTo>
                  <a:pt x="24495" y="28693"/>
                </a:lnTo>
                <a:lnTo>
                  <a:pt x="23950" y="34368"/>
                </a:lnTo>
                <a:lnTo>
                  <a:pt x="22634" y="41962"/>
                </a:lnTo>
                <a:lnTo>
                  <a:pt x="20804" y="50835"/>
                </a:lnTo>
                <a:lnTo>
                  <a:pt x="16231" y="78473"/>
                </a:lnTo>
                <a:lnTo>
                  <a:pt x="13679" y="95178"/>
                </a:lnTo>
                <a:lnTo>
                  <a:pt x="11977" y="108219"/>
                </a:lnTo>
                <a:lnTo>
                  <a:pt x="10842" y="118818"/>
                </a:lnTo>
                <a:lnTo>
                  <a:pt x="10086" y="127790"/>
                </a:lnTo>
                <a:lnTo>
                  <a:pt x="6705" y="155538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81"/>
          <p:cNvSpPr/>
          <p:nvPr/>
        </p:nvSpPr>
        <p:spPr>
          <a:xfrm>
            <a:off x="6449377" y="5263994"/>
            <a:ext cx="128589" cy="179537"/>
          </a:xfrm>
          <a:custGeom>
            <a:avLst/>
            <a:gdLst/>
            <a:ahLst/>
            <a:cxnLst/>
            <a:rect l="0" t="0" r="0" b="0"/>
            <a:pathLst>
              <a:path w="128589" h="179537">
                <a:moveTo>
                  <a:pt x="0" y="50956"/>
                </a:moveTo>
                <a:lnTo>
                  <a:pt x="4551" y="46405"/>
                </a:lnTo>
                <a:lnTo>
                  <a:pt x="5892" y="44112"/>
                </a:lnTo>
                <a:lnTo>
                  <a:pt x="7381" y="39024"/>
                </a:lnTo>
                <a:lnTo>
                  <a:pt x="10636" y="35381"/>
                </a:lnTo>
                <a:lnTo>
                  <a:pt x="15663" y="31047"/>
                </a:lnTo>
                <a:lnTo>
                  <a:pt x="30611" y="19506"/>
                </a:lnTo>
                <a:lnTo>
                  <a:pt x="33742" y="17607"/>
                </a:lnTo>
                <a:lnTo>
                  <a:pt x="37735" y="15388"/>
                </a:lnTo>
                <a:lnTo>
                  <a:pt x="47251" y="10383"/>
                </a:lnTo>
                <a:lnTo>
                  <a:pt x="57831" y="4983"/>
                </a:lnTo>
                <a:lnTo>
                  <a:pt x="62366" y="3162"/>
                </a:lnTo>
                <a:lnTo>
                  <a:pt x="66343" y="1948"/>
                </a:lnTo>
                <a:lnTo>
                  <a:pt x="69945" y="1139"/>
                </a:lnTo>
                <a:lnTo>
                  <a:pt x="73300" y="600"/>
                </a:lnTo>
                <a:lnTo>
                  <a:pt x="76489" y="240"/>
                </a:lnTo>
                <a:lnTo>
                  <a:pt x="79568" y="0"/>
                </a:lnTo>
                <a:lnTo>
                  <a:pt x="82573" y="793"/>
                </a:lnTo>
                <a:lnTo>
                  <a:pt x="85529" y="2274"/>
                </a:lnTo>
                <a:lnTo>
                  <a:pt x="92566" y="6943"/>
                </a:lnTo>
                <a:lnTo>
                  <a:pt x="96068" y="10122"/>
                </a:lnTo>
                <a:lnTo>
                  <a:pt x="98335" y="12304"/>
                </a:lnTo>
                <a:lnTo>
                  <a:pt x="99847" y="15663"/>
                </a:lnTo>
                <a:lnTo>
                  <a:pt x="100854" y="19807"/>
                </a:lnTo>
                <a:lnTo>
                  <a:pt x="101527" y="24475"/>
                </a:lnTo>
                <a:lnTo>
                  <a:pt x="101975" y="29492"/>
                </a:lnTo>
                <a:lnTo>
                  <a:pt x="102273" y="34741"/>
                </a:lnTo>
                <a:lnTo>
                  <a:pt x="102472" y="40146"/>
                </a:lnTo>
                <a:lnTo>
                  <a:pt x="101652" y="45654"/>
                </a:lnTo>
                <a:lnTo>
                  <a:pt x="100154" y="51231"/>
                </a:lnTo>
                <a:lnTo>
                  <a:pt x="98201" y="56854"/>
                </a:lnTo>
                <a:lnTo>
                  <a:pt x="94995" y="64414"/>
                </a:lnTo>
                <a:lnTo>
                  <a:pt x="86353" y="82972"/>
                </a:lnTo>
                <a:lnTo>
                  <a:pt x="81380" y="91350"/>
                </a:lnTo>
                <a:lnTo>
                  <a:pt x="76161" y="98840"/>
                </a:lnTo>
                <a:lnTo>
                  <a:pt x="70777" y="105739"/>
                </a:lnTo>
                <a:lnTo>
                  <a:pt x="66234" y="112243"/>
                </a:lnTo>
                <a:lnTo>
                  <a:pt x="62254" y="118484"/>
                </a:lnTo>
                <a:lnTo>
                  <a:pt x="58648" y="124549"/>
                </a:lnTo>
                <a:lnTo>
                  <a:pt x="55291" y="130498"/>
                </a:lnTo>
                <a:lnTo>
                  <a:pt x="49021" y="142188"/>
                </a:lnTo>
                <a:lnTo>
                  <a:pt x="46016" y="147019"/>
                </a:lnTo>
                <a:lnTo>
                  <a:pt x="43060" y="151193"/>
                </a:lnTo>
                <a:lnTo>
                  <a:pt x="40136" y="154928"/>
                </a:lnTo>
                <a:lnTo>
                  <a:pt x="37235" y="159323"/>
                </a:lnTo>
                <a:lnTo>
                  <a:pt x="34348" y="164158"/>
                </a:lnTo>
                <a:lnTo>
                  <a:pt x="31471" y="169286"/>
                </a:lnTo>
                <a:lnTo>
                  <a:pt x="28601" y="172705"/>
                </a:lnTo>
                <a:lnTo>
                  <a:pt x="25735" y="174985"/>
                </a:lnTo>
                <a:lnTo>
                  <a:pt x="22872" y="176504"/>
                </a:lnTo>
                <a:lnTo>
                  <a:pt x="20010" y="177517"/>
                </a:lnTo>
                <a:lnTo>
                  <a:pt x="17150" y="178193"/>
                </a:lnTo>
                <a:lnTo>
                  <a:pt x="14291" y="178643"/>
                </a:lnTo>
                <a:lnTo>
                  <a:pt x="17147" y="178943"/>
                </a:lnTo>
                <a:lnTo>
                  <a:pt x="23814" y="179143"/>
                </a:lnTo>
                <a:lnTo>
                  <a:pt x="78488" y="179536"/>
                </a:lnTo>
                <a:lnTo>
                  <a:pt x="84710" y="178586"/>
                </a:lnTo>
                <a:lnTo>
                  <a:pt x="92669" y="177000"/>
                </a:lnTo>
                <a:lnTo>
                  <a:pt x="101785" y="174990"/>
                </a:lnTo>
                <a:lnTo>
                  <a:pt x="108814" y="173651"/>
                </a:lnTo>
                <a:lnTo>
                  <a:pt x="114453" y="172757"/>
                </a:lnTo>
                <a:lnTo>
                  <a:pt x="128588" y="1709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82"/>
          <p:cNvSpPr/>
          <p:nvPr/>
        </p:nvSpPr>
        <p:spPr>
          <a:xfrm>
            <a:off x="6663690" y="5314950"/>
            <a:ext cx="42863" cy="42863"/>
          </a:xfrm>
          <a:custGeom>
            <a:avLst/>
            <a:gdLst/>
            <a:ahLst/>
            <a:cxnLst/>
            <a:rect l="0" t="0" r="0" b="0"/>
            <a:pathLst>
              <a:path w="42863" h="42863">
                <a:moveTo>
                  <a:pt x="0" y="42862"/>
                </a:moveTo>
                <a:lnTo>
                  <a:pt x="11931" y="30931"/>
                </a:lnTo>
                <a:lnTo>
                  <a:pt x="13669" y="28240"/>
                </a:lnTo>
                <a:lnTo>
                  <a:pt x="14827" y="25494"/>
                </a:lnTo>
                <a:lnTo>
                  <a:pt x="15600" y="22711"/>
                </a:lnTo>
                <a:lnTo>
                  <a:pt x="17067" y="20856"/>
                </a:lnTo>
                <a:lnTo>
                  <a:pt x="18998" y="19619"/>
                </a:lnTo>
                <a:lnTo>
                  <a:pt x="21238" y="18794"/>
                </a:lnTo>
                <a:lnTo>
                  <a:pt x="23683" y="17291"/>
                </a:lnTo>
                <a:lnTo>
                  <a:pt x="26266" y="15338"/>
                </a:lnTo>
                <a:lnTo>
                  <a:pt x="28941" y="13083"/>
                </a:lnTo>
                <a:lnTo>
                  <a:pt x="31676" y="11579"/>
                </a:lnTo>
                <a:lnTo>
                  <a:pt x="34453" y="10576"/>
                </a:lnTo>
                <a:lnTo>
                  <a:pt x="4286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83"/>
          <p:cNvSpPr/>
          <p:nvPr/>
        </p:nvSpPr>
        <p:spPr>
          <a:xfrm>
            <a:off x="6835140" y="5237797"/>
            <a:ext cx="17145" cy="222886"/>
          </a:xfrm>
          <a:custGeom>
            <a:avLst/>
            <a:gdLst/>
            <a:ahLst/>
            <a:cxnLst/>
            <a:rect l="0" t="0" r="0" b="0"/>
            <a:pathLst>
              <a:path w="17145" h="222886">
                <a:moveTo>
                  <a:pt x="17144" y="0"/>
                </a:moveTo>
                <a:lnTo>
                  <a:pt x="17144" y="32921"/>
                </a:lnTo>
                <a:lnTo>
                  <a:pt x="16192" y="41950"/>
                </a:lnTo>
                <a:lnTo>
                  <a:pt x="11253" y="78152"/>
                </a:lnTo>
                <a:lnTo>
                  <a:pt x="10359" y="87344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84"/>
          <p:cNvSpPr/>
          <p:nvPr/>
        </p:nvSpPr>
        <p:spPr>
          <a:xfrm>
            <a:off x="6929437" y="5246370"/>
            <a:ext cx="8469" cy="222885"/>
          </a:xfrm>
          <a:custGeom>
            <a:avLst/>
            <a:gdLst/>
            <a:ahLst/>
            <a:cxnLst/>
            <a:rect l="0" t="0" r="0" b="0"/>
            <a:pathLst>
              <a:path w="8469" h="222885">
                <a:moveTo>
                  <a:pt x="0" y="0"/>
                </a:moveTo>
                <a:lnTo>
                  <a:pt x="4551" y="9102"/>
                </a:lnTo>
                <a:lnTo>
                  <a:pt x="5892" y="12735"/>
                </a:lnTo>
                <a:lnTo>
                  <a:pt x="6785" y="16110"/>
                </a:lnTo>
                <a:lnTo>
                  <a:pt x="7381" y="19312"/>
                </a:lnTo>
                <a:lnTo>
                  <a:pt x="7779" y="23352"/>
                </a:lnTo>
                <a:lnTo>
                  <a:pt x="8043" y="27951"/>
                </a:lnTo>
                <a:lnTo>
                  <a:pt x="8337" y="38139"/>
                </a:lnTo>
                <a:lnTo>
                  <a:pt x="8468" y="49018"/>
                </a:lnTo>
                <a:lnTo>
                  <a:pt x="7550" y="60301"/>
                </a:lnTo>
                <a:lnTo>
                  <a:pt x="2660" y="107825"/>
                </a:lnTo>
                <a:lnTo>
                  <a:pt x="1774" y="120461"/>
                </a:lnTo>
                <a:lnTo>
                  <a:pt x="788" y="141168"/>
                </a:lnTo>
                <a:lnTo>
                  <a:pt x="526" y="149357"/>
                </a:lnTo>
                <a:lnTo>
                  <a:pt x="0" y="2228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85"/>
          <p:cNvSpPr/>
          <p:nvPr/>
        </p:nvSpPr>
        <p:spPr>
          <a:xfrm>
            <a:off x="7023734" y="5272241"/>
            <a:ext cx="32984" cy="34137"/>
          </a:xfrm>
          <a:custGeom>
            <a:avLst/>
            <a:gdLst/>
            <a:ahLst/>
            <a:cxnLst/>
            <a:rect l="0" t="0" r="0" b="0"/>
            <a:pathLst>
              <a:path w="32984" h="34137">
                <a:moveTo>
                  <a:pt x="0" y="34136"/>
                </a:moveTo>
                <a:lnTo>
                  <a:pt x="4551" y="25035"/>
                </a:lnTo>
                <a:lnTo>
                  <a:pt x="6845" y="21401"/>
                </a:lnTo>
                <a:lnTo>
                  <a:pt x="9326" y="18026"/>
                </a:lnTo>
                <a:lnTo>
                  <a:pt x="11932" y="14823"/>
                </a:lnTo>
                <a:lnTo>
                  <a:pt x="13670" y="11736"/>
                </a:lnTo>
                <a:lnTo>
                  <a:pt x="14829" y="8725"/>
                </a:lnTo>
                <a:lnTo>
                  <a:pt x="15601" y="5765"/>
                </a:lnTo>
                <a:lnTo>
                  <a:pt x="17068" y="3792"/>
                </a:lnTo>
                <a:lnTo>
                  <a:pt x="18999" y="2477"/>
                </a:lnTo>
                <a:lnTo>
                  <a:pt x="24391" y="366"/>
                </a:lnTo>
                <a:lnTo>
                  <a:pt x="25786" y="192"/>
                </a:lnTo>
                <a:lnTo>
                  <a:pt x="27668" y="77"/>
                </a:lnTo>
                <a:lnTo>
                  <a:pt x="29876" y="0"/>
                </a:lnTo>
                <a:lnTo>
                  <a:pt x="31347" y="901"/>
                </a:lnTo>
                <a:lnTo>
                  <a:pt x="32329" y="2455"/>
                </a:lnTo>
                <a:lnTo>
                  <a:pt x="32983" y="4443"/>
                </a:lnTo>
                <a:lnTo>
                  <a:pt x="32466" y="7673"/>
                </a:lnTo>
                <a:lnTo>
                  <a:pt x="31170" y="11732"/>
                </a:lnTo>
                <a:lnTo>
                  <a:pt x="17146" y="3413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86"/>
          <p:cNvSpPr/>
          <p:nvPr/>
        </p:nvSpPr>
        <p:spPr>
          <a:xfrm>
            <a:off x="7131125" y="5220652"/>
            <a:ext cx="38343" cy="214314"/>
          </a:xfrm>
          <a:custGeom>
            <a:avLst/>
            <a:gdLst/>
            <a:ahLst/>
            <a:cxnLst/>
            <a:rect l="0" t="0" r="0" b="0"/>
            <a:pathLst>
              <a:path w="38343" h="214314">
                <a:moveTo>
                  <a:pt x="38342" y="0"/>
                </a:moveTo>
                <a:lnTo>
                  <a:pt x="33791" y="13652"/>
                </a:lnTo>
                <a:lnTo>
                  <a:pt x="32450" y="19579"/>
                </a:lnTo>
                <a:lnTo>
                  <a:pt x="31557" y="25435"/>
                </a:lnTo>
                <a:lnTo>
                  <a:pt x="30961" y="31244"/>
                </a:lnTo>
                <a:lnTo>
                  <a:pt x="29612" y="37022"/>
                </a:lnTo>
                <a:lnTo>
                  <a:pt x="27759" y="42779"/>
                </a:lnTo>
                <a:lnTo>
                  <a:pt x="25573" y="48522"/>
                </a:lnTo>
                <a:lnTo>
                  <a:pt x="23161" y="57113"/>
                </a:lnTo>
                <a:lnTo>
                  <a:pt x="20602" y="67603"/>
                </a:lnTo>
                <a:lnTo>
                  <a:pt x="17943" y="79358"/>
                </a:lnTo>
                <a:lnTo>
                  <a:pt x="16170" y="89101"/>
                </a:lnTo>
                <a:lnTo>
                  <a:pt x="14989" y="97501"/>
                </a:lnTo>
                <a:lnTo>
                  <a:pt x="14200" y="105005"/>
                </a:lnTo>
                <a:lnTo>
                  <a:pt x="12722" y="111913"/>
                </a:lnTo>
                <a:lnTo>
                  <a:pt x="10785" y="118424"/>
                </a:lnTo>
                <a:lnTo>
                  <a:pt x="8540" y="124669"/>
                </a:lnTo>
                <a:lnTo>
                  <a:pt x="6092" y="132643"/>
                </a:lnTo>
                <a:lnTo>
                  <a:pt x="831" y="151662"/>
                </a:lnTo>
                <a:lnTo>
                  <a:pt x="0" y="160164"/>
                </a:lnTo>
                <a:lnTo>
                  <a:pt x="398" y="167736"/>
                </a:lnTo>
                <a:lnTo>
                  <a:pt x="1617" y="174689"/>
                </a:lnTo>
                <a:lnTo>
                  <a:pt x="2428" y="180277"/>
                </a:lnTo>
                <a:lnTo>
                  <a:pt x="2969" y="184954"/>
                </a:lnTo>
                <a:lnTo>
                  <a:pt x="4052" y="2143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87"/>
          <p:cNvSpPr/>
          <p:nvPr/>
        </p:nvSpPr>
        <p:spPr>
          <a:xfrm>
            <a:off x="7229966" y="5246370"/>
            <a:ext cx="97871" cy="171139"/>
          </a:xfrm>
          <a:custGeom>
            <a:avLst/>
            <a:gdLst/>
            <a:ahLst/>
            <a:cxnLst/>
            <a:rect l="0" t="0" r="0" b="0"/>
            <a:pathLst>
              <a:path w="97871" h="171139">
                <a:moveTo>
                  <a:pt x="33799" y="17145"/>
                </a:moveTo>
                <a:lnTo>
                  <a:pt x="29248" y="26246"/>
                </a:lnTo>
                <a:lnTo>
                  <a:pt x="27907" y="29880"/>
                </a:lnTo>
                <a:lnTo>
                  <a:pt x="27013" y="33255"/>
                </a:lnTo>
                <a:lnTo>
                  <a:pt x="26418" y="36457"/>
                </a:lnTo>
                <a:lnTo>
                  <a:pt x="25068" y="40497"/>
                </a:lnTo>
                <a:lnTo>
                  <a:pt x="23216" y="45096"/>
                </a:lnTo>
                <a:lnTo>
                  <a:pt x="21029" y="50066"/>
                </a:lnTo>
                <a:lnTo>
                  <a:pt x="16058" y="60669"/>
                </a:lnTo>
                <a:lnTo>
                  <a:pt x="13399" y="66163"/>
                </a:lnTo>
                <a:lnTo>
                  <a:pt x="10674" y="73636"/>
                </a:lnTo>
                <a:lnTo>
                  <a:pt x="7905" y="82428"/>
                </a:lnTo>
                <a:lnTo>
                  <a:pt x="5106" y="92099"/>
                </a:lnTo>
                <a:lnTo>
                  <a:pt x="3240" y="101405"/>
                </a:lnTo>
                <a:lnTo>
                  <a:pt x="1997" y="110465"/>
                </a:lnTo>
                <a:lnTo>
                  <a:pt x="1167" y="119364"/>
                </a:lnTo>
                <a:lnTo>
                  <a:pt x="614" y="127201"/>
                </a:lnTo>
                <a:lnTo>
                  <a:pt x="246" y="134331"/>
                </a:lnTo>
                <a:lnTo>
                  <a:pt x="0" y="140989"/>
                </a:lnTo>
                <a:lnTo>
                  <a:pt x="788" y="147332"/>
                </a:lnTo>
                <a:lnTo>
                  <a:pt x="2267" y="153467"/>
                </a:lnTo>
                <a:lnTo>
                  <a:pt x="4205" y="159461"/>
                </a:lnTo>
                <a:lnTo>
                  <a:pt x="6449" y="163457"/>
                </a:lnTo>
                <a:lnTo>
                  <a:pt x="8899" y="166122"/>
                </a:lnTo>
                <a:lnTo>
                  <a:pt x="11484" y="167897"/>
                </a:lnTo>
                <a:lnTo>
                  <a:pt x="14160" y="169082"/>
                </a:lnTo>
                <a:lnTo>
                  <a:pt x="16896" y="169871"/>
                </a:lnTo>
                <a:lnTo>
                  <a:pt x="19673" y="170397"/>
                </a:lnTo>
                <a:lnTo>
                  <a:pt x="22476" y="170748"/>
                </a:lnTo>
                <a:lnTo>
                  <a:pt x="25298" y="170982"/>
                </a:lnTo>
                <a:lnTo>
                  <a:pt x="28132" y="171138"/>
                </a:lnTo>
                <a:lnTo>
                  <a:pt x="30973" y="170289"/>
                </a:lnTo>
                <a:lnTo>
                  <a:pt x="33820" y="168771"/>
                </a:lnTo>
                <a:lnTo>
                  <a:pt x="36671" y="166806"/>
                </a:lnTo>
                <a:lnTo>
                  <a:pt x="39523" y="164544"/>
                </a:lnTo>
                <a:lnTo>
                  <a:pt x="42377" y="162083"/>
                </a:lnTo>
                <a:lnTo>
                  <a:pt x="45233" y="159491"/>
                </a:lnTo>
                <a:lnTo>
                  <a:pt x="53485" y="151529"/>
                </a:lnTo>
                <a:lnTo>
                  <a:pt x="58354" y="146739"/>
                </a:lnTo>
                <a:lnTo>
                  <a:pt x="64456" y="138784"/>
                </a:lnTo>
                <a:lnTo>
                  <a:pt x="71382" y="128717"/>
                </a:lnTo>
                <a:lnTo>
                  <a:pt x="78857" y="117244"/>
                </a:lnTo>
                <a:lnTo>
                  <a:pt x="83841" y="107690"/>
                </a:lnTo>
                <a:lnTo>
                  <a:pt x="87162" y="99416"/>
                </a:lnTo>
                <a:lnTo>
                  <a:pt x="89377" y="91994"/>
                </a:lnTo>
                <a:lnTo>
                  <a:pt x="91806" y="85142"/>
                </a:lnTo>
                <a:lnTo>
                  <a:pt x="94377" y="78669"/>
                </a:lnTo>
                <a:lnTo>
                  <a:pt x="97044" y="72448"/>
                </a:lnTo>
                <a:lnTo>
                  <a:pt x="97870" y="66396"/>
                </a:lnTo>
                <a:lnTo>
                  <a:pt x="97468" y="60456"/>
                </a:lnTo>
                <a:lnTo>
                  <a:pt x="96248" y="54592"/>
                </a:lnTo>
                <a:lnTo>
                  <a:pt x="95434" y="47824"/>
                </a:lnTo>
                <a:lnTo>
                  <a:pt x="94891" y="40455"/>
                </a:lnTo>
                <a:lnTo>
                  <a:pt x="94530" y="32685"/>
                </a:lnTo>
                <a:lnTo>
                  <a:pt x="93336" y="26553"/>
                </a:lnTo>
                <a:lnTo>
                  <a:pt x="91587" y="21511"/>
                </a:lnTo>
                <a:lnTo>
                  <a:pt x="89470" y="17199"/>
                </a:lnTo>
                <a:lnTo>
                  <a:pt x="87105" y="13370"/>
                </a:lnTo>
                <a:lnTo>
                  <a:pt x="84576" y="9866"/>
                </a:lnTo>
                <a:lnTo>
                  <a:pt x="81938" y="6577"/>
                </a:lnTo>
                <a:lnTo>
                  <a:pt x="78273" y="4385"/>
                </a:lnTo>
                <a:lnTo>
                  <a:pt x="73926" y="2923"/>
                </a:lnTo>
                <a:lnTo>
                  <a:pt x="69123" y="1949"/>
                </a:lnTo>
                <a:lnTo>
                  <a:pt x="64968" y="1299"/>
                </a:lnTo>
                <a:lnTo>
                  <a:pt x="61246" y="866"/>
                </a:lnTo>
                <a:lnTo>
                  <a:pt x="57812" y="577"/>
                </a:lnTo>
                <a:lnTo>
                  <a:pt x="54570" y="385"/>
                </a:lnTo>
                <a:lnTo>
                  <a:pt x="4237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388"/>
          <p:cNvSpPr/>
          <p:nvPr/>
        </p:nvSpPr>
        <p:spPr>
          <a:xfrm>
            <a:off x="7272337" y="525494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389"/>
          <p:cNvSpPr/>
          <p:nvPr/>
        </p:nvSpPr>
        <p:spPr>
          <a:xfrm>
            <a:off x="7426642" y="5316766"/>
            <a:ext cx="15850" cy="49620"/>
          </a:xfrm>
          <a:custGeom>
            <a:avLst/>
            <a:gdLst/>
            <a:ahLst/>
            <a:cxnLst/>
            <a:rect l="0" t="0" r="0" b="0"/>
            <a:pathLst>
              <a:path w="15850" h="49620">
                <a:moveTo>
                  <a:pt x="0" y="49619"/>
                </a:moveTo>
                <a:lnTo>
                  <a:pt x="0" y="40517"/>
                </a:lnTo>
                <a:lnTo>
                  <a:pt x="953" y="35930"/>
                </a:lnTo>
                <a:lnTo>
                  <a:pt x="2540" y="30968"/>
                </a:lnTo>
                <a:lnTo>
                  <a:pt x="4551" y="25755"/>
                </a:lnTo>
                <a:lnTo>
                  <a:pt x="5891" y="21327"/>
                </a:lnTo>
                <a:lnTo>
                  <a:pt x="6785" y="17423"/>
                </a:lnTo>
                <a:lnTo>
                  <a:pt x="7381" y="13867"/>
                </a:lnTo>
                <a:lnTo>
                  <a:pt x="8731" y="10544"/>
                </a:lnTo>
                <a:lnTo>
                  <a:pt x="10583" y="7377"/>
                </a:lnTo>
                <a:lnTo>
                  <a:pt x="15849" y="0"/>
                </a:lnTo>
                <a:lnTo>
                  <a:pt x="15328" y="347"/>
                </a:lnTo>
                <a:lnTo>
                  <a:pt x="14029" y="1531"/>
                </a:lnTo>
                <a:lnTo>
                  <a:pt x="12210" y="3272"/>
                </a:lnTo>
                <a:lnTo>
                  <a:pt x="10045" y="6338"/>
                </a:lnTo>
                <a:lnTo>
                  <a:pt x="7649" y="10288"/>
                </a:lnTo>
                <a:lnTo>
                  <a:pt x="0" y="2390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390"/>
          <p:cNvSpPr/>
          <p:nvPr/>
        </p:nvSpPr>
        <p:spPr>
          <a:xfrm>
            <a:off x="7551663" y="5234918"/>
            <a:ext cx="97865" cy="242910"/>
          </a:xfrm>
          <a:custGeom>
            <a:avLst/>
            <a:gdLst/>
            <a:ahLst/>
            <a:cxnLst/>
            <a:rect l="0" t="0" r="0" b="0"/>
            <a:pathLst>
              <a:path w="97865" h="242910">
                <a:moveTo>
                  <a:pt x="97864" y="37169"/>
                </a:moveTo>
                <a:lnTo>
                  <a:pt x="85932" y="13306"/>
                </a:lnTo>
                <a:lnTo>
                  <a:pt x="82290" y="8878"/>
                </a:lnTo>
                <a:lnTo>
                  <a:pt x="77956" y="4973"/>
                </a:lnTo>
                <a:lnTo>
                  <a:pt x="73162" y="1418"/>
                </a:lnTo>
                <a:lnTo>
                  <a:pt x="68061" y="0"/>
                </a:lnTo>
                <a:lnTo>
                  <a:pt x="62755" y="7"/>
                </a:lnTo>
                <a:lnTo>
                  <a:pt x="57313" y="965"/>
                </a:lnTo>
                <a:lnTo>
                  <a:pt x="52733" y="1603"/>
                </a:lnTo>
                <a:lnTo>
                  <a:pt x="48727" y="2029"/>
                </a:lnTo>
                <a:lnTo>
                  <a:pt x="45103" y="2312"/>
                </a:lnTo>
                <a:lnTo>
                  <a:pt x="41735" y="3454"/>
                </a:lnTo>
                <a:lnTo>
                  <a:pt x="38538" y="5167"/>
                </a:lnTo>
                <a:lnTo>
                  <a:pt x="35452" y="7262"/>
                </a:lnTo>
                <a:lnTo>
                  <a:pt x="31491" y="12468"/>
                </a:lnTo>
                <a:lnTo>
                  <a:pt x="26946" y="19750"/>
                </a:lnTo>
                <a:lnTo>
                  <a:pt x="17767" y="36095"/>
                </a:lnTo>
                <a:lnTo>
                  <a:pt x="10514" y="49709"/>
                </a:lnTo>
                <a:lnTo>
                  <a:pt x="1075" y="68084"/>
                </a:lnTo>
                <a:lnTo>
                  <a:pt x="0" y="73019"/>
                </a:lnTo>
                <a:lnTo>
                  <a:pt x="237" y="77262"/>
                </a:lnTo>
                <a:lnTo>
                  <a:pt x="1347" y="81042"/>
                </a:lnTo>
                <a:lnTo>
                  <a:pt x="3039" y="83563"/>
                </a:lnTo>
                <a:lnTo>
                  <a:pt x="5120" y="85244"/>
                </a:lnTo>
                <a:lnTo>
                  <a:pt x="7460" y="86364"/>
                </a:lnTo>
                <a:lnTo>
                  <a:pt x="9972" y="87110"/>
                </a:lnTo>
                <a:lnTo>
                  <a:pt x="12600" y="87609"/>
                </a:lnTo>
                <a:lnTo>
                  <a:pt x="19109" y="88407"/>
                </a:lnTo>
                <a:lnTo>
                  <a:pt x="20596" y="87521"/>
                </a:lnTo>
                <a:lnTo>
                  <a:pt x="22539" y="85977"/>
                </a:lnTo>
                <a:lnTo>
                  <a:pt x="24787" y="83995"/>
                </a:lnTo>
                <a:lnTo>
                  <a:pt x="27239" y="81722"/>
                </a:lnTo>
                <a:lnTo>
                  <a:pt x="35240" y="73971"/>
                </a:lnTo>
                <a:lnTo>
                  <a:pt x="40821" y="68448"/>
                </a:lnTo>
                <a:lnTo>
                  <a:pt x="44595" y="63737"/>
                </a:lnTo>
                <a:lnTo>
                  <a:pt x="49017" y="57738"/>
                </a:lnTo>
                <a:lnTo>
                  <a:pt x="53869" y="50882"/>
                </a:lnTo>
                <a:lnTo>
                  <a:pt x="58057" y="44406"/>
                </a:lnTo>
                <a:lnTo>
                  <a:pt x="61800" y="38184"/>
                </a:lnTo>
                <a:lnTo>
                  <a:pt x="65249" y="32131"/>
                </a:lnTo>
                <a:lnTo>
                  <a:pt x="68502" y="28095"/>
                </a:lnTo>
                <a:lnTo>
                  <a:pt x="71622" y="25405"/>
                </a:lnTo>
                <a:lnTo>
                  <a:pt x="74654" y="23611"/>
                </a:lnTo>
                <a:lnTo>
                  <a:pt x="76676" y="23368"/>
                </a:lnTo>
                <a:lnTo>
                  <a:pt x="78024" y="24159"/>
                </a:lnTo>
                <a:lnTo>
                  <a:pt x="78922" y="25638"/>
                </a:lnTo>
                <a:lnTo>
                  <a:pt x="78568" y="28529"/>
                </a:lnTo>
                <a:lnTo>
                  <a:pt x="77380" y="32362"/>
                </a:lnTo>
                <a:lnTo>
                  <a:pt x="75636" y="36822"/>
                </a:lnTo>
                <a:lnTo>
                  <a:pt x="74473" y="41700"/>
                </a:lnTo>
                <a:lnTo>
                  <a:pt x="73697" y="46857"/>
                </a:lnTo>
                <a:lnTo>
                  <a:pt x="73180" y="52200"/>
                </a:lnTo>
                <a:lnTo>
                  <a:pt x="72835" y="57667"/>
                </a:lnTo>
                <a:lnTo>
                  <a:pt x="72453" y="68822"/>
                </a:lnTo>
                <a:lnTo>
                  <a:pt x="71398" y="77321"/>
                </a:lnTo>
                <a:lnTo>
                  <a:pt x="69743" y="87750"/>
                </a:lnTo>
                <a:lnTo>
                  <a:pt x="67687" y="99465"/>
                </a:lnTo>
                <a:lnTo>
                  <a:pt x="66316" y="110132"/>
                </a:lnTo>
                <a:lnTo>
                  <a:pt x="65402" y="120101"/>
                </a:lnTo>
                <a:lnTo>
                  <a:pt x="64793" y="129604"/>
                </a:lnTo>
                <a:lnTo>
                  <a:pt x="64116" y="145244"/>
                </a:lnTo>
                <a:lnTo>
                  <a:pt x="63935" y="152082"/>
                </a:lnTo>
                <a:lnTo>
                  <a:pt x="62862" y="159497"/>
                </a:lnTo>
                <a:lnTo>
                  <a:pt x="61194" y="167299"/>
                </a:lnTo>
                <a:lnTo>
                  <a:pt x="59130" y="175357"/>
                </a:lnTo>
                <a:lnTo>
                  <a:pt x="57754" y="182635"/>
                </a:lnTo>
                <a:lnTo>
                  <a:pt x="56836" y="189391"/>
                </a:lnTo>
                <a:lnTo>
                  <a:pt x="56225" y="195801"/>
                </a:lnTo>
                <a:lnTo>
                  <a:pt x="54865" y="202931"/>
                </a:lnTo>
                <a:lnTo>
                  <a:pt x="53006" y="210542"/>
                </a:lnTo>
                <a:lnTo>
                  <a:pt x="50813" y="218473"/>
                </a:lnTo>
                <a:lnTo>
                  <a:pt x="49352" y="224713"/>
                </a:lnTo>
                <a:lnTo>
                  <a:pt x="48377" y="229826"/>
                </a:lnTo>
                <a:lnTo>
                  <a:pt x="47728" y="234187"/>
                </a:lnTo>
                <a:lnTo>
                  <a:pt x="48248" y="237094"/>
                </a:lnTo>
                <a:lnTo>
                  <a:pt x="49546" y="239033"/>
                </a:lnTo>
                <a:lnTo>
                  <a:pt x="55002" y="2429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391"/>
          <p:cNvSpPr/>
          <p:nvPr/>
        </p:nvSpPr>
        <p:spPr>
          <a:xfrm>
            <a:off x="7718107" y="5314950"/>
            <a:ext cx="25719" cy="42863"/>
          </a:xfrm>
          <a:custGeom>
            <a:avLst/>
            <a:gdLst/>
            <a:ahLst/>
            <a:cxnLst/>
            <a:rect l="0" t="0" r="0" b="0"/>
            <a:pathLst>
              <a:path w="25719" h="42863">
                <a:moveTo>
                  <a:pt x="0" y="42862"/>
                </a:moveTo>
                <a:lnTo>
                  <a:pt x="4551" y="29210"/>
                </a:lnTo>
                <a:lnTo>
                  <a:pt x="6844" y="23283"/>
                </a:lnTo>
                <a:lnTo>
                  <a:pt x="9325" y="17427"/>
                </a:lnTo>
                <a:lnTo>
                  <a:pt x="14828" y="5163"/>
                </a:lnTo>
                <a:lnTo>
                  <a:pt x="2571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392"/>
          <p:cNvSpPr/>
          <p:nvPr/>
        </p:nvSpPr>
        <p:spPr>
          <a:xfrm>
            <a:off x="7821423" y="5194935"/>
            <a:ext cx="91949" cy="255119"/>
          </a:xfrm>
          <a:custGeom>
            <a:avLst/>
            <a:gdLst/>
            <a:ahLst/>
            <a:cxnLst/>
            <a:rect l="0" t="0" r="0" b="0"/>
            <a:pathLst>
              <a:path w="91949" h="255119">
                <a:moveTo>
                  <a:pt x="68134" y="51435"/>
                </a:moveTo>
                <a:lnTo>
                  <a:pt x="68134" y="32122"/>
                </a:lnTo>
                <a:lnTo>
                  <a:pt x="67182" y="29987"/>
                </a:lnTo>
                <a:lnTo>
                  <a:pt x="65594" y="28564"/>
                </a:lnTo>
                <a:lnTo>
                  <a:pt x="63583" y="27615"/>
                </a:lnTo>
                <a:lnTo>
                  <a:pt x="61290" y="26982"/>
                </a:lnTo>
                <a:lnTo>
                  <a:pt x="58809" y="26561"/>
                </a:lnTo>
                <a:lnTo>
                  <a:pt x="56203" y="26280"/>
                </a:lnTo>
                <a:lnTo>
                  <a:pt x="51608" y="27045"/>
                </a:lnTo>
                <a:lnTo>
                  <a:pt x="45687" y="28507"/>
                </a:lnTo>
                <a:lnTo>
                  <a:pt x="38881" y="30434"/>
                </a:lnTo>
                <a:lnTo>
                  <a:pt x="32440" y="33624"/>
                </a:lnTo>
                <a:lnTo>
                  <a:pt x="26241" y="37656"/>
                </a:lnTo>
                <a:lnTo>
                  <a:pt x="20203" y="42249"/>
                </a:lnTo>
                <a:lnTo>
                  <a:pt x="16177" y="46264"/>
                </a:lnTo>
                <a:lnTo>
                  <a:pt x="13494" y="49892"/>
                </a:lnTo>
                <a:lnTo>
                  <a:pt x="9560" y="57417"/>
                </a:lnTo>
                <a:lnTo>
                  <a:pt x="4636" y="67111"/>
                </a:lnTo>
                <a:lnTo>
                  <a:pt x="2942" y="71410"/>
                </a:lnTo>
                <a:lnTo>
                  <a:pt x="1059" y="78728"/>
                </a:lnTo>
                <a:lnTo>
                  <a:pt x="558" y="82965"/>
                </a:lnTo>
                <a:lnTo>
                  <a:pt x="223" y="87695"/>
                </a:lnTo>
                <a:lnTo>
                  <a:pt x="0" y="92754"/>
                </a:lnTo>
                <a:lnTo>
                  <a:pt x="804" y="96125"/>
                </a:lnTo>
                <a:lnTo>
                  <a:pt x="2292" y="98374"/>
                </a:lnTo>
                <a:lnTo>
                  <a:pt x="4238" y="99872"/>
                </a:lnTo>
                <a:lnTo>
                  <a:pt x="5534" y="101824"/>
                </a:lnTo>
                <a:lnTo>
                  <a:pt x="6975" y="106532"/>
                </a:lnTo>
                <a:lnTo>
                  <a:pt x="9264" y="108169"/>
                </a:lnTo>
                <a:lnTo>
                  <a:pt x="12694" y="109260"/>
                </a:lnTo>
                <a:lnTo>
                  <a:pt x="16887" y="109988"/>
                </a:lnTo>
                <a:lnTo>
                  <a:pt x="20634" y="111425"/>
                </a:lnTo>
                <a:lnTo>
                  <a:pt x="24085" y="113335"/>
                </a:lnTo>
                <a:lnTo>
                  <a:pt x="27339" y="115562"/>
                </a:lnTo>
                <a:lnTo>
                  <a:pt x="30459" y="117999"/>
                </a:lnTo>
                <a:lnTo>
                  <a:pt x="33493" y="120575"/>
                </a:lnTo>
                <a:lnTo>
                  <a:pt x="36467" y="123246"/>
                </a:lnTo>
                <a:lnTo>
                  <a:pt x="42313" y="128754"/>
                </a:lnTo>
                <a:lnTo>
                  <a:pt x="59552" y="145747"/>
                </a:lnTo>
                <a:lnTo>
                  <a:pt x="62413" y="148599"/>
                </a:lnTo>
                <a:lnTo>
                  <a:pt x="65272" y="152406"/>
                </a:lnTo>
                <a:lnTo>
                  <a:pt x="68131" y="156849"/>
                </a:lnTo>
                <a:lnTo>
                  <a:pt x="70990" y="161716"/>
                </a:lnTo>
                <a:lnTo>
                  <a:pt x="72895" y="166866"/>
                </a:lnTo>
                <a:lnTo>
                  <a:pt x="74166" y="172204"/>
                </a:lnTo>
                <a:lnTo>
                  <a:pt x="75013" y="177667"/>
                </a:lnTo>
                <a:lnTo>
                  <a:pt x="75577" y="182262"/>
                </a:lnTo>
                <a:lnTo>
                  <a:pt x="76205" y="189908"/>
                </a:lnTo>
                <a:lnTo>
                  <a:pt x="76372" y="194232"/>
                </a:lnTo>
                <a:lnTo>
                  <a:pt x="76558" y="204118"/>
                </a:lnTo>
                <a:lnTo>
                  <a:pt x="75655" y="208469"/>
                </a:lnTo>
                <a:lnTo>
                  <a:pt x="74101" y="212321"/>
                </a:lnTo>
                <a:lnTo>
                  <a:pt x="72112" y="215842"/>
                </a:lnTo>
                <a:lnTo>
                  <a:pt x="69834" y="219143"/>
                </a:lnTo>
                <a:lnTo>
                  <a:pt x="67362" y="222295"/>
                </a:lnTo>
                <a:lnTo>
                  <a:pt x="64763" y="225349"/>
                </a:lnTo>
                <a:lnTo>
                  <a:pt x="61124" y="229290"/>
                </a:lnTo>
                <a:lnTo>
                  <a:pt x="47854" y="242986"/>
                </a:lnTo>
                <a:lnTo>
                  <a:pt x="40706" y="250234"/>
                </a:lnTo>
                <a:lnTo>
                  <a:pt x="37466" y="252547"/>
                </a:lnTo>
                <a:lnTo>
                  <a:pt x="34354" y="254090"/>
                </a:lnTo>
                <a:lnTo>
                  <a:pt x="31327" y="255118"/>
                </a:lnTo>
                <a:lnTo>
                  <a:pt x="28355" y="254851"/>
                </a:lnTo>
                <a:lnTo>
                  <a:pt x="25423" y="253721"/>
                </a:lnTo>
                <a:lnTo>
                  <a:pt x="22515" y="252015"/>
                </a:lnTo>
                <a:lnTo>
                  <a:pt x="19623" y="250877"/>
                </a:lnTo>
                <a:lnTo>
                  <a:pt x="16744" y="250119"/>
                </a:lnTo>
                <a:lnTo>
                  <a:pt x="13872" y="249614"/>
                </a:lnTo>
                <a:lnTo>
                  <a:pt x="11956" y="248324"/>
                </a:lnTo>
                <a:lnTo>
                  <a:pt x="10680" y="246512"/>
                </a:lnTo>
                <a:lnTo>
                  <a:pt x="9261" y="241958"/>
                </a:lnTo>
                <a:lnTo>
                  <a:pt x="8462" y="234039"/>
                </a:lnTo>
                <a:lnTo>
                  <a:pt x="8276" y="228477"/>
                </a:lnTo>
                <a:lnTo>
                  <a:pt x="8140" y="199512"/>
                </a:lnTo>
                <a:lnTo>
                  <a:pt x="10040" y="193968"/>
                </a:lnTo>
                <a:lnTo>
                  <a:pt x="13212" y="188367"/>
                </a:lnTo>
                <a:lnTo>
                  <a:pt x="17232" y="182728"/>
                </a:lnTo>
                <a:lnTo>
                  <a:pt x="20864" y="176111"/>
                </a:lnTo>
                <a:lnTo>
                  <a:pt x="24239" y="168843"/>
                </a:lnTo>
                <a:lnTo>
                  <a:pt x="27441" y="161139"/>
                </a:lnTo>
                <a:lnTo>
                  <a:pt x="30527" y="153146"/>
                </a:lnTo>
                <a:lnTo>
                  <a:pt x="36498" y="136645"/>
                </a:lnTo>
                <a:lnTo>
                  <a:pt x="45213" y="111290"/>
                </a:lnTo>
                <a:lnTo>
                  <a:pt x="49997" y="101815"/>
                </a:lnTo>
                <a:lnTo>
                  <a:pt x="56042" y="91689"/>
                </a:lnTo>
                <a:lnTo>
                  <a:pt x="62931" y="81129"/>
                </a:lnTo>
                <a:lnTo>
                  <a:pt x="68476" y="72183"/>
                </a:lnTo>
                <a:lnTo>
                  <a:pt x="73125" y="64314"/>
                </a:lnTo>
                <a:lnTo>
                  <a:pt x="77177" y="57163"/>
                </a:lnTo>
                <a:lnTo>
                  <a:pt x="80830" y="51444"/>
                </a:lnTo>
                <a:lnTo>
                  <a:pt x="84218" y="46679"/>
                </a:lnTo>
                <a:lnTo>
                  <a:pt x="87429" y="42549"/>
                </a:lnTo>
                <a:lnTo>
                  <a:pt x="89570" y="36938"/>
                </a:lnTo>
                <a:lnTo>
                  <a:pt x="90997" y="30340"/>
                </a:lnTo>
                <a:lnTo>
                  <a:pt x="91948" y="23084"/>
                </a:lnTo>
                <a:lnTo>
                  <a:pt x="91630" y="18247"/>
                </a:lnTo>
                <a:lnTo>
                  <a:pt x="8527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393"/>
          <p:cNvSpPr/>
          <p:nvPr/>
        </p:nvSpPr>
        <p:spPr>
          <a:xfrm>
            <a:off x="8018144" y="5280810"/>
            <a:ext cx="32955" cy="42713"/>
          </a:xfrm>
          <a:custGeom>
            <a:avLst/>
            <a:gdLst/>
            <a:ahLst/>
            <a:cxnLst/>
            <a:rect l="0" t="0" r="0" b="0"/>
            <a:pathLst>
              <a:path w="32955" h="42713">
                <a:moveTo>
                  <a:pt x="0" y="42712"/>
                </a:moveTo>
                <a:lnTo>
                  <a:pt x="0" y="33610"/>
                </a:lnTo>
                <a:lnTo>
                  <a:pt x="953" y="29977"/>
                </a:lnTo>
                <a:lnTo>
                  <a:pt x="2540" y="26602"/>
                </a:lnTo>
                <a:lnTo>
                  <a:pt x="4552" y="23399"/>
                </a:lnTo>
                <a:lnTo>
                  <a:pt x="6844" y="20312"/>
                </a:lnTo>
                <a:lnTo>
                  <a:pt x="9325" y="17301"/>
                </a:lnTo>
                <a:lnTo>
                  <a:pt x="11932" y="14341"/>
                </a:lnTo>
                <a:lnTo>
                  <a:pt x="17368" y="8513"/>
                </a:lnTo>
                <a:lnTo>
                  <a:pt x="24068" y="1561"/>
                </a:lnTo>
                <a:lnTo>
                  <a:pt x="25571" y="990"/>
                </a:lnTo>
                <a:lnTo>
                  <a:pt x="27525" y="611"/>
                </a:lnTo>
                <a:lnTo>
                  <a:pt x="32954" y="0"/>
                </a:lnTo>
                <a:lnTo>
                  <a:pt x="32447" y="1855"/>
                </a:lnTo>
                <a:lnTo>
                  <a:pt x="31156" y="4997"/>
                </a:lnTo>
                <a:lnTo>
                  <a:pt x="29344" y="8996"/>
                </a:lnTo>
                <a:lnTo>
                  <a:pt x="28136" y="13567"/>
                </a:lnTo>
                <a:lnTo>
                  <a:pt x="27330" y="18520"/>
                </a:lnTo>
                <a:lnTo>
                  <a:pt x="26792" y="23727"/>
                </a:lnTo>
                <a:lnTo>
                  <a:pt x="25482" y="27197"/>
                </a:lnTo>
                <a:lnTo>
                  <a:pt x="23655" y="29511"/>
                </a:lnTo>
                <a:lnTo>
                  <a:pt x="17146" y="427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394"/>
          <p:cNvSpPr/>
          <p:nvPr/>
        </p:nvSpPr>
        <p:spPr>
          <a:xfrm>
            <a:off x="8078152" y="5186749"/>
            <a:ext cx="111187" cy="239644"/>
          </a:xfrm>
          <a:custGeom>
            <a:avLst/>
            <a:gdLst/>
            <a:ahLst/>
            <a:cxnLst/>
            <a:rect l="0" t="0" r="0" b="0"/>
            <a:pathLst>
              <a:path w="111187" h="239644">
                <a:moveTo>
                  <a:pt x="0" y="25330"/>
                </a:moveTo>
                <a:lnTo>
                  <a:pt x="38310" y="12560"/>
                </a:lnTo>
                <a:lnTo>
                  <a:pt x="43638" y="11102"/>
                </a:lnTo>
                <a:lnTo>
                  <a:pt x="48142" y="10130"/>
                </a:lnTo>
                <a:lnTo>
                  <a:pt x="52098" y="9482"/>
                </a:lnTo>
                <a:lnTo>
                  <a:pt x="56639" y="8097"/>
                </a:lnTo>
                <a:lnTo>
                  <a:pt x="61572" y="6222"/>
                </a:lnTo>
                <a:lnTo>
                  <a:pt x="66766" y="4019"/>
                </a:lnTo>
                <a:lnTo>
                  <a:pt x="71180" y="2550"/>
                </a:lnTo>
                <a:lnTo>
                  <a:pt x="75076" y="1571"/>
                </a:lnTo>
                <a:lnTo>
                  <a:pt x="78626" y="918"/>
                </a:lnTo>
                <a:lnTo>
                  <a:pt x="81946" y="483"/>
                </a:lnTo>
                <a:lnTo>
                  <a:pt x="85110" y="193"/>
                </a:lnTo>
                <a:lnTo>
                  <a:pt x="88172" y="0"/>
                </a:lnTo>
                <a:lnTo>
                  <a:pt x="92119" y="823"/>
                </a:lnTo>
                <a:lnTo>
                  <a:pt x="96655" y="2325"/>
                </a:lnTo>
                <a:lnTo>
                  <a:pt x="108522" y="7028"/>
                </a:lnTo>
                <a:lnTo>
                  <a:pt x="109495" y="8366"/>
                </a:lnTo>
                <a:lnTo>
                  <a:pt x="110577" y="12393"/>
                </a:lnTo>
                <a:lnTo>
                  <a:pt x="110866" y="18611"/>
                </a:lnTo>
                <a:lnTo>
                  <a:pt x="111186" y="38219"/>
                </a:lnTo>
                <a:lnTo>
                  <a:pt x="110320" y="47258"/>
                </a:lnTo>
                <a:lnTo>
                  <a:pt x="108789" y="55189"/>
                </a:lnTo>
                <a:lnTo>
                  <a:pt x="106816" y="62381"/>
                </a:lnTo>
                <a:lnTo>
                  <a:pt x="102643" y="74796"/>
                </a:lnTo>
                <a:lnTo>
                  <a:pt x="90387" y="108910"/>
                </a:lnTo>
                <a:lnTo>
                  <a:pt x="71973" y="157305"/>
                </a:lnTo>
                <a:lnTo>
                  <a:pt x="67031" y="169511"/>
                </a:lnTo>
                <a:lnTo>
                  <a:pt x="62785" y="179553"/>
                </a:lnTo>
                <a:lnTo>
                  <a:pt x="55527" y="195792"/>
                </a:lnTo>
                <a:lnTo>
                  <a:pt x="46086" y="215643"/>
                </a:lnTo>
                <a:lnTo>
                  <a:pt x="43106" y="221738"/>
                </a:lnTo>
                <a:lnTo>
                  <a:pt x="42863" y="2396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395"/>
          <p:cNvSpPr/>
          <p:nvPr/>
        </p:nvSpPr>
        <p:spPr>
          <a:xfrm>
            <a:off x="8241030" y="5344301"/>
            <a:ext cx="42863" cy="18167"/>
          </a:xfrm>
          <a:custGeom>
            <a:avLst/>
            <a:gdLst/>
            <a:ahLst/>
            <a:cxnLst/>
            <a:rect l="0" t="0" r="0" b="0"/>
            <a:pathLst>
              <a:path w="42863" h="18167">
                <a:moveTo>
                  <a:pt x="42862" y="4939"/>
                </a:moveTo>
                <a:lnTo>
                  <a:pt x="42862" y="388"/>
                </a:lnTo>
                <a:lnTo>
                  <a:pt x="41910" y="0"/>
                </a:lnTo>
                <a:lnTo>
                  <a:pt x="40322" y="694"/>
                </a:lnTo>
                <a:lnTo>
                  <a:pt x="38311" y="2109"/>
                </a:lnTo>
                <a:lnTo>
                  <a:pt x="36970" y="4005"/>
                </a:lnTo>
                <a:lnTo>
                  <a:pt x="36077" y="6221"/>
                </a:lnTo>
                <a:lnTo>
                  <a:pt x="35481" y="8651"/>
                </a:lnTo>
                <a:lnTo>
                  <a:pt x="33179" y="10271"/>
                </a:lnTo>
                <a:lnTo>
                  <a:pt x="29740" y="11351"/>
                </a:lnTo>
                <a:lnTo>
                  <a:pt x="25541" y="12071"/>
                </a:lnTo>
                <a:lnTo>
                  <a:pt x="21790" y="13504"/>
                </a:lnTo>
                <a:lnTo>
                  <a:pt x="18337" y="15411"/>
                </a:lnTo>
                <a:lnTo>
                  <a:pt x="15082" y="17635"/>
                </a:lnTo>
                <a:lnTo>
                  <a:pt x="11960" y="18166"/>
                </a:lnTo>
                <a:lnTo>
                  <a:pt x="8926" y="17567"/>
                </a:lnTo>
                <a:lnTo>
                  <a:pt x="1762" y="14312"/>
                </a:lnTo>
                <a:lnTo>
                  <a:pt x="1175" y="13092"/>
                </a:lnTo>
                <a:lnTo>
                  <a:pt x="783" y="11327"/>
                </a:lnTo>
                <a:lnTo>
                  <a:pt x="0" y="49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396"/>
          <p:cNvSpPr/>
          <p:nvPr/>
        </p:nvSpPr>
        <p:spPr>
          <a:xfrm>
            <a:off x="8330789" y="5212079"/>
            <a:ext cx="72980" cy="213329"/>
          </a:xfrm>
          <a:custGeom>
            <a:avLst/>
            <a:gdLst/>
            <a:ahLst/>
            <a:cxnLst/>
            <a:rect l="0" t="0" r="0" b="0"/>
            <a:pathLst>
              <a:path w="72980" h="213329">
                <a:moveTo>
                  <a:pt x="47401" y="0"/>
                </a:moveTo>
                <a:lnTo>
                  <a:pt x="35469" y="11932"/>
                </a:lnTo>
                <a:lnTo>
                  <a:pt x="31826" y="17480"/>
                </a:lnTo>
                <a:lnTo>
                  <a:pt x="27493" y="24989"/>
                </a:lnTo>
                <a:lnTo>
                  <a:pt x="22699" y="33804"/>
                </a:lnTo>
                <a:lnTo>
                  <a:pt x="18550" y="44444"/>
                </a:lnTo>
                <a:lnTo>
                  <a:pt x="14832" y="56299"/>
                </a:lnTo>
                <a:lnTo>
                  <a:pt x="11401" y="68966"/>
                </a:lnTo>
                <a:lnTo>
                  <a:pt x="9113" y="79315"/>
                </a:lnTo>
                <a:lnTo>
                  <a:pt x="7588" y="88119"/>
                </a:lnTo>
                <a:lnTo>
                  <a:pt x="6571" y="95894"/>
                </a:lnTo>
                <a:lnTo>
                  <a:pt x="4941" y="104887"/>
                </a:lnTo>
                <a:lnTo>
                  <a:pt x="2901" y="114692"/>
                </a:lnTo>
                <a:lnTo>
                  <a:pt x="590" y="125039"/>
                </a:lnTo>
                <a:lnTo>
                  <a:pt x="0" y="133842"/>
                </a:lnTo>
                <a:lnTo>
                  <a:pt x="560" y="141616"/>
                </a:lnTo>
                <a:lnTo>
                  <a:pt x="8303" y="181432"/>
                </a:lnTo>
                <a:lnTo>
                  <a:pt x="11811" y="190488"/>
                </a:lnTo>
                <a:lnTo>
                  <a:pt x="16055" y="197477"/>
                </a:lnTo>
                <a:lnTo>
                  <a:pt x="20788" y="203089"/>
                </a:lnTo>
                <a:lnTo>
                  <a:pt x="24897" y="206830"/>
                </a:lnTo>
                <a:lnTo>
                  <a:pt x="28588" y="209325"/>
                </a:lnTo>
                <a:lnTo>
                  <a:pt x="32001" y="210988"/>
                </a:lnTo>
                <a:lnTo>
                  <a:pt x="35229" y="212096"/>
                </a:lnTo>
                <a:lnTo>
                  <a:pt x="38334" y="212835"/>
                </a:lnTo>
                <a:lnTo>
                  <a:pt x="41356" y="213328"/>
                </a:lnTo>
                <a:lnTo>
                  <a:pt x="44324" y="212704"/>
                </a:lnTo>
                <a:lnTo>
                  <a:pt x="47254" y="211336"/>
                </a:lnTo>
                <a:lnTo>
                  <a:pt x="50161" y="209470"/>
                </a:lnTo>
                <a:lnTo>
                  <a:pt x="52098" y="207275"/>
                </a:lnTo>
                <a:lnTo>
                  <a:pt x="53390" y="204858"/>
                </a:lnTo>
                <a:lnTo>
                  <a:pt x="54251" y="202295"/>
                </a:lnTo>
                <a:lnTo>
                  <a:pt x="55778" y="200586"/>
                </a:lnTo>
                <a:lnTo>
                  <a:pt x="57748" y="199447"/>
                </a:lnTo>
                <a:lnTo>
                  <a:pt x="60013" y="198687"/>
                </a:lnTo>
                <a:lnTo>
                  <a:pt x="62476" y="197228"/>
                </a:lnTo>
                <a:lnTo>
                  <a:pt x="65072" y="195303"/>
                </a:lnTo>
                <a:lnTo>
                  <a:pt x="67754" y="193067"/>
                </a:lnTo>
                <a:lnTo>
                  <a:pt x="69541" y="188719"/>
                </a:lnTo>
                <a:lnTo>
                  <a:pt x="70734" y="182963"/>
                </a:lnTo>
                <a:lnTo>
                  <a:pt x="71529" y="176268"/>
                </a:lnTo>
                <a:lnTo>
                  <a:pt x="72059" y="170852"/>
                </a:lnTo>
                <a:lnTo>
                  <a:pt x="72412" y="166289"/>
                </a:lnTo>
                <a:lnTo>
                  <a:pt x="72647" y="162295"/>
                </a:lnTo>
                <a:lnTo>
                  <a:pt x="72908" y="155317"/>
                </a:lnTo>
                <a:lnTo>
                  <a:pt x="72979" y="152122"/>
                </a:lnTo>
                <a:lnTo>
                  <a:pt x="72073" y="149040"/>
                </a:lnTo>
                <a:lnTo>
                  <a:pt x="70516" y="146032"/>
                </a:lnTo>
                <a:lnTo>
                  <a:pt x="68526" y="143075"/>
                </a:lnTo>
                <a:lnTo>
                  <a:pt x="66247" y="140151"/>
                </a:lnTo>
                <a:lnTo>
                  <a:pt x="63774" y="137249"/>
                </a:lnTo>
                <a:lnTo>
                  <a:pt x="61174" y="134362"/>
                </a:lnTo>
                <a:lnTo>
                  <a:pt x="55745" y="128614"/>
                </a:lnTo>
                <a:lnTo>
                  <a:pt x="52963" y="125749"/>
                </a:lnTo>
                <a:lnTo>
                  <a:pt x="50157" y="123837"/>
                </a:lnTo>
                <a:lnTo>
                  <a:pt x="47332" y="122564"/>
                </a:lnTo>
                <a:lnTo>
                  <a:pt x="44498" y="121714"/>
                </a:lnTo>
                <a:lnTo>
                  <a:pt x="41655" y="122101"/>
                </a:lnTo>
                <a:lnTo>
                  <a:pt x="38808" y="123310"/>
                </a:lnTo>
                <a:lnTo>
                  <a:pt x="35956" y="125070"/>
                </a:lnTo>
                <a:lnTo>
                  <a:pt x="34057" y="127195"/>
                </a:lnTo>
                <a:lnTo>
                  <a:pt x="32790" y="129565"/>
                </a:lnTo>
                <a:lnTo>
                  <a:pt x="31944" y="132096"/>
                </a:lnTo>
                <a:lnTo>
                  <a:pt x="29477" y="134737"/>
                </a:lnTo>
                <a:lnTo>
                  <a:pt x="25926" y="137450"/>
                </a:lnTo>
                <a:lnTo>
                  <a:pt x="21655" y="140211"/>
                </a:lnTo>
                <a:lnTo>
                  <a:pt x="18806" y="143004"/>
                </a:lnTo>
                <a:lnTo>
                  <a:pt x="16908" y="145819"/>
                </a:lnTo>
                <a:lnTo>
                  <a:pt x="15642" y="148648"/>
                </a:lnTo>
                <a:lnTo>
                  <a:pt x="15751" y="152439"/>
                </a:lnTo>
                <a:lnTo>
                  <a:pt x="16775" y="156871"/>
                </a:lnTo>
                <a:lnTo>
                  <a:pt x="18412" y="161730"/>
                </a:lnTo>
                <a:lnTo>
                  <a:pt x="19502" y="165923"/>
                </a:lnTo>
                <a:lnTo>
                  <a:pt x="20229" y="169671"/>
                </a:lnTo>
                <a:lnTo>
                  <a:pt x="21683" y="1800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397"/>
          <p:cNvSpPr/>
          <p:nvPr/>
        </p:nvSpPr>
        <p:spPr>
          <a:xfrm>
            <a:off x="8482252" y="5323522"/>
            <a:ext cx="7381" cy="8574"/>
          </a:xfrm>
          <a:custGeom>
            <a:avLst/>
            <a:gdLst/>
            <a:ahLst/>
            <a:cxnLst/>
            <a:rect l="0" t="0" r="0" b="0"/>
            <a:pathLst>
              <a:path w="7381" h="8574">
                <a:moveTo>
                  <a:pt x="7380" y="8573"/>
                </a:moveTo>
                <a:lnTo>
                  <a:pt x="0" y="1192"/>
                </a:lnTo>
                <a:lnTo>
                  <a:pt x="555" y="794"/>
                </a:lnTo>
                <a:lnTo>
                  <a:pt x="1878" y="530"/>
                </a:lnTo>
                <a:lnTo>
                  <a:pt x="738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398"/>
          <p:cNvSpPr/>
          <p:nvPr/>
        </p:nvSpPr>
        <p:spPr>
          <a:xfrm>
            <a:off x="8547406" y="5246370"/>
            <a:ext cx="79387" cy="184934"/>
          </a:xfrm>
          <a:custGeom>
            <a:avLst/>
            <a:gdLst/>
            <a:ahLst/>
            <a:cxnLst/>
            <a:rect l="0" t="0" r="0" b="0"/>
            <a:pathLst>
              <a:path w="79387" h="184934">
                <a:moveTo>
                  <a:pt x="79386" y="0"/>
                </a:moveTo>
                <a:lnTo>
                  <a:pt x="74835" y="4550"/>
                </a:lnTo>
                <a:lnTo>
                  <a:pt x="71590" y="6843"/>
                </a:lnTo>
                <a:lnTo>
                  <a:pt x="67521" y="9325"/>
                </a:lnTo>
                <a:lnTo>
                  <a:pt x="62904" y="11931"/>
                </a:lnTo>
                <a:lnTo>
                  <a:pt x="59825" y="14622"/>
                </a:lnTo>
                <a:lnTo>
                  <a:pt x="57773" y="17368"/>
                </a:lnTo>
                <a:lnTo>
                  <a:pt x="56405" y="20151"/>
                </a:lnTo>
                <a:lnTo>
                  <a:pt x="53588" y="22959"/>
                </a:lnTo>
                <a:lnTo>
                  <a:pt x="49805" y="25783"/>
                </a:lnTo>
                <a:lnTo>
                  <a:pt x="39147" y="32610"/>
                </a:lnTo>
                <a:lnTo>
                  <a:pt x="37320" y="34122"/>
                </a:lnTo>
                <a:lnTo>
                  <a:pt x="35149" y="36083"/>
                </a:lnTo>
                <a:lnTo>
                  <a:pt x="32750" y="38343"/>
                </a:lnTo>
                <a:lnTo>
                  <a:pt x="30198" y="39849"/>
                </a:lnTo>
                <a:lnTo>
                  <a:pt x="27544" y="40853"/>
                </a:lnTo>
                <a:lnTo>
                  <a:pt x="24822" y="41523"/>
                </a:lnTo>
                <a:lnTo>
                  <a:pt x="23008" y="42922"/>
                </a:lnTo>
                <a:lnTo>
                  <a:pt x="21798" y="44807"/>
                </a:lnTo>
                <a:lnTo>
                  <a:pt x="20991" y="47016"/>
                </a:lnTo>
                <a:lnTo>
                  <a:pt x="19501" y="48489"/>
                </a:lnTo>
                <a:lnTo>
                  <a:pt x="17556" y="49471"/>
                </a:lnTo>
                <a:lnTo>
                  <a:pt x="15306" y="50126"/>
                </a:lnTo>
                <a:lnTo>
                  <a:pt x="13807" y="51515"/>
                </a:lnTo>
                <a:lnTo>
                  <a:pt x="12806" y="53393"/>
                </a:lnTo>
                <a:lnTo>
                  <a:pt x="11694" y="58020"/>
                </a:lnTo>
                <a:lnTo>
                  <a:pt x="11201" y="63251"/>
                </a:lnTo>
                <a:lnTo>
                  <a:pt x="12022" y="65980"/>
                </a:lnTo>
                <a:lnTo>
                  <a:pt x="13521" y="68752"/>
                </a:lnTo>
                <a:lnTo>
                  <a:pt x="15474" y="71552"/>
                </a:lnTo>
                <a:lnTo>
                  <a:pt x="17728" y="73418"/>
                </a:lnTo>
                <a:lnTo>
                  <a:pt x="20183" y="74663"/>
                </a:lnTo>
                <a:lnTo>
                  <a:pt x="22772" y="75493"/>
                </a:lnTo>
                <a:lnTo>
                  <a:pt x="25451" y="76998"/>
                </a:lnTo>
                <a:lnTo>
                  <a:pt x="28189" y="78954"/>
                </a:lnTo>
                <a:lnTo>
                  <a:pt x="30967" y="81211"/>
                </a:lnTo>
                <a:lnTo>
                  <a:pt x="33773" y="82716"/>
                </a:lnTo>
                <a:lnTo>
                  <a:pt x="36594" y="83718"/>
                </a:lnTo>
                <a:lnTo>
                  <a:pt x="39428" y="84387"/>
                </a:lnTo>
                <a:lnTo>
                  <a:pt x="42270" y="84833"/>
                </a:lnTo>
                <a:lnTo>
                  <a:pt x="45117" y="85130"/>
                </a:lnTo>
                <a:lnTo>
                  <a:pt x="47967" y="85328"/>
                </a:lnTo>
                <a:lnTo>
                  <a:pt x="50820" y="86413"/>
                </a:lnTo>
                <a:lnTo>
                  <a:pt x="53675" y="88088"/>
                </a:lnTo>
                <a:lnTo>
                  <a:pt x="56530" y="90158"/>
                </a:lnTo>
                <a:lnTo>
                  <a:pt x="59386" y="92490"/>
                </a:lnTo>
                <a:lnTo>
                  <a:pt x="62243" y="94998"/>
                </a:lnTo>
                <a:lnTo>
                  <a:pt x="65100" y="97622"/>
                </a:lnTo>
                <a:lnTo>
                  <a:pt x="67004" y="100324"/>
                </a:lnTo>
                <a:lnTo>
                  <a:pt x="69120" y="105866"/>
                </a:lnTo>
                <a:lnTo>
                  <a:pt x="69685" y="110582"/>
                </a:lnTo>
                <a:lnTo>
                  <a:pt x="70061" y="116584"/>
                </a:lnTo>
                <a:lnTo>
                  <a:pt x="70312" y="123442"/>
                </a:lnTo>
                <a:lnTo>
                  <a:pt x="69526" y="129920"/>
                </a:lnTo>
                <a:lnTo>
                  <a:pt x="68051" y="136143"/>
                </a:lnTo>
                <a:lnTo>
                  <a:pt x="66114" y="142197"/>
                </a:lnTo>
                <a:lnTo>
                  <a:pt x="63870" y="147185"/>
                </a:lnTo>
                <a:lnTo>
                  <a:pt x="61423" y="151464"/>
                </a:lnTo>
                <a:lnTo>
                  <a:pt x="58838" y="155268"/>
                </a:lnTo>
                <a:lnTo>
                  <a:pt x="56162" y="157804"/>
                </a:lnTo>
                <a:lnTo>
                  <a:pt x="53426" y="159496"/>
                </a:lnTo>
                <a:lnTo>
                  <a:pt x="50649" y="160622"/>
                </a:lnTo>
                <a:lnTo>
                  <a:pt x="47846" y="162326"/>
                </a:lnTo>
                <a:lnTo>
                  <a:pt x="45024" y="164416"/>
                </a:lnTo>
                <a:lnTo>
                  <a:pt x="42191" y="166760"/>
                </a:lnTo>
                <a:lnTo>
                  <a:pt x="39349" y="169276"/>
                </a:lnTo>
                <a:lnTo>
                  <a:pt x="33652" y="174611"/>
                </a:lnTo>
                <a:lnTo>
                  <a:pt x="30799" y="176414"/>
                </a:lnTo>
                <a:lnTo>
                  <a:pt x="27944" y="177617"/>
                </a:lnTo>
                <a:lnTo>
                  <a:pt x="25089" y="178419"/>
                </a:lnTo>
                <a:lnTo>
                  <a:pt x="22233" y="178953"/>
                </a:lnTo>
                <a:lnTo>
                  <a:pt x="19377" y="179310"/>
                </a:lnTo>
                <a:lnTo>
                  <a:pt x="12499" y="179881"/>
                </a:lnTo>
                <a:lnTo>
                  <a:pt x="10029" y="180881"/>
                </a:lnTo>
                <a:lnTo>
                  <a:pt x="6479" y="182500"/>
                </a:lnTo>
                <a:lnTo>
                  <a:pt x="2207" y="184531"/>
                </a:lnTo>
                <a:lnTo>
                  <a:pt x="311" y="184933"/>
                </a:lnTo>
                <a:lnTo>
                  <a:pt x="0" y="184249"/>
                </a:lnTo>
                <a:lnTo>
                  <a:pt x="2234" y="1800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399"/>
          <p:cNvSpPr/>
          <p:nvPr/>
        </p:nvSpPr>
        <p:spPr>
          <a:xfrm>
            <a:off x="8700105" y="5246370"/>
            <a:ext cx="89565" cy="85726"/>
          </a:xfrm>
          <a:custGeom>
            <a:avLst/>
            <a:gdLst/>
            <a:ahLst/>
            <a:cxnLst/>
            <a:rect l="0" t="0" r="0" b="0"/>
            <a:pathLst>
              <a:path w="89565" h="85726">
                <a:moveTo>
                  <a:pt x="29557" y="0"/>
                </a:moveTo>
                <a:lnTo>
                  <a:pt x="29557" y="27532"/>
                </a:lnTo>
                <a:lnTo>
                  <a:pt x="28605" y="30737"/>
                </a:lnTo>
                <a:lnTo>
                  <a:pt x="27018" y="33826"/>
                </a:lnTo>
                <a:lnTo>
                  <a:pt x="25006" y="36838"/>
                </a:lnTo>
                <a:lnTo>
                  <a:pt x="22713" y="40751"/>
                </a:lnTo>
                <a:lnTo>
                  <a:pt x="20232" y="45265"/>
                </a:lnTo>
                <a:lnTo>
                  <a:pt x="17625" y="50179"/>
                </a:lnTo>
                <a:lnTo>
                  <a:pt x="14935" y="54407"/>
                </a:lnTo>
                <a:lnTo>
                  <a:pt x="12189" y="58179"/>
                </a:lnTo>
                <a:lnTo>
                  <a:pt x="9406" y="61646"/>
                </a:lnTo>
                <a:lnTo>
                  <a:pt x="6598" y="65862"/>
                </a:lnTo>
                <a:lnTo>
                  <a:pt x="3773" y="70578"/>
                </a:lnTo>
                <a:lnTo>
                  <a:pt x="938" y="75627"/>
                </a:lnTo>
                <a:lnTo>
                  <a:pt x="0" y="78993"/>
                </a:lnTo>
                <a:lnTo>
                  <a:pt x="328" y="81237"/>
                </a:lnTo>
                <a:lnTo>
                  <a:pt x="1497" y="82733"/>
                </a:lnTo>
                <a:lnTo>
                  <a:pt x="3231" y="83730"/>
                </a:lnTo>
                <a:lnTo>
                  <a:pt x="5339" y="84395"/>
                </a:lnTo>
                <a:lnTo>
                  <a:pt x="7697" y="84838"/>
                </a:lnTo>
                <a:lnTo>
                  <a:pt x="11173" y="85134"/>
                </a:lnTo>
                <a:lnTo>
                  <a:pt x="15397" y="85330"/>
                </a:lnTo>
                <a:lnTo>
                  <a:pt x="27901" y="85608"/>
                </a:lnTo>
                <a:lnTo>
                  <a:pt x="89564" y="857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400"/>
          <p:cNvSpPr/>
          <p:nvPr/>
        </p:nvSpPr>
        <p:spPr>
          <a:xfrm>
            <a:off x="8772525" y="5272087"/>
            <a:ext cx="17145" cy="171451"/>
          </a:xfrm>
          <a:custGeom>
            <a:avLst/>
            <a:gdLst/>
            <a:ahLst/>
            <a:cxnLst/>
            <a:rect l="0" t="0" r="0" b="0"/>
            <a:pathLst>
              <a:path w="17145" h="171451">
                <a:moveTo>
                  <a:pt x="17144" y="0"/>
                </a:moveTo>
                <a:lnTo>
                  <a:pt x="12593" y="4551"/>
                </a:lnTo>
                <a:lnTo>
                  <a:pt x="11253" y="6844"/>
                </a:lnTo>
                <a:lnTo>
                  <a:pt x="10359" y="9325"/>
                </a:lnTo>
                <a:lnTo>
                  <a:pt x="9764" y="11932"/>
                </a:lnTo>
                <a:lnTo>
                  <a:pt x="8414" y="14622"/>
                </a:lnTo>
                <a:lnTo>
                  <a:pt x="6562" y="17368"/>
                </a:lnTo>
                <a:lnTo>
                  <a:pt x="4374" y="20151"/>
                </a:lnTo>
                <a:lnTo>
                  <a:pt x="2916" y="23911"/>
                </a:lnTo>
                <a:lnTo>
                  <a:pt x="1944" y="28324"/>
                </a:lnTo>
                <a:lnTo>
                  <a:pt x="1296" y="33170"/>
                </a:lnTo>
                <a:lnTo>
                  <a:pt x="864" y="38306"/>
                </a:lnTo>
                <a:lnTo>
                  <a:pt x="576" y="43635"/>
                </a:lnTo>
                <a:lnTo>
                  <a:pt x="170" y="57696"/>
                </a:lnTo>
                <a:lnTo>
                  <a:pt x="50" y="83136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401"/>
          <p:cNvSpPr/>
          <p:nvPr/>
        </p:nvSpPr>
        <p:spPr>
          <a:xfrm>
            <a:off x="8823959" y="5255078"/>
            <a:ext cx="85567" cy="179888"/>
          </a:xfrm>
          <a:custGeom>
            <a:avLst/>
            <a:gdLst/>
            <a:ahLst/>
            <a:cxnLst/>
            <a:rect l="0" t="0" r="0" b="0"/>
            <a:pathLst>
              <a:path w="85567" h="179888">
                <a:moveTo>
                  <a:pt x="25718" y="17009"/>
                </a:moveTo>
                <a:lnTo>
                  <a:pt x="37650" y="5078"/>
                </a:lnTo>
                <a:lnTo>
                  <a:pt x="40340" y="3340"/>
                </a:lnTo>
                <a:lnTo>
                  <a:pt x="43086" y="2182"/>
                </a:lnTo>
                <a:lnTo>
                  <a:pt x="45870" y="1409"/>
                </a:lnTo>
                <a:lnTo>
                  <a:pt x="48677" y="894"/>
                </a:lnTo>
                <a:lnTo>
                  <a:pt x="51502" y="551"/>
                </a:lnTo>
                <a:lnTo>
                  <a:pt x="54337" y="322"/>
                </a:lnTo>
                <a:lnTo>
                  <a:pt x="57180" y="169"/>
                </a:lnTo>
                <a:lnTo>
                  <a:pt x="62879" y="0"/>
                </a:lnTo>
                <a:lnTo>
                  <a:pt x="64779" y="907"/>
                </a:lnTo>
                <a:lnTo>
                  <a:pt x="66046" y="2465"/>
                </a:lnTo>
                <a:lnTo>
                  <a:pt x="66892" y="4456"/>
                </a:lnTo>
                <a:lnTo>
                  <a:pt x="68407" y="6735"/>
                </a:lnTo>
                <a:lnTo>
                  <a:pt x="70370" y="9207"/>
                </a:lnTo>
                <a:lnTo>
                  <a:pt x="72632" y="11808"/>
                </a:lnTo>
                <a:lnTo>
                  <a:pt x="73186" y="14494"/>
                </a:lnTo>
                <a:lnTo>
                  <a:pt x="72603" y="17238"/>
                </a:lnTo>
                <a:lnTo>
                  <a:pt x="71263" y="20019"/>
                </a:lnTo>
                <a:lnTo>
                  <a:pt x="69415" y="24731"/>
                </a:lnTo>
                <a:lnTo>
                  <a:pt x="64825" y="37586"/>
                </a:lnTo>
                <a:lnTo>
                  <a:pt x="62266" y="44062"/>
                </a:lnTo>
                <a:lnTo>
                  <a:pt x="59609" y="50284"/>
                </a:lnTo>
                <a:lnTo>
                  <a:pt x="56884" y="56338"/>
                </a:lnTo>
                <a:lnTo>
                  <a:pt x="53163" y="62278"/>
                </a:lnTo>
                <a:lnTo>
                  <a:pt x="48777" y="68143"/>
                </a:lnTo>
                <a:lnTo>
                  <a:pt x="43948" y="73959"/>
                </a:lnTo>
                <a:lnTo>
                  <a:pt x="39777" y="77836"/>
                </a:lnTo>
                <a:lnTo>
                  <a:pt x="36043" y="80420"/>
                </a:lnTo>
                <a:lnTo>
                  <a:pt x="32601" y="82143"/>
                </a:lnTo>
                <a:lnTo>
                  <a:pt x="29354" y="83292"/>
                </a:lnTo>
                <a:lnTo>
                  <a:pt x="26237" y="84058"/>
                </a:lnTo>
                <a:lnTo>
                  <a:pt x="23207" y="84568"/>
                </a:lnTo>
                <a:lnTo>
                  <a:pt x="22139" y="84908"/>
                </a:lnTo>
                <a:lnTo>
                  <a:pt x="22380" y="85135"/>
                </a:lnTo>
                <a:lnTo>
                  <a:pt x="23492" y="85287"/>
                </a:lnTo>
                <a:lnTo>
                  <a:pt x="24235" y="84435"/>
                </a:lnTo>
                <a:lnTo>
                  <a:pt x="24729" y="82915"/>
                </a:lnTo>
                <a:lnTo>
                  <a:pt x="25059" y="80949"/>
                </a:lnTo>
                <a:lnTo>
                  <a:pt x="26231" y="79638"/>
                </a:lnTo>
                <a:lnTo>
                  <a:pt x="27965" y="78764"/>
                </a:lnTo>
                <a:lnTo>
                  <a:pt x="30074" y="78182"/>
                </a:lnTo>
                <a:lnTo>
                  <a:pt x="33384" y="77794"/>
                </a:lnTo>
                <a:lnTo>
                  <a:pt x="37497" y="77535"/>
                </a:lnTo>
                <a:lnTo>
                  <a:pt x="42143" y="77362"/>
                </a:lnTo>
                <a:lnTo>
                  <a:pt x="57784" y="77119"/>
                </a:lnTo>
                <a:lnTo>
                  <a:pt x="62335" y="78037"/>
                </a:lnTo>
                <a:lnTo>
                  <a:pt x="66323" y="79602"/>
                </a:lnTo>
                <a:lnTo>
                  <a:pt x="69933" y="81598"/>
                </a:lnTo>
                <a:lnTo>
                  <a:pt x="73292" y="82928"/>
                </a:lnTo>
                <a:lnTo>
                  <a:pt x="76484" y="83815"/>
                </a:lnTo>
                <a:lnTo>
                  <a:pt x="79565" y="84406"/>
                </a:lnTo>
                <a:lnTo>
                  <a:pt x="81619" y="85753"/>
                </a:lnTo>
                <a:lnTo>
                  <a:pt x="82988" y="87604"/>
                </a:lnTo>
                <a:lnTo>
                  <a:pt x="83900" y="89789"/>
                </a:lnTo>
                <a:lnTo>
                  <a:pt x="84915" y="94759"/>
                </a:lnTo>
                <a:lnTo>
                  <a:pt x="85184" y="97417"/>
                </a:lnTo>
                <a:lnTo>
                  <a:pt x="85366" y="101094"/>
                </a:lnTo>
                <a:lnTo>
                  <a:pt x="85566" y="110261"/>
                </a:lnTo>
                <a:lnTo>
                  <a:pt x="84666" y="116324"/>
                </a:lnTo>
                <a:lnTo>
                  <a:pt x="83115" y="123224"/>
                </a:lnTo>
                <a:lnTo>
                  <a:pt x="81127" y="130682"/>
                </a:lnTo>
                <a:lnTo>
                  <a:pt x="79802" y="136606"/>
                </a:lnTo>
                <a:lnTo>
                  <a:pt x="78920" y="141508"/>
                </a:lnTo>
                <a:lnTo>
                  <a:pt x="78330" y="145728"/>
                </a:lnTo>
                <a:lnTo>
                  <a:pt x="76986" y="149494"/>
                </a:lnTo>
                <a:lnTo>
                  <a:pt x="75137" y="152958"/>
                </a:lnTo>
                <a:lnTo>
                  <a:pt x="72952" y="156219"/>
                </a:lnTo>
                <a:lnTo>
                  <a:pt x="68637" y="159346"/>
                </a:lnTo>
                <a:lnTo>
                  <a:pt x="62903" y="162383"/>
                </a:lnTo>
                <a:lnTo>
                  <a:pt x="56223" y="165360"/>
                </a:lnTo>
                <a:lnTo>
                  <a:pt x="50817" y="167344"/>
                </a:lnTo>
                <a:lnTo>
                  <a:pt x="46261" y="168668"/>
                </a:lnTo>
                <a:lnTo>
                  <a:pt x="42271" y="169550"/>
                </a:lnTo>
                <a:lnTo>
                  <a:pt x="38658" y="171091"/>
                </a:lnTo>
                <a:lnTo>
                  <a:pt x="35297" y="173070"/>
                </a:lnTo>
                <a:lnTo>
                  <a:pt x="32105" y="175342"/>
                </a:lnTo>
                <a:lnTo>
                  <a:pt x="29023" y="176857"/>
                </a:lnTo>
                <a:lnTo>
                  <a:pt x="26017" y="177867"/>
                </a:lnTo>
                <a:lnTo>
                  <a:pt x="23060" y="178540"/>
                </a:lnTo>
                <a:lnTo>
                  <a:pt x="20136" y="178989"/>
                </a:lnTo>
                <a:lnTo>
                  <a:pt x="17234" y="179288"/>
                </a:lnTo>
                <a:lnTo>
                  <a:pt x="14348" y="179487"/>
                </a:lnTo>
                <a:lnTo>
                  <a:pt x="11469" y="179621"/>
                </a:lnTo>
                <a:lnTo>
                  <a:pt x="0" y="17988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402"/>
          <p:cNvSpPr/>
          <p:nvPr/>
        </p:nvSpPr>
        <p:spPr>
          <a:xfrm>
            <a:off x="8943975" y="5255065"/>
            <a:ext cx="94298" cy="145611"/>
          </a:xfrm>
          <a:custGeom>
            <a:avLst/>
            <a:gdLst/>
            <a:ahLst/>
            <a:cxnLst/>
            <a:rect l="0" t="0" r="0" b="0"/>
            <a:pathLst>
              <a:path w="94298" h="145611">
                <a:moveTo>
                  <a:pt x="0" y="25595"/>
                </a:moveTo>
                <a:lnTo>
                  <a:pt x="0" y="16493"/>
                </a:lnTo>
                <a:lnTo>
                  <a:pt x="952" y="13812"/>
                </a:lnTo>
                <a:lnTo>
                  <a:pt x="2540" y="12024"/>
                </a:lnTo>
                <a:lnTo>
                  <a:pt x="4550" y="10833"/>
                </a:lnTo>
                <a:lnTo>
                  <a:pt x="11865" y="6969"/>
                </a:lnTo>
                <a:lnTo>
                  <a:pt x="16482" y="4605"/>
                </a:lnTo>
                <a:lnTo>
                  <a:pt x="20513" y="3029"/>
                </a:lnTo>
                <a:lnTo>
                  <a:pt x="24152" y="1978"/>
                </a:lnTo>
                <a:lnTo>
                  <a:pt x="27532" y="1278"/>
                </a:lnTo>
                <a:lnTo>
                  <a:pt x="30737" y="811"/>
                </a:lnTo>
                <a:lnTo>
                  <a:pt x="33826" y="500"/>
                </a:lnTo>
                <a:lnTo>
                  <a:pt x="41078" y="0"/>
                </a:lnTo>
                <a:lnTo>
                  <a:pt x="42625" y="911"/>
                </a:lnTo>
                <a:lnTo>
                  <a:pt x="44608" y="2472"/>
                </a:lnTo>
                <a:lnTo>
                  <a:pt x="46884" y="4464"/>
                </a:lnTo>
                <a:lnTo>
                  <a:pt x="49353" y="5793"/>
                </a:lnTo>
                <a:lnTo>
                  <a:pt x="51953" y="6678"/>
                </a:lnTo>
                <a:lnTo>
                  <a:pt x="54638" y="7269"/>
                </a:lnTo>
                <a:lnTo>
                  <a:pt x="56427" y="10520"/>
                </a:lnTo>
                <a:lnTo>
                  <a:pt x="57621" y="15545"/>
                </a:lnTo>
                <a:lnTo>
                  <a:pt x="58415" y="21753"/>
                </a:lnTo>
                <a:lnTo>
                  <a:pt x="58946" y="26843"/>
                </a:lnTo>
                <a:lnTo>
                  <a:pt x="59300" y="31189"/>
                </a:lnTo>
                <a:lnTo>
                  <a:pt x="59536" y="35040"/>
                </a:lnTo>
                <a:lnTo>
                  <a:pt x="58741" y="39511"/>
                </a:lnTo>
                <a:lnTo>
                  <a:pt x="57258" y="44398"/>
                </a:lnTo>
                <a:lnTo>
                  <a:pt x="55317" y="49560"/>
                </a:lnTo>
                <a:lnTo>
                  <a:pt x="54023" y="53954"/>
                </a:lnTo>
                <a:lnTo>
                  <a:pt x="53160" y="57836"/>
                </a:lnTo>
                <a:lnTo>
                  <a:pt x="52585" y="61376"/>
                </a:lnTo>
                <a:lnTo>
                  <a:pt x="51249" y="65642"/>
                </a:lnTo>
                <a:lnTo>
                  <a:pt x="49406" y="70390"/>
                </a:lnTo>
                <a:lnTo>
                  <a:pt x="47225" y="75461"/>
                </a:lnTo>
                <a:lnTo>
                  <a:pt x="44818" y="79794"/>
                </a:lnTo>
                <a:lnTo>
                  <a:pt x="42261" y="83635"/>
                </a:lnTo>
                <a:lnTo>
                  <a:pt x="39605" y="87148"/>
                </a:lnTo>
                <a:lnTo>
                  <a:pt x="37833" y="90443"/>
                </a:lnTo>
                <a:lnTo>
                  <a:pt x="36652" y="93592"/>
                </a:lnTo>
                <a:lnTo>
                  <a:pt x="35865" y="96643"/>
                </a:lnTo>
                <a:lnTo>
                  <a:pt x="34387" y="99631"/>
                </a:lnTo>
                <a:lnTo>
                  <a:pt x="32450" y="102575"/>
                </a:lnTo>
                <a:lnTo>
                  <a:pt x="30205" y="105490"/>
                </a:lnTo>
                <a:lnTo>
                  <a:pt x="28710" y="108385"/>
                </a:lnTo>
                <a:lnTo>
                  <a:pt x="27712" y="111268"/>
                </a:lnTo>
                <a:lnTo>
                  <a:pt x="27047" y="114143"/>
                </a:lnTo>
                <a:lnTo>
                  <a:pt x="25651" y="117012"/>
                </a:lnTo>
                <a:lnTo>
                  <a:pt x="23769" y="119877"/>
                </a:lnTo>
                <a:lnTo>
                  <a:pt x="21560" y="122740"/>
                </a:lnTo>
                <a:lnTo>
                  <a:pt x="19136" y="124648"/>
                </a:lnTo>
                <a:lnTo>
                  <a:pt x="16567" y="125920"/>
                </a:lnTo>
                <a:lnTo>
                  <a:pt x="13902" y="126768"/>
                </a:lnTo>
                <a:lnTo>
                  <a:pt x="12126" y="128286"/>
                </a:lnTo>
                <a:lnTo>
                  <a:pt x="10941" y="130251"/>
                </a:lnTo>
                <a:lnTo>
                  <a:pt x="9040" y="135697"/>
                </a:lnTo>
                <a:lnTo>
                  <a:pt x="9837" y="137096"/>
                </a:lnTo>
                <a:lnTo>
                  <a:pt x="11320" y="138981"/>
                </a:lnTo>
                <a:lnTo>
                  <a:pt x="13261" y="141191"/>
                </a:lnTo>
                <a:lnTo>
                  <a:pt x="15508" y="142664"/>
                </a:lnTo>
                <a:lnTo>
                  <a:pt x="17959" y="143646"/>
                </a:lnTo>
                <a:lnTo>
                  <a:pt x="24185" y="145222"/>
                </a:lnTo>
                <a:lnTo>
                  <a:pt x="26600" y="145351"/>
                </a:lnTo>
                <a:lnTo>
                  <a:pt x="34365" y="145494"/>
                </a:lnTo>
                <a:lnTo>
                  <a:pt x="94297" y="145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403"/>
          <p:cNvSpPr/>
          <p:nvPr/>
        </p:nvSpPr>
        <p:spPr>
          <a:xfrm>
            <a:off x="9063990" y="5237797"/>
            <a:ext cx="24527" cy="231458"/>
          </a:xfrm>
          <a:custGeom>
            <a:avLst/>
            <a:gdLst/>
            <a:ahLst/>
            <a:cxnLst/>
            <a:rect l="0" t="0" r="0" b="0"/>
            <a:pathLst>
              <a:path w="24527" h="231458">
                <a:moveTo>
                  <a:pt x="17144" y="0"/>
                </a:moveTo>
                <a:lnTo>
                  <a:pt x="17144" y="9102"/>
                </a:lnTo>
                <a:lnTo>
                  <a:pt x="18097" y="12736"/>
                </a:lnTo>
                <a:lnTo>
                  <a:pt x="19685" y="16110"/>
                </a:lnTo>
                <a:lnTo>
                  <a:pt x="21695" y="19313"/>
                </a:lnTo>
                <a:lnTo>
                  <a:pt x="23036" y="23353"/>
                </a:lnTo>
                <a:lnTo>
                  <a:pt x="23930" y="27951"/>
                </a:lnTo>
                <a:lnTo>
                  <a:pt x="24526" y="32921"/>
                </a:lnTo>
                <a:lnTo>
                  <a:pt x="23970" y="43855"/>
                </a:lnTo>
                <a:lnTo>
                  <a:pt x="22648" y="58764"/>
                </a:lnTo>
                <a:lnTo>
                  <a:pt x="18638" y="94698"/>
                </a:lnTo>
                <a:lnTo>
                  <a:pt x="13681" y="132893"/>
                </a:lnTo>
                <a:lnTo>
                  <a:pt x="11978" y="148603"/>
                </a:lnTo>
                <a:lnTo>
                  <a:pt x="10843" y="161934"/>
                </a:lnTo>
                <a:lnTo>
                  <a:pt x="10087" y="173678"/>
                </a:lnTo>
                <a:lnTo>
                  <a:pt x="8629" y="184365"/>
                </a:lnTo>
                <a:lnTo>
                  <a:pt x="6705" y="194348"/>
                </a:lnTo>
                <a:lnTo>
                  <a:pt x="4470" y="203860"/>
                </a:lnTo>
                <a:lnTo>
                  <a:pt x="2980" y="211154"/>
                </a:lnTo>
                <a:lnTo>
                  <a:pt x="1987" y="216970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404"/>
          <p:cNvSpPr/>
          <p:nvPr/>
        </p:nvSpPr>
        <p:spPr>
          <a:xfrm>
            <a:off x="6252209" y="5563552"/>
            <a:ext cx="17146" cy="274321"/>
          </a:xfrm>
          <a:custGeom>
            <a:avLst/>
            <a:gdLst/>
            <a:ahLst/>
            <a:cxnLst/>
            <a:rect l="0" t="0" r="0" b="0"/>
            <a:pathLst>
              <a:path w="17146" h="274321">
                <a:moveTo>
                  <a:pt x="17145" y="0"/>
                </a:moveTo>
                <a:lnTo>
                  <a:pt x="12595" y="13652"/>
                </a:lnTo>
                <a:lnTo>
                  <a:pt x="11254" y="19579"/>
                </a:lnTo>
                <a:lnTo>
                  <a:pt x="10360" y="25435"/>
                </a:lnTo>
                <a:lnTo>
                  <a:pt x="9764" y="31244"/>
                </a:lnTo>
                <a:lnTo>
                  <a:pt x="6563" y="52939"/>
                </a:lnTo>
                <a:lnTo>
                  <a:pt x="4375" y="66725"/>
                </a:lnTo>
                <a:lnTo>
                  <a:pt x="2917" y="88299"/>
                </a:lnTo>
                <a:lnTo>
                  <a:pt x="1945" y="115063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405"/>
          <p:cNvSpPr/>
          <p:nvPr/>
        </p:nvSpPr>
        <p:spPr>
          <a:xfrm>
            <a:off x="6337934" y="5572274"/>
            <a:ext cx="145734" cy="205592"/>
          </a:xfrm>
          <a:custGeom>
            <a:avLst/>
            <a:gdLst/>
            <a:ahLst/>
            <a:cxnLst/>
            <a:rect l="0" t="0" r="0" b="0"/>
            <a:pathLst>
              <a:path w="145734" h="205592">
                <a:moveTo>
                  <a:pt x="0" y="59858"/>
                </a:moveTo>
                <a:lnTo>
                  <a:pt x="4552" y="50757"/>
                </a:lnTo>
                <a:lnTo>
                  <a:pt x="6844" y="47123"/>
                </a:lnTo>
                <a:lnTo>
                  <a:pt x="9325" y="43748"/>
                </a:lnTo>
                <a:lnTo>
                  <a:pt x="11932" y="40545"/>
                </a:lnTo>
                <a:lnTo>
                  <a:pt x="14623" y="37458"/>
                </a:lnTo>
                <a:lnTo>
                  <a:pt x="17368" y="34447"/>
                </a:lnTo>
                <a:lnTo>
                  <a:pt x="20152" y="31487"/>
                </a:lnTo>
                <a:lnTo>
                  <a:pt x="22007" y="28562"/>
                </a:lnTo>
                <a:lnTo>
                  <a:pt x="24069" y="22771"/>
                </a:lnTo>
                <a:lnTo>
                  <a:pt x="26524" y="19893"/>
                </a:lnTo>
                <a:lnTo>
                  <a:pt x="30065" y="17023"/>
                </a:lnTo>
                <a:lnTo>
                  <a:pt x="34331" y="14156"/>
                </a:lnTo>
                <a:lnTo>
                  <a:pt x="38128" y="11292"/>
                </a:lnTo>
                <a:lnTo>
                  <a:pt x="41611" y="8431"/>
                </a:lnTo>
                <a:lnTo>
                  <a:pt x="44886" y="5571"/>
                </a:lnTo>
                <a:lnTo>
                  <a:pt x="48021" y="3664"/>
                </a:lnTo>
                <a:lnTo>
                  <a:pt x="51065" y="2393"/>
                </a:lnTo>
                <a:lnTo>
                  <a:pt x="54046" y="1545"/>
                </a:lnTo>
                <a:lnTo>
                  <a:pt x="56986" y="980"/>
                </a:lnTo>
                <a:lnTo>
                  <a:pt x="59898" y="604"/>
                </a:lnTo>
                <a:lnTo>
                  <a:pt x="62793" y="353"/>
                </a:lnTo>
                <a:lnTo>
                  <a:pt x="65675" y="185"/>
                </a:lnTo>
                <a:lnTo>
                  <a:pt x="71417" y="0"/>
                </a:lnTo>
                <a:lnTo>
                  <a:pt x="75234" y="1855"/>
                </a:lnTo>
                <a:lnTo>
                  <a:pt x="79683" y="4997"/>
                </a:lnTo>
                <a:lnTo>
                  <a:pt x="84555" y="8996"/>
                </a:lnTo>
                <a:lnTo>
                  <a:pt x="88755" y="13568"/>
                </a:lnTo>
                <a:lnTo>
                  <a:pt x="92508" y="18520"/>
                </a:lnTo>
                <a:lnTo>
                  <a:pt x="95962" y="23727"/>
                </a:lnTo>
                <a:lnTo>
                  <a:pt x="98265" y="29103"/>
                </a:lnTo>
                <a:lnTo>
                  <a:pt x="99800" y="34593"/>
                </a:lnTo>
                <a:lnTo>
                  <a:pt x="100824" y="40157"/>
                </a:lnTo>
                <a:lnTo>
                  <a:pt x="100553" y="47676"/>
                </a:lnTo>
                <a:lnTo>
                  <a:pt x="99421" y="56499"/>
                </a:lnTo>
                <a:lnTo>
                  <a:pt x="97714" y="66192"/>
                </a:lnTo>
                <a:lnTo>
                  <a:pt x="95622" y="74558"/>
                </a:lnTo>
                <a:lnTo>
                  <a:pt x="93276" y="82041"/>
                </a:lnTo>
                <a:lnTo>
                  <a:pt x="90759" y="88934"/>
                </a:lnTo>
                <a:lnTo>
                  <a:pt x="88129" y="95435"/>
                </a:lnTo>
                <a:lnTo>
                  <a:pt x="85423" y="101673"/>
                </a:lnTo>
                <a:lnTo>
                  <a:pt x="82666" y="107737"/>
                </a:lnTo>
                <a:lnTo>
                  <a:pt x="77971" y="115590"/>
                </a:lnTo>
                <a:lnTo>
                  <a:pt x="71984" y="124635"/>
                </a:lnTo>
                <a:lnTo>
                  <a:pt x="65134" y="134475"/>
                </a:lnTo>
                <a:lnTo>
                  <a:pt x="59616" y="141988"/>
                </a:lnTo>
                <a:lnTo>
                  <a:pt x="54984" y="147949"/>
                </a:lnTo>
                <a:lnTo>
                  <a:pt x="50944" y="152875"/>
                </a:lnTo>
                <a:lnTo>
                  <a:pt x="46345" y="158064"/>
                </a:lnTo>
                <a:lnTo>
                  <a:pt x="36156" y="168910"/>
                </a:lnTo>
                <a:lnTo>
                  <a:pt x="31724" y="172565"/>
                </a:lnTo>
                <a:lnTo>
                  <a:pt x="27817" y="175001"/>
                </a:lnTo>
                <a:lnTo>
                  <a:pt x="24260" y="176625"/>
                </a:lnTo>
                <a:lnTo>
                  <a:pt x="19984" y="177707"/>
                </a:lnTo>
                <a:lnTo>
                  <a:pt x="15227" y="178430"/>
                </a:lnTo>
                <a:lnTo>
                  <a:pt x="3009" y="179588"/>
                </a:lnTo>
                <a:lnTo>
                  <a:pt x="2958" y="179683"/>
                </a:lnTo>
                <a:lnTo>
                  <a:pt x="5443" y="179788"/>
                </a:lnTo>
                <a:lnTo>
                  <a:pt x="7439" y="180769"/>
                </a:lnTo>
                <a:lnTo>
                  <a:pt x="9722" y="182376"/>
                </a:lnTo>
                <a:lnTo>
                  <a:pt x="12196" y="184399"/>
                </a:lnTo>
                <a:lnTo>
                  <a:pt x="15751" y="185748"/>
                </a:lnTo>
                <a:lnTo>
                  <a:pt x="20026" y="186647"/>
                </a:lnTo>
                <a:lnTo>
                  <a:pt x="24781" y="187247"/>
                </a:lnTo>
                <a:lnTo>
                  <a:pt x="28903" y="187646"/>
                </a:lnTo>
                <a:lnTo>
                  <a:pt x="32604" y="187913"/>
                </a:lnTo>
                <a:lnTo>
                  <a:pt x="36024" y="188090"/>
                </a:lnTo>
                <a:lnTo>
                  <a:pt x="40209" y="189161"/>
                </a:lnTo>
                <a:lnTo>
                  <a:pt x="44903" y="190828"/>
                </a:lnTo>
                <a:lnTo>
                  <a:pt x="49938" y="192891"/>
                </a:lnTo>
                <a:lnTo>
                  <a:pt x="55200" y="194267"/>
                </a:lnTo>
                <a:lnTo>
                  <a:pt x="60613" y="195184"/>
                </a:lnTo>
                <a:lnTo>
                  <a:pt x="66126" y="195796"/>
                </a:lnTo>
                <a:lnTo>
                  <a:pt x="73612" y="197155"/>
                </a:lnTo>
                <a:lnTo>
                  <a:pt x="82412" y="199015"/>
                </a:lnTo>
                <a:lnTo>
                  <a:pt x="145733" y="2055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406"/>
          <p:cNvSpPr/>
          <p:nvPr/>
        </p:nvSpPr>
        <p:spPr>
          <a:xfrm>
            <a:off x="6577965" y="5650150"/>
            <a:ext cx="25718" cy="41991"/>
          </a:xfrm>
          <a:custGeom>
            <a:avLst/>
            <a:gdLst/>
            <a:ahLst/>
            <a:cxnLst/>
            <a:rect l="0" t="0" r="0" b="0"/>
            <a:pathLst>
              <a:path w="25718" h="41991">
                <a:moveTo>
                  <a:pt x="0" y="41990"/>
                </a:moveTo>
                <a:lnTo>
                  <a:pt x="0" y="22677"/>
                </a:lnTo>
                <a:lnTo>
                  <a:pt x="952" y="18637"/>
                </a:lnTo>
                <a:lnTo>
                  <a:pt x="2540" y="14039"/>
                </a:lnTo>
                <a:lnTo>
                  <a:pt x="4551" y="9068"/>
                </a:lnTo>
                <a:lnTo>
                  <a:pt x="6843" y="5755"/>
                </a:lnTo>
                <a:lnTo>
                  <a:pt x="9325" y="3545"/>
                </a:lnTo>
                <a:lnTo>
                  <a:pt x="11931" y="2073"/>
                </a:lnTo>
                <a:lnTo>
                  <a:pt x="14621" y="1091"/>
                </a:lnTo>
                <a:lnTo>
                  <a:pt x="17368" y="436"/>
                </a:lnTo>
                <a:lnTo>
                  <a:pt x="20151" y="0"/>
                </a:lnTo>
                <a:lnTo>
                  <a:pt x="22006" y="662"/>
                </a:lnTo>
                <a:lnTo>
                  <a:pt x="23243" y="2055"/>
                </a:lnTo>
                <a:lnTo>
                  <a:pt x="25717" y="77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407"/>
          <p:cNvSpPr/>
          <p:nvPr/>
        </p:nvSpPr>
        <p:spPr>
          <a:xfrm>
            <a:off x="6732269" y="5589270"/>
            <a:ext cx="25719" cy="171451"/>
          </a:xfrm>
          <a:custGeom>
            <a:avLst/>
            <a:gdLst/>
            <a:ahLst/>
            <a:cxnLst/>
            <a:rect l="0" t="0" r="0" b="0"/>
            <a:pathLst>
              <a:path w="25719" h="171451">
                <a:moveTo>
                  <a:pt x="25718" y="0"/>
                </a:moveTo>
                <a:lnTo>
                  <a:pt x="25718" y="42271"/>
                </a:lnTo>
                <a:lnTo>
                  <a:pt x="24766" y="51993"/>
                </a:lnTo>
                <a:lnTo>
                  <a:pt x="23179" y="62285"/>
                </a:lnTo>
                <a:lnTo>
                  <a:pt x="21168" y="72955"/>
                </a:lnTo>
                <a:lnTo>
                  <a:pt x="17922" y="84832"/>
                </a:lnTo>
                <a:lnTo>
                  <a:pt x="13853" y="97512"/>
                </a:lnTo>
                <a:lnTo>
                  <a:pt x="9235" y="110728"/>
                </a:lnTo>
                <a:lnTo>
                  <a:pt x="6157" y="121444"/>
                </a:lnTo>
                <a:lnTo>
                  <a:pt x="4105" y="130492"/>
                </a:lnTo>
                <a:lnTo>
                  <a:pt x="812" y="149601"/>
                </a:lnTo>
                <a:lnTo>
                  <a:pt x="361" y="154754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408"/>
          <p:cNvSpPr/>
          <p:nvPr/>
        </p:nvSpPr>
        <p:spPr>
          <a:xfrm>
            <a:off x="6852284" y="5563552"/>
            <a:ext cx="51436" cy="188596"/>
          </a:xfrm>
          <a:custGeom>
            <a:avLst/>
            <a:gdLst/>
            <a:ahLst/>
            <a:cxnLst/>
            <a:rect l="0" t="0" r="0" b="0"/>
            <a:pathLst>
              <a:path w="51436" h="188596">
                <a:moveTo>
                  <a:pt x="51435" y="0"/>
                </a:moveTo>
                <a:lnTo>
                  <a:pt x="46884" y="9102"/>
                </a:lnTo>
                <a:lnTo>
                  <a:pt x="44591" y="14640"/>
                </a:lnTo>
                <a:lnTo>
                  <a:pt x="42111" y="21191"/>
                </a:lnTo>
                <a:lnTo>
                  <a:pt x="39504" y="28414"/>
                </a:lnTo>
                <a:lnTo>
                  <a:pt x="37766" y="35136"/>
                </a:lnTo>
                <a:lnTo>
                  <a:pt x="36608" y="41521"/>
                </a:lnTo>
                <a:lnTo>
                  <a:pt x="35835" y="47684"/>
                </a:lnTo>
                <a:lnTo>
                  <a:pt x="34368" y="54649"/>
                </a:lnTo>
                <a:lnTo>
                  <a:pt x="32437" y="62150"/>
                </a:lnTo>
                <a:lnTo>
                  <a:pt x="30197" y="70009"/>
                </a:lnTo>
                <a:lnTo>
                  <a:pt x="25169" y="86360"/>
                </a:lnTo>
                <a:lnTo>
                  <a:pt x="22494" y="94721"/>
                </a:lnTo>
                <a:lnTo>
                  <a:pt x="19759" y="102200"/>
                </a:lnTo>
                <a:lnTo>
                  <a:pt x="16983" y="109091"/>
                </a:lnTo>
                <a:lnTo>
                  <a:pt x="14179" y="115590"/>
                </a:lnTo>
                <a:lnTo>
                  <a:pt x="12311" y="121828"/>
                </a:lnTo>
                <a:lnTo>
                  <a:pt x="11065" y="127891"/>
                </a:lnTo>
                <a:lnTo>
                  <a:pt x="10235" y="133838"/>
                </a:lnTo>
                <a:lnTo>
                  <a:pt x="8728" y="139708"/>
                </a:lnTo>
                <a:lnTo>
                  <a:pt x="6771" y="145527"/>
                </a:lnTo>
                <a:lnTo>
                  <a:pt x="4514" y="151310"/>
                </a:lnTo>
                <a:lnTo>
                  <a:pt x="3009" y="158023"/>
                </a:lnTo>
                <a:lnTo>
                  <a:pt x="2006" y="165357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409"/>
          <p:cNvSpPr/>
          <p:nvPr/>
        </p:nvSpPr>
        <p:spPr>
          <a:xfrm>
            <a:off x="6938009" y="5640704"/>
            <a:ext cx="25719" cy="17147"/>
          </a:xfrm>
          <a:custGeom>
            <a:avLst/>
            <a:gdLst/>
            <a:ahLst/>
            <a:cxnLst/>
            <a:rect l="0" t="0" r="0" b="0"/>
            <a:pathLst>
              <a:path w="25719" h="17147">
                <a:moveTo>
                  <a:pt x="0" y="17146"/>
                </a:moveTo>
                <a:lnTo>
                  <a:pt x="4551" y="8044"/>
                </a:lnTo>
                <a:lnTo>
                  <a:pt x="6845" y="5362"/>
                </a:lnTo>
                <a:lnTo>
                  <a:pt x="9326" y="3575"/>
                </a:lnTo>
                <a:lnTo>
                  <a:pt x="14829" y="1060"/>
                </a:lnTo>
                <a:lnTo>
                  <a:pt x="2571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410"/>
          <p:cNvSpPr/>
          <p:nvPr/>
        </p:nvSpPr>
        <p:spPr>
          <a:xfrm>
            <a:off x="7100887" y="5580697"/>
            <a:ext cx="34291" cy="154306"/>
          </a:xfrm>
          <a:custGeom>
            <a:avLst/>
            <a:gdLst/>
            <a:ahLst/>
            <a:cxnLst/>
            <a:rect l="0" t="0" r="0" b="0"/>
            <a:pathLst>
              <a:path w="34291" h="154306">
                <a:moveTo>
                  <a:pt x="34290" y="0"/>
                </a:moveTo>
                <a:lnTo>
                  <a:pt x="34290" y="49360"/>
                </a:lnTo>
                <a:lnTo>
                  <a:pt x="33338" y="55767"/>
                </a:lnTo>
                <a:lnTo>
                  <a:pt x="31750" y="62896"/>
                </a:lnTo>
                <a:lnTo>
                  <a:pt x="29739" y="70506"/>
                </a:lnTo>
                <a:lnTo>
                  <a:pt x="27446" y="77484"/>
                </a:lnTo>
                <a:lnTo>
                  <a:pt x="24965" y="84041"/>
                </a:lnTo>
                <a:lnTo>
                  <a:pt x="22358" y="90318"/>
                </a:lnTo>
                <a:lnTo>
                  <a:pt x="19668" y="96407"/>
                </a:lnTo>
                <a:lnTo>
                  <a:pt x="14139" y="108253"/>
                </a:lnTo>
                <a:lnTo>
                  <a:pt x="11331" y="115031"/>
                </a:lnTo>
                <a:lnTo>
                  <a:pt x="8506" y="122407"/>
                </a:lnTo>
                <a:lnTo>
                  <a:pt x="1681" y="141125"/>
                </a:lnTo>
                <a:lnTo>
                  <a:pt x="1120" y="143614"/>
                </a:lnTo>
                <a:lnTo>
                  <a:pt x="747" y="146225"/>
                </a:lnTo>
                <a:lnTo>
                  <a:pt x="0" y="1543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411"/>
          <p:cNvSpPr/>
          <p:nvPr/>
        </p:nvSpPr>
        <p:spPr>
          <a:xfrm>
            <a:off x="7220933" y="5572842"/>
            <a:ext cx="75076" cy="118687"/>
          </a:xfrm>
          <a:custGeom>
            <a:avLst/>
            <a:gdLst/>
            <a:ahLst/>
            <a:cxnLst/>
            <a:rect l="0" t="0" r="0" b="0"/>
            <a:pathLst>
              <a:path w="75076" h="118687">
                <a:moveTo>
                  <a:pt x="8542" y="7855"/>
                </a:moveTo>
                <a:lnTo>
                  <a:pt x="8542" y="12406"/>
                </a:lnTo>
                <a:lnTo>
                  <a:pt x="7590" y="17557"/>
                </a:lnTo>
                <a:lnTo>
                  <a:pt x="3991" y="33439"/>
                </a:lnTo>
                <a:lnTo>
                  <a:pt x="2650" y="41104"/>
                </a:lnTo>
                <a:lnTo>
                  <a:pt x="1757" y="48118"/>
                </a:lnTo>
                <a:lnTo>
                  <a:pt x="1161" y="54700"/>
                </a:lnTo>
                <a:lnTo>
                  <a:pt x="764" y="62897"/>
                </a:lnTo>
                <a:lnTo>
                  <a:pt x="205" y="89780"/>
                </a:lnTo>
                <a:lnTo>
                  <a:pt x="0" y="112330"/>
                </a:lnTo>
                <a:lnTo>
                  <a:pt x="942" y="114653"/>
                </a:lnTo>
                <a:lnTo>
                  <a:pt x="2522" y="116201"/>
                </a:lnTo>
                <a:lnTo>
                  <a:pt x="4529" y="117233"/>
                </a:lnTo>
                <a:lnTo>
                  <a:pt x="6819" y="117921"/>
                </a:lnTo>
                <a:lnTo>
                  <a:pt x="9299" y="118380"/>
                </a:lnTo>
                <a:lnTo>
                  <a:pt x="11904" y="118686"/>
                </a:lnTo>
                <a:lnTo>
                  <a:pt x="14593" y="117937"/>
                </a:lnTo>
                <a:lnTo>
                  <a:pt x="17339" y="116486"/>
                </a:lnTo>
                <a:lnTo>
                  <a:pt x="20121" y="114565"/>
                </a:lnTo>
                <a:lnTo>
                  <a:pt x="22928" y="112333"/>
                </a:lnTo>
                <a:lnTo>
                  <a:pt x="25753" y="109892"/>
                </a:lnTo>
                <a:lnTo>
                  <a:pt x="28588" y="107312"/>
                </a:lnTo>
                <a:lnTo>
                  <a:pt x="34279" y="101906"/>
                </a:lnTo>
                <a:lnTo>
                  <a:pt x="45693" y="90674"/>
                </a:lnTo>
                <a:lnTo>
                  <a:pt x="49502" y="85928"/>
                </a:lnTo>
                <a:lnTo>
                  <a:pt x="53946" y="79906"/>
                </a:lnTo>
                <a:lnTo>
                  <a:pt x="58814" y="73034"/>
                </a:lnTo>
                <a:lnTo>
                  <a:pt x="63011" y="64643"/>
                </a:lnTo>
                <a:lnTo>
                  <a:pt x="66762" y="55239"/>
                </a:lnTo>
                <a:lnTo>
                  <a:pt x="70215" y="45160"/>
                </a:lnTo>
                <a:lnTo>
                  <a:pt x="72517" y="36534"/>
                </a:lnTo>
                <a:lnTo>
                  <a:pt x="74052" y="28880"/>
                </a:lnTo>
                <a:lnTo>
                  <a:pt x="75075" y="21872"/>
                </a:lnTo>
                <a:lnTo>
                  <a:pt x="74805" y="16247"/>
                </a:lnTo>
                <a:lnTo>
                  <a:pt x="73672" y="11545"/>
                </a:lnTo>
                <a:lnTo>
                  <a:pt x="71965" y="7458"/>
                </a:lnTo>
                <a:lnTo>
                  <a:pt x="68921" y="4733"/>
                </a:lnTo>
                <a:lnTo>
                  <a:pt x="64988" y="2916"/>
                </a:lnTo>
                <a:lnTo>
                  <a:pt x="54087" y="0"/>
                </a:lnTo>
                <a:lnTo>
                  <a:pt x="52240" y="714"/>
                </a:lnTo>
                <a:lnTo>
                  <a:pt x="50057" y="2142"/>
                </a:lnTo>
                <a:lnTo>
                  <a:pt x="47648" y="4046"/>
                </a:lnTo>
                <a:lnTo>
                  <a:pt x="44138" y="6268"/>
                </a:lnTo>
                <a:lnTo>
                  <a:pt x="39892" y="8702"/>
                </a:lnTo>
                <a:lnTo>
                  <a:pt x="35157" y="11278"/>
                </a:lnTo>
                <a:lnTo>
                  <a:pt x="32001" y="13946"/>
                </a:lnTo>
                <a:lnTo>
                  <a:pt x="29896" y="16679"/>
                </a:lnTo>
                <a:lnTo>
                  <a:pt x="17114" y="42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412"/>
          <p:cNvSpPr/>
          <p:nvPr/>
        </p:nvSpPr>
        <p:spPr>
          <a:xfrm>
            <a:off x="7409497" y="5614987"/>
            <a:ext cx="34291" cy="17146"/>
          </a:xfrm>
          <a:custGeom>
            <a:avLst/>
            <a:gdLst/>
            <a:ahLst/>
            <a:cxnLst/>
            <a:rect l="0" t="0" r="0" b="0"/>
            <a:pathLst>
              <a:path w="34291" h="17146">
                <a:moveTo>
                  <a:pt x="0" y="17145"/>
                </a:moveTo>
                <a:lnTo>
                  <a:pt x="12771" y="4375"/>
                </a:lnTo>
                <a:lnTo>
                  <a:pt x="15181" y="2916"/>
                </a:lnTo>
                <a:lnTo>
                  <a:pt x="17741" y="1944"/>
                </a:lnTo>
                <a:lnTo>
                  <a:pt x="20400" y="1297"/>
                </a:lnTo>
                <a:lnTo>
                  <a:pt x="23125" y="864"/>
                </a:lnTo>
                <a:lnTo>
                  <a:pt x="25894" y="576"/>
                </a:lnTo>
                <a:lnTo>
                  <a:pt x="3429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413"/>
          <p:cNvSpPr/>
          <p:nvPr/>
        </p:nvSpPr>
        <p:spPr>
          <a:xfrm>
            <a:off x="7522289" y="5572292"/>
            <a:ext cx="84377" cy="205574"/>
          </a:xfrm>
          <a:custGeom>
            <a:avLst/>
            <a:gdLst/>
            <a:ahLst/>
            <a:cxnLst/>
            <a:rect l="0" t="0" r="0" b="0"/>
            <a:pathLst>
              <a:path w="84377" h="205574">
                <a:moveTo>
                  <a:pt x="84376" y="25550"/>
                </a:moveTo>
                <a:lnTo>
                  <a:pt x="79825" y="16449"/>
                </a:lnTo>
                <a:lnTo>
                  <a:pt x="77532" y="12815"/>
                </a:lnTo>
                <a:lnTo>
                  <a:pt x="75051" y="9440"/>
                </a:lnTo>
                <a:lnTo>
                  <a:pt x="68775" y="1730"/>
                </a:lnTo>
                <a:lnTo>
                  <a:pt x="66355" y="1098"/>
                </a:lnTo>
                <a:lnTo>
                  <a:pt x="62837" y="676"/>
                </a:lnTo>
                <a:lnTo>
                  <a:pt x="58587" y="395"/>
                </a:lnTo>
                <a:lnTo>
                  <a:pt x="51324" y="83"/>
                </a:lnTo>
                <a:lnTo>
                  <a:pt x="48053" y="0"/>
                </a:lnTo>
                <a:lnTo>
                  <a:pt x="43969" y="1849"/>
                </a:lnTo>
                <a:lnTo>
                  <a:pt x="39340" y="4987"/>
                </a:lnTo>
                <a:lnTo>
                  <a:pt x="34349" y="8984"/>
                </a:lnTo>
                <a:lnTo>
                  <a:pt x="30070" y="12601"/>
                </a:lnTo>
                <a:lnTo>
                  <a:pt x="26264" y="15964"/>
                </a:lnTo>
                <a:lnTo>
                  <a:pt x="22775" y="19160"/>
                </a:lnTo>
                <a:lnTo>
                  <a:pt x="19497" y="23195"/>
                </a:lnTo>
                <a:lnTo>
                  <a:pt x="16357" y="27790"/>
                </a:lnTo>
                <a:lnTo>
                  <a:pt x="13313" y="32758"/>
                </a:lnTo>
                <a:lnTo>
                  <a:pt x="11282" y="37023"/>
                </a:lnTo>
                <a:lnTo>
                  <a:pt x="9930" y="40819"/>
                </a:lnTo>
                <a:lnTo>
                  <a:pt x="9028" y="44302"/>
                </a:lnTo>
                <a:lnTo>
                  <a:pt x="7473" y="48529"/>
                </a:lnTo>
                <a:lnTo>
                  <a:pt x="5485" y="53252"/>
                </a:lnTo>
                <a:lnTo>
                  <a:pt x="3207" y="58306"/>
                </a:lnTo>
                <a:lnTo>
                  <a:pt x="1688" y="63580"/>
                </a:lnTo>
                <a:lnTo>
                  <a:pt x="676" y="69001"/>
                </a:lnTo>
                <a:lnTo>
                  <a:pt x="0" y="74520"/>
                </a:lnTo>
                <a:lnTo>
                  <a:pt x="503" y="78199"/>
                </a:lnTo>
                <a:lnTo>
                  <a:pt x="1791" y="80652"/>
                </a:lnTo>
                <a:lnTo>
                  <a:pt x="3602" y="82287"/>
                </a:lnTo>
                <a:lnTo>
                  <a:pt x="5761" y="83377"/>
                </a:lnTo>
                <a:lnTo>
                  <a:pt x="8154" y="84104"/>
                </a:lnTo>
                <a:lnTo>
                  <a:pt x="10701" y="84589"/>
                </a:lnTo>
                <a:lnTo>
                  <a:pt x="13351" y="84912"/>
                </a:lnTo>
                <a:lnTo>
                  <a:pt x="16071" y="85127"/>
                </a:lnTo>
                <a:lnTo>
                  <a:pt x="18836" y="85270"/>
                </a:lnTo>
                <a:lnTo>
                  <a:pt x="24450" y="85430"/>
                </a:lnTo>
                <a:lnTo>
                  <a:pt x="27280" y="85473"/>
                </a:lnTo>
                <a:lnTo>
                  <a:pt x="31072" y="83596"/>
                </a:lnTo>
                <a:lnTo>
                  <a:pt x="35505" y="80440"/>
                </a:lnTo>
                <a:lnTo>
                  <a:pt x="40365" y="76431"/>
                </a:lnTo>
                <a:lnTo>
                  <a:pt x="43605" y="72806"/>
                </a:lnTo>
                <a:lnTo>
                  <a:pt x="45766" y="69436"/>
                </a:lnTo>
                <a:lnTo>
                  <a:pt x="48165" y="63153"/>
                </a:lnTo>
                <a:lnTo>
                  <a:pt x="49232" y="57185"/>
                </a:lnTo>
                <a:lnTo>
                  <a:pt x="50469" y="55212"/>
                </a:lnTo>
                <a:lnTo>
                  <a:pt x="52247" y="53897"/>
                </a:lnTo>
                <a:lnTo>
                  <a:pt x="54384" y="53021"/>
                </a:lnTo>
                <a:lnTo>
                  <a:pt x="55808" y="51484"/>
                </a:lnTo>
                <a:lnTo>
                  <a:pt x="56758" y="49507"/>
                </a:lnTo>
                <a:lnTo>
                  <a:pt x="57392" y="47236"/>
                </a:lnTo>
                <a:lnTo>
                  <a:pt x="58766" y="45722"/>
                </a:lnTo>
                <a:lnTo>
                  <a:pt x="60635" y="44714"/>
                </a:lnTo>
                <a:lnTo>
                  <a:pt x="65928" y="43094"/>
                </a:lnTo>
                <a:lnTo>
                  <a:pt x="67315" y="43914"/>
                </a:lnTo>
                <a:lnTo>
                  <a:pt x="69191" y="45412"/>
                </a:lnTo>
                <a:lnTo>
                  <a:pt x="71395" y="47364"/>
                </a:lnTo>
                <a:lnTo>
                  <a:pt x="72865" y="49618"/>
                </a:lnTo>
                <a:lnTo>
                  <a:pt x="74497" y="54662"/>
                </a:lnTo>
                <a:lnTo>
                  <a:pt x="74932" y="60198"/>
                </a:lnTo>
                <a:lnTo>
                  <a:pt x="75223" y="67699"/>
                </a:lnTo>
                <a:lnTo>
                  <a:pt x="75689" y="98011"/>
                </a:lnTo>
                <a:lnTo>
                  <a:pt x="75793" y="173709"/>
                </a:lnTo>
                <a:lnTo>
                  <a:pt x="76749" y="179567"/>
                </a:lnTo>
                <a:lnTo>
                  <a:pt x="78339" y="184426"/>
                </a:lnTo>
                <a:lnTo>
                  <a:pt x="80351" y="188617"/>
                </a:lnTo>
                <a:lnTo>
                  <a:pt x="81692" y="192364"/>
                </a:lnTo>
                <a:lnTo>
                  <a:pt x="82587" y="195814"/>
                </a:lnTo>
                <a:lnTo>
                  <a:pt x="84376" y="205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414"/>
          <p:cNvSpPr/>
          <p:nvPr/>
        </p:nvSpPr>
        <p:spPr>
          <a:xfrm>
            <a:off x="7700962" y="5649277"/>
            <a:ext cx="4940" cy="8574"/>
          </a:xfrm>
          <a:custGeom>
            <a:avLst/>
            <a:gdLst/>
            <a:ahLst/>
            <a:cxnLst/>
            <a:rect l="0" t="0" r="0" b="0"/>
            <a:pathLst>
              <a:path w="4940" h="8574">
                <a:moveTo>
                  <a:pt x="0" y="0"/>
                </a:moveTo>
                <a:lnTo>
                  <a:pt x="4551" y="0"/>
                </a:lnTo>
                <a:lnTo>
                  <a:pt x="4939" y="953"/>
                </a:lnTo>
                <a:lnTo>
                  <a:pt x="4245" y="2540"/>
                </a:lnTo>
                <a:lnTo>
                  <a:pt x="0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415"/>
          <p:cNvSpPr/>
          <p:nvPr/>
        </p:nvSpPr>
        <p:spPr>
          <a:xfrm>
            <a:off x="7799208" y="5563657"/>
            <a:ext cx="73205" cy="184086"/>
          </a:xfrm>
          <a:custGeom>
            <a:avLst/>
            <a:gdLst/>
            <a:ahLst/>
            <a:cxnLst/>
            <a:rect l="0" t="0" r="0" b="0"/>
            <a:pathLst>
              <a:path w="73205" h="184086">
                <a:moveTo>
                  <a:pt x="73204" y="8468"/>
                </a:moveTo>
                <a:lnTo>
                  <a:pt x="68653" y="3917"/>
                </a:lnTo>
                <a:lnTo>
                  <a:pt x="66360" y="2576"/>
                </a:lnTo>
                <a:lnTo>
                  <a:pt x="63879" y="1682"/>
                </a:lnTo>
                <a:lnTo>
                  <a:pt x="61272" y="1087"/>
                </a:lnTo>
                <a:lnTo>
                  <a:pt x="57630" y="689"/>
                </a:lnTo>
                <a:lnTo>
                  <a:pt x="53297" y="425"/>
                </a:lnTo>
                <a:lnTo>
                  <a:pt x="44354" y="130"/>
                </a:lnTo>
                <a:lnTo>
                  <a:pt x="37205" y="0"/>
                </a:lnTo>
                <a:lnTo>
                  <a:pt x="33965" y="918"/>
                </a:lnTo>
                <a:lnTo>
                  <a:pt x="30852" y="2482"/>
                </a:lnTo>
                <a:lnTo>
                  <a:pt x="23563" y="7286"/>
                </a:lnTo>
                <a:lnTo>
                  <a:pt x="22013" y="7680"/>
                </a:lnTo>
                <a:lnTo>
                  <a:pt x="20027" y="7942"/>
                </a:lnTo>
                <a:lnTo>
                  <a:pt x="17750" y="8117"/>
                </a:lnTo>
                <a:lnTo>
                  <a:pt x="15280" y="9186"/>
                </a:lnTo>
                <a:lnTo>
                  <a:pt x="12681" y="10852"/>
                </a:lnTo>
                <a:lnTo>
                  <a:pt x="9995" y="12915"/>
                </a:lnTo>
                <a:lnTo>
                  <a:pt x="8204" y="15242"/>
                </a:lnTo>
                <a:lnTo>
                  <a:pt x="7011" y="17746"/>
                </a:lnTo>
                <a:lnTo>
                  <a:pt x="6215" y="20369"/>
                </a:lnTo>
                <a:lnTo>
                  <a:pt x="4732" y="24022"/>
                </a:lnTo>
                <a:lnTo>
                  <a:pt x="2791" y="28362"/>
                </a:lnTo>
                <a:lnTo>
                  <a:pt x="545" y="33161"/>
                </a:lnTo>
                <a:lnTo>
                  <a:pt x="0" y="38265"/>
                </a:lnTo>
                <a:lnTo>
                  <a:pt x="589" y="43572"/>
                </a:lnTo>
                <a:lnTo>
                  <a:pt x="1934" y="49015"/>
                </a:lnTo>
                <a:lnTo>
                  <a:pt x="2831" y="53597"/>
                </a:lnTo>
                <a:lnTo>
                  <a:pt x="3428" y="57604"/>
                </a:lnTo>
                <a:lnTo>
                  <a:pt x="3827" y="61228"/>
                </a:lnTo>
                <a:lnTo>
                  <a:pt x="5045" y="63644"/>
                </a:lnTo>
                <a:lnTo>
                  <a:pt x="6810" y="65254"/>
                </a:lnTo>
                <a:lnTo>
                  <a:pt x="8939" y="66328"/>
                </a:lnTo>
                <a:lnTo>
                  <a:pt x="10358" y="67996"/>
                </a:lnTo>
                <a:lnTo>
                  <a:pt x="11305" y="70061"/>
                </a:lnTo>
                <a:lnTo>
                  <a:pt x="11935" y="72390"/>
                </a:lnTo>
                <a:lnTo>
                  <a:pt x="14261" y="73942"/>
                </a:lnTo>
                <a:lnTo>
                  <a:pt x="17716" y="74977"/>
                </a:lnTo>
                <a:lnTo>
                  <a:pt x="21925" y="75667"/>
                </a:lnTo>
                <a:lnTo>
                  <a:pt x="24730" y="77080"/>
                </a:lnTo>
                <a:lnTo>
                  <a:pt x="26601" y="78974"/>
                </a:lnTo>
                <a:lnTo>
                  <a:pt x="27847" y="81190"/>
                </a:lnTo>
                <a:lnTo>
                  <a:pt x="30584" y="83619"/>
                </a:lnTo>
                <a:lnTo>
                  <a:pt x="34313" y="86191"/>
                </a:lnTo>
                <a:lnTo>
                  <a:pt x="38705" y="88858"/>
                </a:lnTo>
                <a:lnTo>
                  <a:pt x="42584" y="91589"/>
                </a:lnTo>
                <a:lnTo>
                  <a:pt x="46123" y="94362"/>
                </a:lnTo>
                <a:lnTo>
                  <a:pt x="49436" y="97163"/>
                </a:lnTo>
                <a:lnTo>
                  <a:pt x="52596" y="102840"/>
                </a:lnTo>
                <a:lnTo>
                  <a:pt x="55655" y="110436"/>
                </a:lnTo>
                <a:lnTo>
                  <a:pt x="58648" y="119308"/>
                </a:lnTo>
                <a:lnTo>
                  <a:pt x="60642" y="128082"/>
                </a:lnTo>
                <a:lnTo>
                  <a:pt x="61972" y="136788"/>
                </a:lnTo>
                <a:lnTo>
                  <a:pt x="62859" y="145449"/>
                </a:lnTo>
                <a:lnTo>
                  <a:pt x="61544" y="153128"/>
                </a:lnTo>
                <a:lnTo>
                  <a:pt x="58764" y="160153"/>
                </a:lnTo>
                <a:lnTo>
                  <a:pt x="55005" y="166741"/>
                </a:lnTo>
                <a:lnTo>
                  <a:pt x="51546" y="171134"/>
                </a:lnTo>
                <a:lnTo>
                  <a:pt x="48288" y="174062"/>
                </a:lnTo>
                <a:lnTo>
                  <a:pt x="45163" y="176014"/>
                </a:lnTo>
                <a:lnTo>
                  <a:pt x="42128" y="178267"/>
                </a:lnTo>
                <a:lnTo>
                  <a:pt x="39152" y="180723"/>
                </a:lnTo>
                <a:lnTo>
                  <a:pt x="36215" y="183312"/>
                </a:lnTo>
                <a:lnTo>
                  <a:pt x="33305" y="184085"/>
                </a:lnTo>
                <a:lnTo>
                  <a:pt x="30412" y="183649"/>
                </a:lnTo>
                <a:lnTo>
                  <a:pt x="27532" y="182405"/>
                </a:lnTo>
                <a:lnTo>
                  <a:pt x="24658" y="181576"/>
                </a:lnTo>
                <a:lnTo>
                  <a:pt x="21790" y="181023"/>
                </a:lnTo>
                <a:lnTo>
                  <a:pt x="18926" y="180655"/>
                </a:lnTo>
                <a:lnTo>
                  <a:pt x="17016" y="179457"/>
                </a:lnTo>
                <a:lnTo>
                  <a:pt x="15743" y="177705"/>
                </a:lnTo>
                <a:lnTo>
                  <a:pt x="14894" y="175585"/>
                </a:lnTo>
                <a:lnTo>
                  <a:pt x="13376" y="173219"/>
                </a:lnTo>
                <a:lnTo>
                  <a:pt x="11412" y="170689"/>
                </a:lnTo>
                <a:lnTo>
                  <a:pt x="9149" y="168051"/>
                </a:lnTo>
                <a:lnTo>
                  <a:pt x="7641" y="165339"/>
                </a:lnTo>
                <a:lnTo>
                  <a:pt x="5965" y="159786"/>
                </a:lnTo>
                <a:lnTo>
                  <a:pt x="6471" y="155067"/>
                </a:lnTo>
                <a:lnTo>
                  <a:pt x="7760" y="149062"/>
                </a:lnTo>
                <a:lnTo>
                  <a:pt x="9572" y="142203"/>
                </a:lnTo>
                <a:lnTo>
                  <a:pt x="10780" y="135724"/>
                </a:lnTo>
                <a:lnTo>
                  <a:pt x="11585" y="129500"/>
                </a:lnTo>
                <a:lnTo>
                  <a:pt x="12122" y="123447"/>
                </a:lnTo>
                <a:lnTo>
                  <a:pt x="14386" y="115600"/>
                </a:lnTo>
                <a:lnTo>
                  <a:pt x="17800" y="106560"/>
                </a:lnTo>
                <a:lnTo>
                  <a:pt x="21980" y="96722"/>
                </a:lnTo>
                <a:lnTo>
                  <a:pt x="25720" y="89211"/>
                </a:lnTo>
                <a:lnTo>
                  <a:pt x="29166" y="83252"/>
                </a:lnTo>
                <a:lnTo>
                  <a:pt x="32414" y="78326"/>
                </a:lnTo>
                <a:lnTo>
                  <a:pt x="35533" y="73138"/>
                </a:lnTo>
                <a:lnTo>
                  <a:pt x="38566" y="67774"/>
                </a:lnTo>
                <a:lnTo>
                  <a:pt x="41539" y="62292"/>
                </a:lnTo>
                <a:lnTo>
                  <a:pt x="45427" y="56734"/>
                </a:lnTo>
                <a:lnTo>
                  <a:pt x="49923" y="51122"/>
                </a:lnTo>
                <a:lnTo>
                  <a:pt x="54826" y="45477"/>
                </a:lnTo>
                <a:lnTo>
                  <a:pt x="59047" y="41713"/>
                </a:lnTo>
                <a:lnTo>
                  <a:pt x="62814" y="39203"/>
                </a:lnTo>
                <a:lnTo>
                  <a:pt x="66277" y="37530"/>
                </a:lnTo>
                <a:lnTo>
                  <a:pt x="68586" y="35463"/>
                </a:lnTo>
                <a:lnTo>
                  <a:pt x="70125" y="33132"/>
                </a:lnTo>
                <a:lnTo>
                  <a:pt x="73204" y="256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416"/>
          <p:cNvSpPr/>
          <p:nvPr/>
        </p:nvSpPr>
        <p:spPr>
          <a:xfrm>
            <a:off x="7975282" y="5640704"/>
            <a:ext cx="25719" cy="17147"/>
          </a:xfrm>
          <a:custGeom>
            <a:avLst/>
            <a:gdLst/>
            <a:ahLst/>
            <a:cxnLst/>
            <a:rect l="0" t="0" r="0" b="0"/>
            <a:pathLst>
              <a:path w="25719" h="17147">
                <a:moveTo>
                  <a:pt x="0" y="17146"/>
                </a:moveTo>
                <a:lnTo>
                  <a:pt x="9102" y="12595"/>
                </a:lnTo>
                <a:lnTo>
                  <a:pt x="12735" y="10302"/>
                </a:lnTo>
                <a:lnTo>
                  <a:pt x="16110" y="7821"/>
                </a:lnTo>
                <a:lnTo>
                  <a:pt x="2571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417"/>
          <p:cNvSpPr/>
          <p:nvPr/>
        </p:nvSpPr>
        <p:spPr>
          <a:xfrm>
            <a:off x="8052434" y="5512446"/>
            <a:ext cx="118150" cy="205412"/>
          </a:xfrm>
          <a:custGeom>
            <a:avLst/>
            <a:gdLst/>
            <a:ahLst/>
            <a:cxnLst/>
            <a:rect l="0" t="0" r="0" b="0"/>
            <a:pathLst>
              <a:path w="118150" h="205412">
                <a:moveTo>
                  <a:pt x="0" y="51106"/>
                </a:moveTo>
                <a:lnTo>
                  <a:pt x="4551" y="42005"/>
                </a:lnTo>
                <a:lnTo>
                  <a:pt x="5892" y="38371"/>
                </a:lnTo>
                <a:lnTo>
                  <a:pt x="6786" y="34996"/>
                </a:lnTo>
                <a:lnTo>
                  <a:pt x="7382" y="31793"/>
                </a:lnTo>
                <a:lnTo>
                  <a:pt x="9684" y="29659"/>
                </a:lnTo>
                <a:lnTo>
                  <a:pt x="13124" y="28235"/>
                </a:lnTo>
                <a:lnTo>
                  <a:pt x="17321" y="27286"/>
                </a:lnTo>
                <a:lnTo>
                  <a:pt x="24883" y="23797"/>
                </a:lnTo>
                <a:lnTo>
                  <a:pt x="34686" y="18612"/>
                </a:lnTo>
                <a:lnTo>
                  <a:pt x="45984" y="12298"/>
                </a:lnTo>
                <a:lnTo>
                  <a:pt x="55422" y="8089"/>
                </a:lnTo>
                <a:lnTo>
                  <a:pt x="63618" y="5283"/>
                </a:lnTo>
                <a:lnTo>
                  <a:pt x="70987" y="3413"/>
                </a:lnTo>
                <a:lnTo>
                  <a:pt x="77805" y="2165"/>
                </a:lnTo>
                <a:lnTo>
                  <a:pt x="84255" y="1334"/>
                </a:lnTo>
                <a:lnTo>
                  <a:pt x="90461" y="780"/>
                </a:lnTo>
                <a:lnTo>
                  <a:pt x="95550" y="410"/>
                </a:lnTo>
                <a:lnTo>
                  <a:pt x="103744" y="0"/>
                </a:lnTo>
                <a:lnTo>
                  <a:pt x="107264" y="843"/>
                </a:lnTo>
                <a:lnTo>
                  <a:pt x="110562" y="2357"/>
                </a:lnTo>
                <a:lnTo>
                  <a:pt x="113713" y="4319"/>
                </a:lnTo>
                <a:lnTo>
                  <a:pt x="115814" y="6580"/>
                </a:lnTo>
                <a:lnTo>
                  <a:pt x="117214" y="9039"/>
                </a:lnTo>
                <a:lnTo>
                  <a:pt x="118149" y="11631"/>
                </a:lnTo>
                <a:lnTo>
                  <a:pt x="117818" y="14313"/>
                </a:lnTo>
                <a:lnTo>
                  <a:pt x="116646" y="17052"/>
                </a:lnTo>
                <a:lnTo>
                  <a:pt x="114911" y="19831"/>
                </a:lnTo>
                <a:lnTo>
                  <a:pt x="112802" y="25493"/>
                </a:lnTo>
                <a:lnTo>
                  <a:pt x="110445" y="33079"/>
                </a:lnTo>
                <a:lnTo>
                  <a:pt x="107921" y="41945"/>
                </a:lnTo>
                <a:lnTo>
                  <a:pt x="104333" y="50714"/>
                </a:lnTo>
                <a:lnTo>
                  <a:pt x="100035" y="59417"/>
                </a:lnTo>
                <a:lnTo>
                  <a:pt x="95265" y="68077"/>
                </a:lnTo>
                <a:lnTo>
                  <a:pt x="91133" y="76707"/>
                </a:lnTo>
                <a:lnTo>
                  <a:pt x="87425" y="85319"/>
                </a:lnTo>
                <a:lnTo>
                  <a:pt x="84001" y="93917"/>
                </a:lnTo>
                <a:lnTo>
                  <a:pt x="79813" y="106317"/>
                </a:lnTo>
                <a:lnTo>
                  <a:pt x="70081" y="137875"/>
                </a:lnTo>
                <a:lnTo>
                  <a:pt x="64819" y="151814"/>
                </a:lnTo>
                <a:lnTo>
                  <a:pt x="59405" y="163965"/>
                </a:lnTo>
                <a:lnTo>
                  <a:pt x="47765" y="187098"/>
                </a:lnTo>
                <a:lnTo>
                  <a:pt x="42863" y="2054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418"/>
          <p:cNvSpPr/>
          <p:nvPr/>
        </p:nvSpPr>
        <p:spPr>
          <a:xfrm>
            <a:off x="8252479" y="5537835"/>
            <a:ext cx="65704" cy="169150"/>
          </a:xfrm>
          <a:custGeom>
            <a:avLst/>
            <a:gdLst/>
            <a:ahLst/>
            <a:cxnLst/>
            <a:rect l="0" t="0" r="0" b="0"/>
            <a:pathLst>
              <a:path w="65704" h="169150">
                <a:moveTo>
                  <a:pt x="65703" y="0"/>
                </a:moveTo>
                <a:lnTo>
                  <a:pt x="56602" y="9102"/>
                </a:lnTo>
                <a:lnTo>
                  <a:pt x="52968" y="13688"/>
                </a:lnTo>
                <a:lnTo>
                  <a:pt x="49593" y="18650"/>
                </a:lnTo>
                <a:lnTo>
                  <a:pt x="46391" y="23863"/>
                </a:lnTo>
                <a:lnTo>
                  <a:pt x="43303" y="29244"/>
                </a:lnTo>
                <a:lnTo>
                  <a:pt x="37333" y="40302"/>
                </a:lnTo>
                <a:lnTo>
                  <a:pt x="34407" y="46871"/>
                </a:lnTo>
                <a:lnTo>
                  <a:pt x="31504" y="54107"/>
                </a:lnTo>
                <a:lnTo>
                  <a:pt x="25738" y="69767"/>
                </a:lnTo>
                <a:lnTo>
                  <a:pt x="6865" y="125251"/>
                </a:lnTo>
                <a:lnTo>
                  <a:pt x="3617" y="135888"/>
                </a:lnTo>
                <a:lnTo>
                  <a:pt x="1453" y="143932"/>
                </a:lnTo>
                <a:lnTo>
                  <a:pt x="10" y="150247"/>
                </a:lnTo>
                <a:lnTo>
                  <a:pt x="0" y="155410"/>
                </a:lnTo>
                <a:lnTo>
                  <a:pt x="945" y="159804"/>
                </a:lnTo>
                <a:lnTo>
                  <a:pt x="2529" y="163686"/>
                </a:lnTo>
                <a:lnTo>
                  <a:pt x="4537" y="166274"/>
                </a:lnTo>
                <a:lnTo>
                  <a:pt x="6829" y="167999"/>
                </a:lnTo>
                <a:lnTo>
                  <a:pt x="9309" y="169149"/>
                </a:lnTo>
                <a:lnTo>
                  <a:pt x="11915" y="168964"/>
                </a:lnTo>
                <a:lnTo>
                  <a:pt x="14604" y="167888"/>
                </a:lnTo>
                <a:lnTo>
                  <a:pt x="17350" y="166217"/>
                </a:lnTo>
                <a:lnTo>
                  <a:pt x="20133" y="165104"/>
                </a:lnTo>
                <a:lnTo>
                  <a:pt x="22940" y="164361"/>
                </a:lnTo>
                <a:lnTo>
                  <a:pt x="25764" y="163867"/>
                </a:lnTo>
                <a:lnTo>
                  <a:pt x="28600" y="162585"/>
                </a:lnTo>
                <a:lnTo>
                  <a:pt x="31442" y="160777"/>
                </a:lnTo>
                <a:lnTo>
                  <a:pt x="34291" y="158620"/>
                </a:lnTo>
                <a:lnTo>
                  <a:pt x="38094" y="154324"/>
                </a:lnTo>
                <a:lnTo>
                  <a:pt x="42534" y="148603"/>
                </a:lnTo>
                <a:lnTo>
                  <a:pt x="47400" y="141931"/>
                </a:lnTo>
                <a:lnTo>
                  <a:pt x="50644" y="136531"/>
                </a:lnTo>
                <a:lnTo>
                  <a:pt x="52806" y="131978"/>
                </a:lnTo>
                <a:lnTo>
                  <a:pt x="54248" y="127990"/>
                </a:lnTo>
                <a:lnTo>
                  <a:pt x="55208" y="124379"/>
                </a:lnTo>
                <a:lnTo>
                  <a:pt x="55850" y="121019"/>
                </a:lnTo>
                <a:lnTo>
                  <a:pt x="56277" y="117827"/>
                </a:lnTo>
                <a:lnTo>
                  <a:pt x="55609" y="115698"/>
                </a:lnTo>
                <a:lnTo>
                  <a:pt x="54211" y="114280"/>
                </a:lnTo>
                <a:lnTo>
                  <a:pt x="52326" y="113334"/>
                </a:lnTo>
                <a:lnTo>
                  <a:pt x="50118" y="112703"/>
                </a:lnTo>
                <a:lnTo>
                  <a:pt x="47693" y="112283"/>
                </a:lnTo>
                <a:lnTo>
                  <a:pt x="45123" y="112003"/>
                </a:lnTo>
                <a:lnTo>
                  <a:pt x="41506" y="112768"/>
                </a:lnTo>
                <a:lnTo>
                  <a:pt x="37190" y="114232"/>
                </a:lnTo>
                <a:lnTo>
                  <a:pt x="32406" y="116159"/>
                </a:lnTo>
                <a:lnTo>
                  <a:pt x="28265" y="117444"/>
                </a:lnTo>
                <a:lnTo>
                  <a:pt x="24552" y="118301"/>
                </a:lnTo>
                <a:lnTo>
                  <a:pt x="21124" y="118872"/>
                </a:lnTo>
                <a:lnTo>
                  <a:pt x="17887" y="120206"/>
                </a:lnTo>
                <a:lnTo>
                  <a:pt x="14776" y="122047"/>
                </a:lnTo>
                <a:lnTo>
                  <a:pt x="11748" y="124227"/>
                </a:lnTo>
                <a:lnTo>
                  <a:pt x="9731" y="126633"/>
                </a:lnTo>
                <a:lnTo>
                  <a:pt x="8386" y="129190"/>
                </a:lnTo>
                <a:lnTo>
                  <a:pt x="7489" y="131846"/>
                </a:lnTo>
                <a:lnTo>
                  <a:pt x="6892" y="134570"/>
                </a:lnTo>
                <a:lnTo>
                  <a:pt x="6493" y="137338"/>
                </a:lnTo>
                <a:lnTo>
                  <a:pt x="6227" y="140136"/>
                </a:lnTo>
                <a:lnTo>
                  <a:pt x="7002" y="143906"/>
                </a:lnTo>
                <a:lnTo>
                  <a:pt x="8472" y="148325"/>
                </a:lnTo>
                <a:lnTo>
                  <a:pt x="14268" y="1628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419"/>
          <p:cNvSpPr/>
          <p:nvPr/>
        </p:nvSpPr>
        <p:spPr>
          <a:xfrm>
            <a:off x="8407897" y="5554979"/>
            <a:ext cx="98201" cy="154307"/>
          </a:xfrm>
          <a:custGeom>
            <a:avLst/>
            <a:gdLst/>
            <a:ahLst/>
            <a:cxnLst/>
            <a:rect l="0" t="0" r="0" b="0"/>
            <a:pathLst>
              <a:path w="98201" h="154307">
                <a:moveTo>
                  <a:pt x="56018" y="0"/>
                </a:moveTo>
                <a:lnTo>
                  <a:pt x="60569" y="0"/>
                </a:lnTo>
                <a:lnTo>
                  <a:pt x="61909" y="953"/>
                </a:lnTo>
                <a:lnTo>
                  <a:pt x="62803" y="2541"/>
                </a:lnTo>
                <a:lnTo>
                  <a:pt x="63399" y="4552"/>
                </a:lnTo>
                <a:lnTo>
                  <a:pt x="61891" y="6844"/>
                </a:lnTo>
                <a:lnTo>
                  <a:pt x="58981" y="9325"/>
                </a:lnTo>
                <a:lnTo>
                  <a:pt x="55136" y="11932"/>
                </a:lnTo>
                <a:lnTo>
                  <a:pt x="51619" y="14623"/>
                </a:lnTo>
                <a:lnTo>
                  <a:pt x="48323" y="17368"/>
                </a:lnTo>
                <a:lnTo>
                  <a:pt x="45173" y="20152"/>
                </a:lnTo>
                <a:lnTo>
                  <a:pt x="41167" y="22959"/>
                </a:lnTo>
                <a:lnTo>
                  <a:pt x="36592" y="25784"/>
                </a:lnTo>
                <a:lnTo>
                  <a:pt x="31638" y="28620"/>
                </a:lnTo>
                <a:lnTo>
                  <a:pt x="27381" y="31462"/>
                </a:lnTo>
                <a:lnTo>
                  <a:pt x="23593" y="34310"/>
                </a:lnTo>
                <a:lnTo>
                  <a:pt x="20114" y="37161"/>
                </a:lnTo>
                <a:lnTo>
                  <a:pt x="16842" y="40967"/>
                </a:lnTo>
                <a:lnTo>
                  <a:pt x="13708" y="45409"/>
                </a:lnTo>
                <a:lnTo>
                  <a:pt x="6386" y="57124"/>
                </a:lnTo>
                <a:lnTo>
                  <a:pt x="4832" y="59038"/>
                </a:lnTo>
                <a:lnTo>
                  <a:pt x="2844" y="61266"/>
                </a:lnTo>
                <a:lnTo>
                  <a:pt x="566" y="63705"/>
                </a:lnTo>
                <a:lnTo>
                  <a:pt x="0" y="66282"/>
                </a:lnTo>
                <a:lnTo>
                  <a:pt x="575" y="68954"/>
                </a:lnTo>
                <a:lnTo>
                  <a:pt x="1911" y="71687"/>
                </a:lnTo>
                <a:lnTo>
                  <a:pt x="3753" y="73509"/>
                </a:lnTo>
                <a:lnTo>
                  <a:pt x="5935" y="74724"/>
                </a:lnTo>
                <a:lnTo>
                  <a:pt x="8341" y="75533"/>
                </a:lnTo>
                <a:lnTo>
                  <a:pt x="11851" y="75121"/>
                </a:lnTo>
                <a:lnTo>
                  <a:pt x="16095" y="73894"/>
                </a:lnTo>
                <a:lnTo>
                  <a:pt x="20831" y="72122"/>
                </a:lnTo>
                <a:lnTo>
                  <a:pt x="25892" y="70942"/>
                </a:lnTo>
                <a:lnTo>
                  <a:pt x="31172" y="70155"/>
                </a:lnTo>
                <a:lnTo>
                  <a:pt x="36596" y="69630"/>
                </a:lnTo>
                <a:lnTo>
                  <a:pt x="43070" y="69280"/>
                </a:lnTo>
                <a:lnTo>
                  <a:pt x="57883" y="68892"/>
                </a:lnTo>
                <a:lnTo>
                  <a:pt x="64881" y="69741"/>
                </a:lnTo>
                <a:lnTo>
                  <a:pt x="71452" y="71259"/>
                </a:lnTo>
                <a:lnTo>
                  <a:pt x="77737" y="73224"/>
                </a:lnTo>
                <a:lnTo>
                  <a:pt x="82880" y="75486"/>
                </a:lnTo>
                <a:lnTo>
                  <a:pt x="87261" y="77947"/>
                </a:lnTo>
                <a:lnTo>
                  <a:pt x="91134" y="80539"/>
                </a:lnTo>
                <a:lnTo>
                  <a:pt x="93716" y="83221"/>
                </a:lnTo>
                <a:lnTo>
                  <a:pt x="95437" y="85961"/>
                </a:lnTo>
                <a:lnTo>
                  <a:pt x="96585" y="88740"/>
                </a:lnTo>
                <a:lnTo>
                  <a:pt x="97350" y="91546"/>
                </a:lnTo>
                <a:lnTo>
                  <a:pt x="97860" y="94368"/>
                </a:lnTo>
                <a:lnTo>
                  <a:pt x="98200" y="97202"/>
                </a:lnTo>
                <a:lnTo>
                  <a:pt x="96521" y="100997"/>
                </a:lnTo>
                <a:lnTo>
                  <a:pt x="93498" y="105431"/>
                </a:lnTo>
                <a:lnTo>
                  <a:pt x="89577" y="110293"/>
                </a:lnTo>
                <a:lnTo>
                  <a:pt x="85059" y="115439"/>
                </a:lnTo>
                <a:lnTo>
                  <a:pt x="80140" y="120774"/>
                </a:lnTo>
                <a:lnTo>
                  <a:pt x="74958" y="126236"/>
                </a:lnTo>
                <a:lnTo>
                  <a:pt x="71502" y="130830"/>
                </a:lnTo>
                <a:lnTo>
                  <a:pt x="69197" y="134845"/>
                </a:lnTo>
                <a:lnTo>
                  <a:pt x="67663" y="138475"/>
                </a:lnTo>
                <a:lnTo>
                  <a:pt x="64733" y="141846"/>
                </a:lnTo>
                <a:lnTo>
                  <a:pt x="60875" y="145047"/>
                </a:lnTo>
                <a:lnTo>
                  <a:pt x="56400" y="148133"/>
                </a:lnTo>
                <a:lnTo>
                  <a:pt x="52462" y="150191"/>
                </a:lnTo>
                <a:lnTo>
                  <a:pt x="48885" y="151562"/>
                </a:lnTo>
                <a:lnTo>
                  <a:pt x="45548" y="152477"/>
                </a:lnTo>
                <a:lnTo>
                  <a:pt x="42370" y="153086"/>
                </a:lnTo>
                <a:lnTo>
                  <a:pt x="39299" y="153493"/>
                </a:lnTo>
                <a:lnTo>
                  <a:pt x="30300" y="15430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420"/>
          <p:cNvSpPr/>
          <p:nvPr/>
        </p:nvSpPr>
        <p:spPr>
          <a:xfrm>
            <a:off x="8568072" y="5537835"/>
            <a:ext cx="110156" cy="77003"/>
          </a:xfrm>
          <a:custGeom>
            <a:avLst/>
            <a:gdLst/>
            <a:ahLst/>
            <a:cxnLst/>
            <a:rect l="0" t="0" r="0" b="0"/>
            <a:pathLst>
              <a:path w="110156" h="77003">
                <a:moveTo>
                  <a:pt x="7285" y="0"/>
                </a:moveTo>
                <a:lnTo>
                  <a:pt x="11836" y="13652"/>
                </a:lnTo>
                <a:lnTo>
                  <a:pt x="13177" y="19579"/>
                </a:lnTo>
                <a:lnTo>
                  <a:pt x="14070" y="25435"/>
                </a:lnTo>
                <a:lnTo>
                  <a:pt x="14666" y="31244"/>
                </a:lnTo>
                <a:lnTo>
                  <a:pt x="14111" y="36069"/>
                </a:lnTo>
                <a:lnTo>
                  <a:pt x="12788" y="40239"/>
                </a:lnTo>
                <a:lnTo>
                  <a:pt x="10954" y="43971"/>
                </a:lnTo>
                <a:lnTo>
                  <a:pt x="9730" y="47411"/>
                </a:lnTo>
                <a:lnTo>
                  <a:pt x="8916" y="50657"/>
                </a:lnTo>
                <a:lnTo>
                  <a:pt x="8372" y="53774"/>
                </a:lnTo>
                <a:lnTo>
                  <a:pt x="7057" y="56804"/>
                </a:lnTo>
                <a:lnTo>
                  <a:pt x="5229" y="59777"/>
                </a:lnTo>
                <a:lnTo>
                  <a:pt x="3056" y="62711"/>
                </a:lnTo>
                <a:lnTo>
                  <a:pt x="1608" y="65620"/>
                </a:lnTo>
                <a:lnTo>
                  <a:pt x="643" y="68511"/>
                </a:lnTo>
                <a:lnTo>
                  <a:pt x="0" y="71391"/>
                </a:lnTo>
                <a:lnTo>
                  <a:pt x="523" y="73312"/>
                </a:lnTo>
                <a:lnTo>
                  <a:pt x="1825" y="74592"/>
                </a:lnTo>
                <a:lnTo>
                  <a:pt x="6207" y="76647"/>
                </a:lnTo>
                <a:lnTo>
                  <a:pt x="9346" y="76928"/>
                </a:lnTo>
                <a:lnTo>
                  <a:pt x="11516" y="77002"/>
                </a:lnTo>
                <a:lnTo>
                  <a:pt x="13915" y="76100"/>
                </a:lnTo>
                <a:lnTo>
                  <a:pt x="16469" y="74546"/>
                </a:lnTo>
                <a:lnTo>
                  <a:pt x="19121" y="72557"/>
                </a:lnTo>
                <a:lnTo>
                  <a:pt x="21844" y="71231"/>
                </a:lnTo>
                <a:lnTo>
                  <a:pt x="24611" y="70348"/>
                </a:lnTo>
                <a:lnTo>
                  <a:pt x="27408" y="69758"/>
                </a:lnTo>
                <a:lnTo>
                  <a:pt x="30225" y="68413"/>
                </a:lnTo>
                <a:lnTo>
                  <a:pt x="33056" y="66563"/>
                </a:lnTo>
                <a:lnTo>
                  <a:pt x="35896" y="64378"/>
                </a:lnTo>
                <a:lnTo>
                  <a:pt x="38741" y="61969"/>
                </a:lnTo>
                <a:lnTo>
                  <a:pt x="41591" y="59410"/>
                </a:lnTo>
                <a:lnTo>
                  <a:pt x="44444" y="56752"/>
                </a:lnTo>
                <a:lnTo>
                  <a:pt x="49202" y="54979"/>
                </a:lnTo>
                <a:lnTo>
                  <a:pt x="55232" y="53798"/>
                </a:lnTo>
                <a:lnTo>
                  <a:pt x="62109" y="53010"/>
                </a:lnTo>
                <a:lnTo>
                  <a:pt x="67648" y="51533"/>
                </a:lnTo>
                <a:lnTo>
                  <a:pt x="72292" y="49595"/>
                </a:lnTo>
                <a:lnTo>
                  <a:pt x="76340" y="47350"/>
                </a:lnTo>
                <a:lnTo>
                  <a:pt x="80945" y="45854"/>
                </a:lnTo>
                <a:lnTo>
                  <a:pt x="85919" y="44857"/>
                </a:lnTo>
                <a:lnTo>
                  <a:pt x="91140" y="44192"/>
                </a:lnTo>
                <a:lnTo>
                  <a:pt x="95573" y="43749"/>
                </a:lnTo>
                <a:lnTo>
                  <a:pt x="99481" y="43453"/>
                </a:lnTo>
                <a:lnTo>
                  <a:pt x="110155" y="428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421"/>
          <p:cNvSpPr/>
          <p:nvPr/>
        </p:nvSpPr>
        <p:spPr>
          <a:xfrm>
            <a:off x="8652865" y="5529262"/>
            <a:ext cx="33936" cy="154306"/>
          </a:xfrm>
          <a:custGeom>
            <a:avLst/>
            <a:gdLst/>
            <a:ahLst/>
            <a:cxnLst/>
            <a:rect l="0" t="0" r="0" b="0"/>
            <a:pathLst>
              <a:path w="33936" h="154306">
                <a:moveTo>
                  <a:pt x="33935" y="0"/>
                </a:moveTo>
                <a:lnTo>
                  <a:pt x="11792" y="7381"/>
                </a:lnTo>
                <a:lnTo>
                  <a:pt x="10601" y="8730"/>
                </a:lnTo>
                <a:lnTo>
                  <a:pt x="9806" y="10583"/>
                </a:lnTo>
                <a:lnTo>
                  <a:pt x="8924" y="15182"/>
                </a:lnTo>
                <a:lnTo>
                  <a:pt x="8688" y="17741"/>
                </a:lnTo>
                <a:lnTo>
                  <a:pt x="8531" y="20400"/>
                </a:lnTo>
                <a:lnTo>
                  <a:pt x="8356" y="28434"/>
                </a:lnTo>
                <a:lnTo>
                  <a:pt x="8310" y="33244"/>
                </a:lnTo>
                <a:lnTo>
                  <a:pt x="7327" y="38355"/>
                </a:lnTo>
                <a:lnTo>
                  <a:pt x="5718" y="43668"/>
                </a:lnTo>
                <a:lnTo>
                  <a:pt x="3694" y="49114"/>
                </a:lnTo>
                <a:lnTo>
                  <a:pt x="2344" y="57508"/>
                </a:lnTo>
                <a:lnTo>
                  <a:pt x="1444" y="67866"/>
                </a:lnTo>
                <a:lnTo>
                  <a:pt x="845" y="79534"/>
                </a:lnTo>
                <a:lnTo>
                  <a:pt x="178" y="105199"/>
                </a:lnTo>
                <a:lnTo>
                  <a:pt x="0" y="118710"/>
                </a:lnTo>
                <a:lnTo>
                  <a:pt x="834" y="128670"/>
                </a:lnTo>
                <a:lnTo>
                  <a:pt x="2343" y="136263"/>
                </a:lnTo>
                <a:lnTo>
                  <a:pt x="8217" y="1543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422"/>
          <p:cNvSpPr/>
          <p:nvPr/>
        </p:nvSpPr>
        <p:spPr>
          <a:xfrm>
            <a:off x="8729662" y="5521092"/>
            <a:ext cx="90169" cy="188194"/>
          </a:xfrm>
          <a:custGeom>
            <a:avLst/>
            <a:gdLst/>
            <a:ahLst/>
            <a:cxnLst/>
            <a:rect l="0" t="0" r="0" b="0"/>
            <a:pathLst>
              <a:path w="90169" h="188194">
                <a:moveTo>
                  <a:pt x="0" y="33887"/>
                </a:moveTo>
                <a:lnTo>
                  <a:pt x="9102" y="24786"/>
                </a:lnTo>
                <a:lnTo>
                  <a:pt x="13688" y="21152"/>
                </a:lnTo>
                <a:lnTo>
                  <a:pt x="18650" y="17778"/>
                </a:lnTo>
                <a:lnTo>
                  <a:pt x="23863" y="14575"/>
                </a:lnTo>
                <a:lnTo>
                  <a:pt x="28292" y="12440"/>
                </a:lnTo>
                <a:lnTo>
                  <a:pt x="32196" y="11017"/>
                </a:lnTo>
                <a:lnTo>
                  <a:pt x="35752" y="10068"/>
                </a:lnTo>
                <a:lnTo>
                  <a:pt x="39074" y="8483"/>
                </a:lnTo>
                <a:lnTo>
                  <a:pt x="42242" y="6474"/>
                </a:lnTo>
                <a:lnTo>
                  <a:pt x="45306" y="4181"/>
                </a:lnTo>
                <a:lnTo>
                  <a:pt x="48302" y="2654"/>
                </a:lnTo>
                <a:lnTo>
                  <a:pt x="51251" y="1635"/>
                </a:lnTo>
                <a:lnTo>
                  <a:pt x="54170" y="956"/>
                </a:lnTo>
                <a:lnTo>
                  <a:pt x="57068" y="503"/>
                </a:lnTo>
                <a:lnTo>
                  <a:pt x="59953" y="201"/>
                </a:lnTo>
                <a:lnTo>
                  <a:pt x="62829" y="0"/>
                </a:lnTo>
                <a:lnTo>
                  <a:pt x="64746" y="818"/>
                </a:lnTo>
                <a:lnTo>
                  <a:pt x="66024" y="2317"/>
                </a:lnTo>
                <a:lnTo>
                  <a:pt x="66877" y="4268"/>
                </a:lnTo>
                <a:lnTo>
                  <a:pt x="67822" y="8976"/>
                </a:lnTo>
                <a:lnTo>
                  <a:pt x="68076" y="11565"/>
                </a:lnTo>
                <a:lnTo>
                  <a:pt x="67290" y="15196"/>
                </a:lnTo>
                <a:lnTo>
                  <a:pt x="65815" y="19522"/>
                </a:lnTo>
                <a:lnTo>
                  <a:pt x="63879" y="24310"/>
                </a:lnTo>
                <a:lnTo>
                  <a:pt x="61637" y="28455"/>
                </a:lnTo>
                <a:lnTo>
                  <a:pt x="59188" y="32171"/>
                </a:lnTo>
                <a:lnTo>
                  <a:pt x="56604" y="35600"/>
                </a:lnTo>
                <a:lnTo>
                  <a:pt x="53928" y="38840"/>
                </a:lnTo>
                <a:lnTo>
                  <a:pt x="51192" y="41952"/>
                </a:lnTo>
                <a:lnTo>
                  <a:pt x="48416" y="44978"/>
                </a:lnTo>
                <a:lnTo>
                  <a:pt x="45613" y="48902"/>
                </a:lnTo>
                <a:lnTo>
                  <a:pt x="42790" y="53422"/>
                </a:lnTo>
                <a:lnTo>
                  <a:pt x="39957" y="58341"/>
                </a:lnTo>
                <a:lnTo>
                  <a:pt x="35211" y="64477"/>
                </a:lnTo>
                <a:lnTo>
                  <a:pt x="29189" y="71426"/>
                </a:lnTo>
                <a:lnTo>
                  <a:pt x="22316" y="78915"/>
                </a:lnTo>
                <a:lnTo>
                  <a:pt x="16783" y="85813"/>
                </a:lnTo>
                <a:lnTo>
                  <a:pt x="12141" y="92318"/>
                </a:lnTo>
                <a:lnTo>
                  <a:pt x="8094" y="98559"/>
                </a:lnTo>
                <a:lnTo>
                  <a:pt x="5397" y="101767"/>
                </a:lnTo>
                <a:lnTo>
                  <a:pt x="3597" y="102953"/>
                </a:lnTo>
                <a:lnTo>
                  <a:pt x="2398" y="102791"/>
                </a:lnTo>
                <a:lnTo>
                  <a:pt x="2551" y="101731"/>
                </a:lnTo>
                <a:lnTo>
                  <a:pt x="5262" y="98013"/>
                </a:lnTo>
                <a:lnTo>
                  <a:pt x="7592" y="95115"/>
                </a:lnTo>
                <a:lnTo>
                  <a:pt x="9824" y="93756"/>
                </a:lnTo>
                <a:lnTo>
                  <a:pt x="13217" y="91897"/>
                </a:lnTo>
                <a:lnTo>
                  <a:pt x="17383" y="89706"/>
                </a:lnTo>
                <a:lnTo>
                  <a:pt x="21114" y="88245"/>
                </a:lnTo>
                <a:lnTo>
                  <a:pt x="24554" y="87271"/>
                </a:lnTo>
                <a:lnTo>
                  <a:pt x="27799" y="86621"/>
                </a:lnTo>
                <a:lnTo>
                  <a:pt x="31868" y="85236"/>
                </a:lnTo>
                <a:lnTo>
                  <a:pt x="36485" y="83360"/>
                </a:lnTo>
                <a:lnTo>
                  <a:pt x="41469" y="81157"/>
                </a:lnTo>
                <a:lnTo>
                  <a:pt x="47648" y="79688"/>
                </a:lnTo>
                <a:lnTo>
                  <a:pt x="54625" y="78709"/>
                </a:lnTo>
                <a:lnTo>
                  <a:pt x="62135" y="78056"/>
                </a:lnTo>
                <a:lnTo>
                  <a:pt x="68094" y="78573"/>
                </a:lnTo>
                <a:lnTo>
                  <a:pt x="73018" y="79871"/>
                </a:lnTo>
                <a:lnTo>
                  <a:pt x="77254" y="81688"/>
                </a:lnTo>
                <a:lnTo>
                  <a:pt x="80077" y="83852"/>
                </a:lnTo>
                <a:lnTo>
                  <a:pt x="81960" y="86247"/>
                </a:lnTo>
                <a:lnTo>
                  <a:pt x="89532" y="101486"/>
                </a:lnTo>
                <a:lnTo>
                  <a:pt x="90168" y="107528"/>
                </a:lnTo>
                <a:lnTo>
                  <a:pt x="89639" y="114414"/>
                </a:lnTo>
                <a:lnTo>
                  <a:pt x="88335" y="121862"/>
                </a:lnTo>
                <a:lnTo>
                  <a:pt x="86512" y="128732"/>
                </a:lnTo>
                <a:lnTo>
                  <a:pt x="84344" y="135217"/>
                </a:lnTo>
                <a:lnTo>
                  <a:pt x="81948" y="141446"/>
                </a:lnTo>
                <a:lnTo>
                  <a:pt x="78444" y="148455"/>
                </a:lnTo>
                <a:lnTo>
                  <a:pt x="74204" y="155986"/>
                </a:lnTo>
                <a:lnTo>
                  <a:pt x="69472" y="163864"/>
                </a:lnTo>
                <a:lnTo>
                  <a:pt x="65364" y="170069"/>
                </a:lnTo>
                <a:lnTo>
                  <a:pt x="61675" y="175157"/>
                </a:lnTo>
                <a:lnTo>
                  <a:pt x="58261" y="179503"/>
                </a:lnTo>
                <a:lnTo>
                  <a:pt x="55033" y="182399"/>
                </a:lnTo>
                <a:lnTo>
                  <a:pt x="51929" y="184331"/>
                </a:lnTo>
                <a:lnTo>
                  <a:pt x="48907" y="185618"/>
                </a:lnTo>
                <a:lnTo>
                  <a:pt x="45940" y="186476"/>
                </a:lnTo>
                <a:lnTo>
                  <a:pt x="43009" y="187048"/>
                </a:lnTo>
                <a:lnTo>
                  <a:pt x="34290" y="1881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423"/>
          <p:cNvSpPr/>
          <p:nvPr/>
        </p:nvSpPr>
        <p:spPr>
          <a:xfrm>
            <a:off x="8875394" y="5522048"/>
            <a:ext cx="94299" cy="127112"/>
          </a:xfrm>
          <a:custGeom>
            <a:avLst/>
            <a:gdLst/>
            <a:ahLst/>
            <a:cxnLst/>
            <a:rect l="0" t="0" r="0" b="0"/>
            <a:pathLst>
              <a:path w="94299" h="127112">
                <a:moveTo>
                  <a:pt x="0" y="32931"/>
                </a:moveTo>
                <a:lnTo>
                  <a:pt x="29707" y="3225"/>
                </a:lnTo>
                <a:lnTo>
                  <a:pt x="32187" y="1698"/>
                </a:lnTo>
                <a:lnTo>
                  <a:pt x="34794" y="679"/>
                </a:lnTo>
                <a:lnTo>
                  <a:pt x="37483" y="0"/>
                </a:lnTo>
                <a:lnTo>
                  <a:pt x="40230" y="500"/>
                </a:lnTo>
                <a:lnTo>
                  <a:pt x="43013" y="1786"/>
                </a:lnTo>
                <a:lnTo>
                  <a:pt x="45821" y="3595"/>
                </a:lnTo>
                <a:lnTo>
                  <a:pt x="48645" y="4801"/>
                </a:lnTo>
                <a:lnTo>
                  <a:pt x="51479" y="5606"/>
                </a:lnTo>
                <a:lnTo>
                  <a:pt x="54322" y="6142"/>
                </a:lnTo>
                <a:lnTo>
                  <a:pt x="56218" y="7452"/>
                </a:lnTo>
                <a:lnTo>
                  <a:pt x="57481" y="9278"/>
                </a:lnTo>
                <a:lnTo>
                  <a:pt x="58323" y="11447"/>
                </a:lnTo>
                <a:lnTo>
                  <a:pt x="58885" y="13847"/>
                </a:lnTo>
                <a:lnTo>
                  <a:pt x="59260" y="16398"/>
                </a:lnTo>
                <a:lnTo>
                  <a:pt x="59509" y="19052"/>
                </a:lnTo>
                <a:lnTo>
                  <a:pt x="58723" y="21773"/>
                </a:lnTo>
                <a:lnTo>
                  <a:pt x="57246" y="24540"/>
                </a:lnTo>
                <a:lnTo>
                  <a:pt x="55309" y="27338"/>
                </a:lnTo>
                <a:lnTo>
                  <a:pt x="54018" y="31107"/>
                </a:lnTo>
                <a:lnTo>
                  <a:pt x="53157" y="35525"/>
                </a:lnTo>
                <a:lnTo>
                  <a:pt x="52584" y="40376"/>
                </a:lnTo>
                <a:lnTo>
                  <a:pt x="51248" y="44562"/>
                </a:lnTo>
                <a:lnTo>
                  <a:pt x="49406" y="48305"/>
                </a:lnTo>
                <a:lnTo>
                  <a:pt x="47224" y="51753"/>
                </a:lnTo>
                <a:lnTo>
                  <a:pt x="44819" y="55004"/>
                </a:lnTo>
                <a:lnTo>
                  <a:pt x="42261" y="58124"/>
                </a:lnTo>
                <a:lnTo>
                  <a:pt x="39606" y="61156"/>
                </a:lnTo>
                <a:lnTo>
                  <a:pt x="37834" y="64131"/>
                </a:lnTo>
                <a:lnTo>
                  <a:pt x="36652" y="67066"/>
                </a:lnTo>
                <a:lnTo>
                  <a:pt x="35865" y="69975"/>
                </a:lnTo>
                <a:lnTo>
                  <a:pt x="34388" y="72868"/>
                </a:lnTo>
                <a:lnTo>
                  <a:pt x="32451" y="75748"/>
                </a:lnTo>
                <a:lnTo>
                  <a:pt x="30206" y="78621"/>
                </a:lnTo>
                <a:lnTo>
                  <a:pt x="27757" y="81489"/>
                </a:lnTo>
                <a:lnTo>
                  <a:pt x="25173" y="84353"/>
                </a:lnTo>
                <a:lnTo>
                  <a:pt x="22497" y="87215"/>
                </a:lnTo>
                <a:lnTo>
                  <a:pt x="20713" y="90076"/>
                </a:lnTo>
                <a:lnTo>
                  <a:pt x="19524" y="92936"/>
                </a:lnTo>
                <a:lnTo>
                  <a:pt x="18731" y="95794"/>
                </a:lnTo>
                <a:lnTo>
                  <a:pt x="16298" y="98652"/>
                </a:lnTo>
                <a:lnTo>
                  <a:pt x="12771" y="101511"/>
                </a:lnTo>
                <a:lnTo>
                  <a:pt x="8514" y="104369"/>
                </a:lnTo>
                <a:lnTo>
                  <a:pt x="6628" y="107226"/>
                </a:lnTo>
                <a:lnTo>
                  <a:pt x="6325" y="110084"/>
                </a:lnTo>
                <a:lnTo>
                  <a:pt x="8129" y="116963"/>
                </a:lnTo>
                <a:lnTo>
                  <a:pt x="10916" y="120444"/>
                </a:lnTo>
                <a:lnTo>
                  <a:pt x="12992" y="122706"/>
                </a:lnTo>
                <a:lnTo>
                  <a:pt x="15330" y="124214"/>
                </a:lnTo>
                <a:lnTo>
                  <a:pt x="17840" y="125219"/>
                </a:lnTo>
                <a:lnTo>
                  <a:pt x="20466" y="125889"/>
                </a:lnTo>
                <a:lnTo>
                  <a:pt x="23169" y="126335"/>
                </a:lnTo>
                <a:lnTo>
                  <a:pt x="25924" y="126634"/>
                </a:lnTo>
                <a:lnTo>
                  <a:pt x="28713" y="126832"/>
                </a:lnTo>
                <a:lnTo>
                  <a:pt x="39432" y="127053"/>
                </a:lnTo>
                <a:lnTo>
                  <a:pt x="46290" y="127111"/>
                </a:lnTo>
                <a:lnTo>
                  <a:pt x="52768" y="126198"/>
                </a:lnTo>
                <a:lnTo>
                  <a:pt x="58992" y="124637"/>
                </a:lnTo>
                <a:lnTo>
                  <a:pt x="65046" y="122643"/>
                </a:lnTo>
                <a:lnTo>
                  <a:pt x="70034" y="121314"/>
                </a:lnTo>
                <a:lnTo>
                  <a:pt x="74312" y="120429"/>
                </a:lnTo>
                <a:lnTo>
                  <a:pt x="78117" y="119838"/>
                </a:lnTo>
                <a:lnTo>
                  <a:pt x="81606" y="118492"/>
                </a:lnTo>
                <a:lnTo>
                  <a:pt x="84884" y="116642"/>
                </a:lnTo>
                <a:lnTo>
                  <a:pt x="94298" y="1100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424"/>
          <p:cNvSpPr/>
          <p:nvPr/>
        </p:nvSpPr>
        <p:spPr>
          <a:xfrm>
            <a:off x="9012555" y="5525912"/>
            <a:ext cx="34175" cy="209091"/>
          </a:xfrm>
          <a:custGeom>
            <a:avLst/>
            <a:gdLst/>
            <a:ahLst/>
            <a:cxnLst/>
            <a:rect l="0" t="0" r="0" b="0"/>
            <a:pathLst>
              <a:path w="34175" h="209091">
                <a:moveTo>
                  <a:pt x="0" y="20495"/>
                </a:moveTo>
                <a:lnTo>
                  <a:pt x="4551" y="11394"/>
                </a:lnTo>
                <a:lnTo>
                  <a:pt x="6844" y="7760"/>
                </a:lnTo>
                <a:lnTo>
                  <a:pt x="9325" y="4385"/>
                </a:lnTo>
                <a:lnTo>
                  <a:pt x="11931" y="1182"/>
                </a:lnTo>
                <a:lnTo>
                  <a:pt x="13670" y="0"/>
                </a:lnTo>
                <a:lnTo>
                  <a:pt x="14828" y="164"/>
                </a:lnTo>
                <a:lnTo>
                  <a:pt x="15600" y="1226"/>
                </a:lnTo>
                <a:lnTo>
                  <a:pt x="17067" y="1934"/>
                </a:lnTo>
                <a:lnTo>
                  <a:pt x="18998" y="2406"/>
                </a:lnTo>
                <a:lnTo>
                  <a:pt x="21238" y="2721"/>
                </a:lnTo>
                <a:lnTo>
                  <a:pt x="22732" y="3883"/>
                </a:lnTo>
                <a:lnTo>
                  <a:pt x="23727" y="5610"/>
                </a:lnTo>
                <a:lnTo>
                  <a:pt x="24390" y="7714"/>
                </a:lnTo>
                <a:lnTo>
                  <a:pt x="25785" y="10070"/>
                </a:lnTo>
                <a:lnTo>
                  <a:pt x="27668" y="12592"/>
                </a:lnTo>
                <a:lnTo>
                  <a:pt x="29875" y="15227"/>
                </a:lnTo>
                <a:lnTo>
                  <a:pt x="31347" y="17936"/>
                </a:lnTo>
                <a:lnTo>
                  <a:pt x="32327" y="20694"/>
                </a:lnTo>
                <a:lnTo>
                  <a:pt x="32982" y="23485"/>
                </a:lnTo>
                <a:lnTo>
                  <a:pt x="33418" y="29156"/>
                </a:lnTo>
                <a:lnTo>
                  <a:pt x="33709" y="36746"/>
                </a:lnTo>
                <a:lnTo>
                  <a:pt x="34118" y="63093"/>
                </a:lnTo>
                <a:lnTo>
                  <a:pt x="34174" y="71754"/>
                </a:lnTo>
                <a:lnTo>
                  <a:pt x="33261" y="79433"/>
                </a:lnTo>
                <a:lnTo>
                  <a:pt x="31699" y="86457"/>
                </a:lnTo>
                <a:lnTo>
                  <a:pt x="29705" y="93044"/>
                </a:lnTo>
                <a:lnTo>
                  <a:pt x="28376" y="100294"/>
                </a:lnTo>
                <a:lnTo>
                  <a:pt x="27490" y="107984"/>
                </a:lnTo>
                <a:lnTo>
                  <a:pt x="26900" y="115969"/>
                </a:lnTo>
                <a:lnTo>
                  <a:pt x="26505" y="126054"/>
                </a:lnTo>
                <a:lnTo>
                  <a:pt x="26068" y="149960"/>
                </a:lnTo>
                <a:lnTo>
                  <a:pt x="24998" y="160145"/>
                </a:lnTo>
                <a:lnTo>
                  <a:pt x="23333" y="168840"/>
                </a:lnTo>
                <a:lnTo>
                  <a:pt x="21271" y="176542"/>
                </a:lnTo>
                <a:lnTo>
                  <a:pt x="19895" y="183581"/>
                </a:lnTo>
                <a:lnTo>
                  <a:pt x="18978" y="190179"/>
                </a:lnTo>
                <a:lnTo>
                  <a:pt x="17145" y="2090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425"/>
          <p:cNvSpPr/>
          <p:nvPr/>
        </p:nvSpPr>
        <p:spPr>
          <a:xfrm>
            <a:off x="6209347" y="5614987"/>
            <a:ext cx="2863216" cy="68581"/>
          </a:xfrm>
          <a:custGeom>
            <a:avLst/>
            <a:gdLst/>
            <a:ahLst/>
            <a:cxnLst/>
            <a:rect l="0" t="0" r="0" b="0"/>
            <a:pathLst>
              <a:path w="2863216" h="68581">
                <a:moveTo>
                  <a:pt x="0" y="68580"/>
                </a:moveTo>
                <a:lnTo>
                  <a:pt x="23389" y="67628"/>
                </a:lnTo>
                <a:lnTo>
                  <a:pt x="35595" y="66041"/>
                </a:lnTo>
                <a:lnTo>
                  <a:pt x="158242" y="48429"/>
                </a:lnTo>
                <a:lnTo>
                  <a:pt x="178837" y="46574"/>
                </a:lnTo>
                <a:lnTo>
                  <a:pt x="244230" y="43010"/>
                </a:lnTo>
                <a:lnTo>
                  <a:pt x="289204" y="38801"/>
                </a:lnTo>
                <a:lnTo>
                  <a:pt x="311865" y="37297"/>
                </a:lnTo>
                <a:lnTo>
                  <a:pt x="357365" y="35627"/>
                </a:lnTo>
                <a:lnTo>
                  <a:pt x="381118" y="34229"/>
                </a:lnTo>
                <a:lnTo>
                  <a:pt x="430370" y="30135"/>
                </a:lnTo>
                <a:lnTo>
                  <a:pt x="455506" y="28663"/>
                </a:lnTo>
                <a:lnTo>
                  <a:pt x="532793" y="26590"/>
                </a:lnTo>
                <a:lnTo>
                  <a:pt x="676610" y="25833"/>
                </a:lnTo>
                <a:lnTo>
                  <a:pt x="706344" y="26747"/>
                </a:lnTo>
                <a:lnTo>
                  <a:pt x="735691" y="28309"/>
                </a:lnTo>
                <a:lnTo>
                  <a:pt x="825043" y="35058"/>
                </a:lnTo>
                <a:lnTo>
                  <a:pt x="855781" y="37660"/>
                </a:lnTo>
                <a:lnTo>
                  <a:pt x="885798" y="39394"/>
                </a:lnTo>
                <a:lnTo>
                  <a:pt x="944551" y="41321"/>
                </a:lnTo>
                <a:lnTo>
                  <a:pt x="1035728" y="42406"/>
                </a:lnTo>
                <a:lnTo>
                  <a:pt x="1067676" y="41606"/>
                </a:lnTo>
                <a:lnTo>
                  <a:pt x="1133652" y="38177"/>
                </a:lnTo>
                <a:lnTo>
                  <a:pt x="1239608" y="30891"/>
                </a:lnTo>
                <a:lnTo>
                  <a:pt x="1275986" y="29167"/>
                </a:lnTo>
                <a:lnTo>
                  <a:pt x="1349424" y="27251"/>
                </a:lnTo>
                <a:lnTo>
                  <a:pt x="1897324" y="24773"/>
                </a:lnTo>
                <a:lnTo>
                  <a:pt x="1994511" y="21170"/>
                </a:lnTo>
                <a:lnTo>
                  <a:pt x="2045001" y="20781"/>
                </a:lnTo>
                <a:lnTo>
                  <a:pt x="2412376" y="25469"/>
                </a:lnTo>
                <a:lnTo>
                  <a:pt x="2451213" y="24600"/>
                </a:lnTo>
                <a:lnTo>
                  <a:pt x="2524847" y="21093"/>
                </a:lnTo>
                <a:lnTo>
                  <a:pt x="2590591" y="16360"/>
                </a:lnTo>
                <a:lnTo>
                  <a:pt x="2621458" y="13764"/>
                </a:lnTo>
                <a:lnTo>
                  <a:pt x="2673535" y="8340"/>
                </a:lnTo>
                <a:lnTo>
                  <a:pt x="2696757" y="5560"/>
                </a:lnTo>
                <a:lnTo>
                  <a:pt x="2765847" y="6199"/>
                </a:lnTo>
                <a:lnTo>
                  <a:pt x="2806605" y="7518"/>
                </a:lnTo>
                <a:lnTo>
                  <a:pt x="286321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426"/>
          <p:cNvSpPr/>
          <p:nvPr/>
        </p:nvSpPr>
        <p:spPr>
          <a:xfrm>
            <a:off x="6320790" y="5289588"/>
            <a:ext cx="2768918" cy="76766"/>
          </a:xfrm>
          <a:custGeom>
            <a:avLst/>
            <a:gdLst/>
            <a:ahLst/>
            <a:cxnLst/>
            <a:rect l="0" t="0" r="0" b="0"/>
            <a:pathLst>
              <a:path w="2768918" h="76766">
                <a:moveTo>
                  <a:pt x="0" y="59652"/>
                </a:moveTo>
                <a:lnTo>
                  <a:pt x="115788" y="59652"/>
                </a:lnTo>
                <a:lnTo>
                  <a:pt x="124817" y="60604"/>
                </a:lnTo>
                <a:lnTo>
                  <a:pt x="132741" y="62192"/>
                </a:lnTo>
                <a:lnTo>
                  <a:pt x="139929" y="64203"/>
                </a:lnTo>
                <a:lnTo>
                  <a:pt x="152995" y="66437"/>
                </a:lnTo>
                <a:lnTo>
                  <a:pt x="221499" y="68067"/>
                </a:lnTo>
                <a:lnTo>
                  <a:pt x="330138" y="68193"/>
                </a:lnTo>
                <a:lnTo>
                  <a:pt x="347726" y="67251"/>
                </a:lnTo>
                <a:lnTo>
                  <a:pt x="361357" y="65670"/>
                </a:lnTo>
                <a:lnTo>
                  <a:pt x="382536" y="63279"/>
                </a:lnTo>
                <a:lnTo>
                  <a:pt x="409572" y="65383"/>
                </a:lnTo>
                <a:lnTo>
                  <a:pt x="416875" y="64425"/>
                </a:lnTo>
                <a:lnTo>
                  <a:pt x="423649" y="62834"/>
                </a:lnTo>
                <a:lnTo>
                  <a:pt x="430070" y="62725"/>
                </a:lnTo>
                <a:lnTo>
                  <a:pt x="436256" y="63606"/>
                </a:lnTo>
                <a:lnTo>
                  <a:pt x="442284" y="65146"/>
                </a:lnTo>
                <a:lnTo>
                  <a:pt x="464422" y="67312"/>
                </a:lnTo>
                <a:lnTo>
                  <a:pt x="541247" y="68171"/>
                </a:lnTo>
                <a:lnTo>
                  <a:pt x="762262" y="68224"/>
                </a:lnTo>
                <a:lnTo>
                  <a:pt x="770112" y="67272"/>
                </a:lnTo>
                <a:lnTo>
                  <a:pt x="777250" y="65684"/>
                </a:lnTo>
                <a:lnTo>
                  <a:pt x="783915" y="63674"/>
                </a:lnTo>
                <a:lnTo>
                  <a:pt x="798938" y="61439"/>
                </a:lnTo>
                <a:lnTo>
                  <a:pt x="877391" y="57158"/>
                </a:lnTo>
                <a:lnTo>
                  <a:pt x="899252" y="55132"/>
                </a:lnTo>
                <a:lnTo>
                  <a:pt x="936243" y="52880"/>
                </a:lnTo>
                <a:lnTo>
                  <a:pt x="970462" y="50927"/>
                </a:lnTo>
                <a:lnTo>
                  <a:pt x="988922" y="49073"/>
                </a:lnTo>
                <a:lnTo>
                  <a:pt x="1007897" y="46884"/>
                </a:lnTo>
                <a:lnTo>
                  <a:pt x="1022450" y="45425"/>
                </a:lnTo>
                <a:lnTo>
                  <a:pt x="1107334" y="38340"/>
                </a:lnTo>
                <a:lnTo>
                  <a:pt x="1128748" y="36872"/>
                </a:lnTo>
                <a:lnTo>
                  <a:pt x="1210035" y="34514"/>
                </a:lnTo>
                <a:lnTo>
                  <a:pt x="1255025" y="33239"/>
                </a:lnTo>
                <a:lnTo>
                  <a:pt x="1271024" y="31566"/>
                </a:lnTo>
                <a:lnTo>
                  <a:pt x="1284546" y="29498"/>
                </a:lnTo>
                <a:lnTo>
                  <a:pt x="1304652" y="27200"/>
                </a:lnTo>
                <a:lnTo>
                  <a:pt x="1369663" y="24651"/>
                </a:lnTo>
                <a:lnTo>
                  <a:pt x="1381739" y="22983"/>
                </a:lnTo>
                <a:lnTo>
                  <a:pt x="1392646" y="20918"/>
                </a:lnTo>
                <a:lnTo>
                  <a:pt x="1420006" y="18625"/>
                </a:lnTo>
                <a:lnTo>
                  <a:pt x="1505278" y="16897"/>
                </a:lnTo>
                <a:lnTo>
                  <a:pt x="1519774" y="15908"/>
                </a:lnTo>
                <a:lnTo>
                  <a:pt x="1534200" y="14297"/>
                </a:lnTo>
                <a:lnTo>
                  <a:pt x="1548580" y="12270"/>
                </a:lnTo>
                <a:lnTo>
                  <a:pt x="1569638" y="10018"/>
                </a:lnTo>
                <a:lnTo>
                  <a:pt x="1644059" y="8454"/>
                </a:lnTo>
                <a:lnTo>
                  <a:pt x="1699661" y="7334"/>
                </a:lnTo>
                <a:lnTo>
                  <a:pt x="1745053" y="3697"/>
                </a:lnTo>
                <a:lnTo>
                  <a:pt x="1809041" y="1446"/>
                </a:lnTo>
                <a:lnTo>
                  <a:pt x="1921029" y="0"/>
                </a:lnTo>
                <a:lnTo>
                  <a:pt x="1982503" y="2342"/>
                </a:lnTo>
                <a:lnTo>
                  <a:pt x="2018899" y="4301"/>
                </a:lnTo>
                <a:lnTo>
                  <a:pt x="2045067" y="6558"/>
                </a:lnTo>
                <a:lnTo>
                  <a:pt x="2064418" y="9016"/>
                </a:lnTo>
                <a:lnTo>
                  <a:pt x="2079223" y="11607"/>
                </a:lnTo>
                <a:lnTo>
                  <a:pt x="2093857" y="13334"/>
                </a:lnTo>
                <a:lnTo>
                  <a:pt x="2122815" y="15254"/>
                </a:lnTo>
                <a:lnTo>
                  <a:pt x="2196924" y="17652"/>
                </a:lnTo>
                <a:lnTo>
                  <a:pt x="2205661" y="19269"/>
                </a:lnTo>
                <a:lnTo>
                  <a:pt x="2213390" y="21301"/>
                </a:lnTo>
                <a:lnTo>
                  <a:pt x="2227059" y="23557"/>
                </a:lnTo>
                <a:lnTo>
                  <a:pt x="2242341" y="25512"/>
                </a:lnTo>
                <a:lnTo>
                  <a:pt x="2265009" y="29556"/>
                </a:lnTo>
                <a:lnTo>
                  <a:pt x="2274863" y="31015"/>
                </a:lnTo>
                <a:lnTo>
                  <a:pt x="2290892" y="32637"/>
                </a:lnTo>
                <a:lnTo>
                  <a:pt x="2298786" y="34022"/>
                </a:lnTo>
                <a:lnTo>
                  <a:pt x="2306907" y="35898"/>
                </a:lnTo>
                <a:lnTo>
                  <a:pt x="2315178" y="38101"/>
                </a:lnTo>
                <a:lnTo>
                  <a:pt x="2322597" y="39569"/>
                </a:lnTo>
                <a:lnTo>
                  <a:pt x="2335920" y="41201"/>
                </a:lnTo>
                <a:lnTo>
                  <a:pt x="2376886" y="46671"/>
                </a:lnTo>
                <a:lnTo>
                  <a:pt x="2390406" y="49093"/>
                </a:lnTo>
                <a:lnTo>
                  <a:pt x="2402276" y="51660"/>
                </a:lnTo>
                <a:lnTo>
                  <a:pt x="2413048" y="54324"/>
                </a:lnTo>
                <a:lnTo>
                  <a:pt x="2422132" y="56100"/>
                </a:lnTo>
                <a:lnTo>
                  <a:pt x="2437308" y="58073"/>
                </a:lnTo>
                <a:lnTo>
                  <a:pt x="2489093" y="59513"/>
                </a:lnTo>
                <a:lnTo>
                  <a:pt x="2499501" y="60512"/>
                </a:lnTo>
                <a:lnTo>
                  <a:pt x="2512153" y="62130"/>
                </a:lnTo>
                <a:lnTo>
                  <a:pt x="2526304" y="64161"/>
                </a:lnTo>
                <a:lnTo>
                  <a:pt x="2549646" y="66418"/>
                </a:lnTo>
                <a:lnTo>
                  <a:pt x="2578813" y="67868"/>
                </a:lnTo>
                <a:lnTo>
                  <a:pt x="2587889" y="68939"/>
                </a:lnTo>
                <a:lnTo>
                  <a:pt x="2613213" y="72669"/>
                </a:lnTo>
                <a:lnTo>
                  <a:pt x="2635898" y="74962"/>
                </a:lnTo>
                <a:lnTo>
                  <a:pt x="2715451" y="76689"/>
                </a:lnTo>
                <a:lnTo>
                  <a:pt x="2745562" y="76765"/>
                </a:lnTo>
                <a:lnTo>
                  <a:pt x="2751441" y="75823"/>
                </a:lnTo>
                <a:lnTo>
                  <a:pt x="2756314" y="74243"/>
                </a:lnTo>
                <a:lnTo>
                  <a:pt x="2768917" y="6822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427"/>
          <p:cNvSpPr/>
          <p:nvPr/>
        </p:nvSpPr>
        <p:spPr>
          <a:xfrm>
            <a:off x="4967920" y="5160750"/>
            <a:ext cx="1361440" cy="599832"/>
          </a:xfrm>
          <a:custGeom>
            <a:avLst/>
            <a:gdLst/>
            <a:ahLst/>
            <a:cxnLst/>
            <a:rect l="0" t="0" r="0" b="0"/>
            <a:pathLst>
              <a:path w="1361440" h="599832">
                <a:moveTo>
                  <a:pt x="75567" y="25612"/>
                </a:moveTo>
                <a:lnTo>
                  <a:pt x="75567" y="65915"/>
                </a:lnTo>
                <a:lnTo>
                  <a:pt x="71757" y="85818"/>
                </a:lnTo>
                <a:lnTo>
                  <a:pt x="51049" y="178812"/>
                </a:lnTo>
                <a:lnTo>
                  <a:pt x="41493" y="219748"/>
                </a:lnTo>
                <a:lnTo>
                  <a:pt x="38563" y="235046"/>
                </a:lnTo>
                <a:lnTo>
                  <a:pt x="36610" y="248103"/>
                </a:lnTo>
                <a:lnTo>
                  <a:pt x="35309" y="259664"/>
                </a:lnTo>
                <a:lnTo>
                  <a:pt x="34440" y="271182"/>
                </a:lnTo>
                <a:lnTo>
                  <a:pt x="33862" y="282670"/>
                </a:lnTo>
                <a:lnTo>
                  <a:pt x="33476" y="294139"/>
                </a:lnTo>
                <a:lnTo>
                  <a:pt x="32267" y="304643"/>
                </a:lnTo>
                <a:lnTo>
                  <a:pt x="30507" y="314503"/>
                </a:lnTo>
                <a:lnTo>
                  <a:pt x="26013" y="333078"/>
                </a:lnTo>
                <a:lnTo>
                  <a:pt x="20840" y="350858"/>
                </a:lnTo>
                <a:lnTo>
                  <a:pt x="19080" y="360553"/>
                </a:lnTo>
                <a:lnTo>
                  <a:pt x="17907" y="370826"/>
                </a:lnTo>
                <a:lnTo>
                  <a:pt x="17124" y="381485"/>
                </a:lnTo>
                <a:lnTo>
                  <a:pt x="11472" y="441994"/>
                </a:lnTo>
                <a:lnTo>
                  <a:pt x="9025" y="459410"/>
                </a:lnTo>
                <a:lnTo>
                  <a:pt x="6441" y="472926"/>
                </a:lnTo>
                <a:lnTo>
                  <a:pt x="3765" y="483841"/>
                </a:lnTo>
                <a:lnTo>
                  <a:pt x="792" y="501049"/>
                </a:lnTo>
                <a:lnTo>
                  <a:pt x="0" y="508305"/>
                </a:lnTo>
                <a:lnTo>
                  <a:pt x="1659" y="521447"/>
                </a:lnTo>
                <a:lnTo>
                  <a:pt x="5408" y="537016"/>
                </a:lnTo>
                <a:lnTo>
                  <a:pt x="6675" y="546260"/>
                </a:lnTo>
                <a:lnTo>
                  <a:pt x="11445" y="556962"/>
                </a:lnTo>
                <a:lnTo>
                  <a:pt x="18891" y="567648"/>
                </a:lnTo>
                <a:lnTo>
                  <a:pt x="21591" y="569849"/>
                </a:lnTo>
                <a:lnTo>
                  <a:pt x="24343" y="571317"/>
                </a:lnTo>
                <a:lnTo>
                  <a:pt x="27130" y="572295"/>
                </a:lnTo>
                <a:lnTo>
                  <a:pt x="28988" y="573900"/>
                </a:lnTo>
                <a:lnTo>
                  <a:pt x="30227" y="575923"/>
                </a:lnTo>
                <a:lnTo>
                  <a:pt x="31053" y="578223"/>
                </a:lnTo>
                <a:lnTo>
                  <a:pt x="32556" y="579757"/>
                </a:lnTo>
                <a:lnTo>
                  <a:pt x="34511" y="580779"/>
                </a:lnTo>
                <a:lnTo>
                  <a:pt x="49042" y="586972"/>
                </a:lnTo>
                <a:lnTo>
                  <a:pt x="70257" y="596414"/>
                </a:lnTo>
                <a:lnTo>
                  <a:pt x="87117" y="598917"/>
                </a:lnTo>
                <a:lnTo>
                  <a:pt x="115588" y="599831"/>
                </a:lnTo>
                <a:lnTo>
                  <a:pt x="127009" y="597368"/>
                </a:lnTo>
                <a:lnTo>
                  <a:pt x="139388" y="594051"/>
                </a:lnTo>
                <a:lnTo>
                  <a:pt x="169090" y="591231"/>
                </a:lnTo>
                <a:lnTo>
                  <a:pt x="210795" y="587196"/>
                </a:lnTo>
                <a:lnTo>
                  <a:pt x="243301" y="582228"/>
                </a:lnTo>
                <a:lnTo>
                  <a:pt x="279656" y="576844"/>
                </a:lnTo>
                <a:lnTo>
                  <a:pt x="374374" y="568458"/>
                </a:lnTo>
                <a:lnTo>
                  <a:pt x="430697" y="560894"/>
                </a:lnTo>
                <a:lnTo>
                  <a:pt x="466858" y="558229"/>
                </a:lnTo>
                <a:lnTo>
                  <a:pt x="501279" y="556487"/>
                </a:lnTo>
                <a:lnTo>
                  <a:pt x="534656" y="551314"/>
                </a:lnTo>
                <a:lnTo>
                  <a:pt x="567828" y="549358"/>
                </a:lnTo>
                <a:lnTo>
                  <a:pt x="661270" y="548607"/>
                </a:lnTo>
                <a:lnTo>
                  <a:pt x="823668" y="548536"/>
                </a:lnTo>
                <a:lnTo>
                  <a:pt x="859837" y="543984"/>
                </a:lnTo>
                <a:lnTo>
                  <a:pt x="900515" y="540757"/>
                </a:lnTo>
                <a:lnTo>
                  <a:pt x="944519" y="540198"/>
                </a:lnTo>
                <a:lnTo>
                  <a:pt x="977070" y="540067"/>
                </a:lnTo>
                <a:lnTo>
                  <a:pt x="998514" y="539079"/>
                </a:lnTo>
                <a:lnTo>
                  <a:pt x="1085353" y="533191"/>
                </a:lnTo>
                <a:lnTo>
                  <a:pt x="1107291" y="531238"/>
                </a:lnTo>
                <a:lnTo>
                  <a:pt x="1141977" y="524763"/>
                </a:lnTo>
                <a:lnTo>
                  <a:pt x="1181517" y="522121"/>
                </a:lnTo>
                <a:lnTo>
                  <a:pt x="1194995" y="517001"/>
                </a:lnTo>
                <a:lnTo>
                  <a:pt x="1209678" y="514109"/>
                </a:lnTo>
                <a:lnTo>
                  <a:pt x="1217156" y="510057"/>
                </a:lnTo>
                <a:lnTo>
                  <a:pt x="1231037" y="498676"/>
                </a:lnTo>
                <a:lnTo>
                  <a:pt x="1231643" y="497198"/>
                </a:lnTo>
                <a:lnTo>
                  <a:pt x="1232316" y="493016"/>
                </a:lnTo>
                <a:lnTo>
                  <a:pt x="1233448" y="491520"/>
                </a:lnTo>
                <a:lnTo>
                  <a:pt x="1235156" y="490522"/>
                </a:lnTo>
                <a:lnTo>
                  <a:pt x="1237246" y="489857"/>
                </a:lnTo>
                <a:lnTo>
                  <a:pt x="1238640" y="488461"/>
                </a:lnTo>
                <a:lnTo>
                  <a:pt x="1239569" y="486578"/>
                </a:lnTo>
                <a:lnTo>
                  <a:pt x="1240189" y="484370"/>
                </a:lnTo>
                <a:lnTo>
                  <a:pt x="1241060" y="467611"/>
                </a:lnTo>
                <a:lnTo>
                  <a:pt x="1242135" y="458391"/>
                </a:lnTo>
                <a:lnTo>
                  <a:pt x="1243804" y="447481"/>
                </a:lnTo>
                <a:lnTo>
                  <a:pt x="1245869" y="435446"/>
                </a:lnTo>
                <a:lnTo>
                  <a:pt x="1249151" y="420755"/>
                </a:lnTo>
                <a:lnTo>
                  <a:pt x="1257878" y="386651"/>
                </a:lnTo>
                <a:lnTo>
                  <a:pt x="1260966" y="372985"/>
                </a:lnTo>
                <a:lnTo>
                  <a:pt x="1263026" y="361969"/>
                </a:lnTo>
                <a:lnTo>
                  <a:pt x="1266266" y="344649"/>
                </a:lnTo>
                <a:lnTo>
                  <a:pt x="1270882" y="330602"/>
                </a:lnTo>
                <a:lnTo>
                  <a:pt x="1273568" y="315468"/>
                </a:lnTo>
                <a:lnTo>
                  <a:pt x="1274762" y="300170"/>
                </a:lnTo>
                <a:lnTo>
                  <a:pt x="1275293" y="287020"/>
                </a:lnTo>
                <a:lnTo>
                  <a:pt x="1278068" y="272286"/>
                </a:lnTo>
                <a:lnTo>
                  <a:pt x="1280142" y="264356"/>
                </a:lnTo>
                <a:lnTo>
                  <a:pt x="1285335" y="252402"/>
                </a:lnTo>
                <a:lnTo>
                  <a:pt x="1292606" y="237766"/>
                </a:lnTo>
                <a:lnTo>
                  <a:pt x="1301264" y="221340"/>
                </a:lnTo>
                <a:lnTo>
                  <a:pt x="1307036" y="207533"/>
                </a:lnTo>
                <a:lnTo>
                  <a:pt x="1310884" y="195470"/>
                </a:lnTo>
                <a:lnTo>
                  <a:pt x="1313449" y="184571"/>
                </a:lnTo>
                <a:lnTo>
                  <a:pt x="1318840" y="167380"/>
                </a:lnTo>
                <a:lnTo>
                  <a:pt x="1325362" y="151486"/>
                </a:lnTo>
                <a:lnTo>
                  <a:pt x="1334611" y="131721"/>
                </a:lnTo>
                <a:lnTo>
                  <a:pt x="1338793" y="122069"/>
                </a:lnTo>
                <a:lnTo>
                  <a:pt x="1345978" y="103724"/>
                </a:lnTo>
                <a:lnTo>
                  <a:pt x="1350828" y="86433"/>
                </a:lnTo>
                <a:lnTo>
                  <a:pt x="1354502" y="78679"/>
                </a:lnTo>
                <a:lnTo>
                  <a:pt x="1356815" y="75278"/>
                </a:lnTo>
                <a:lnTo>
                  <a:pt x="1359386" y="68958"/>
                </a:lnTo>
                <a:lnTo>
                  <a:pt x="1360833" y="60046"/>
                </a:lnTo>
                <a:lnTo>
                  <a:pt x="1361426" y="42231"/>
                </a:lnTo>
                <a:lnTo>
                  <a:pt x="1361439" y="31223"/>
                </a:lnTo>
                <a:lnTo>
                  <a:pt x="1360488" y="28400"/>
                </a:lnTo>
                <a:lnTo>
                  <a:pt x="1356890" y="22724"/>
                </a:lnTo>
                <a:lnTo>
                  <a:pt x="1349577" y="17026"/>
                </a:lnTo>
                <a:lnTo>
                  <a:pt x="1340929" y="12271"/>
                </a:lnTo>
                <a:lnTo>
                  <a:pt x="1333910" y="10158"/>
                </a:lnTo>
                <a:lnTo>
                  <a:pt x="1300335" y="8801"/>
                </a:lnTo>
                <a:lnTo>
                  <a:pt x="1198726" y="8511"/>
                </a:lnTo>
                <a:lnTo>
                  <a:pt x="1156726" y="11027"/>
                </a:lnTo>
                <a:lnTo>
                  <a:pt x="1115200" y="14367"/>
                </a:lnTo>
                <a:lnTo>
                  <a:pt x="1075756" y="15295"/>
                </a:lnTo>
                <a:lnTo>
                  <a:pt x="1036828" y="10098"/>
                </a:lnTo>
                <a:lnTo>
                  <a:pt x="995068" y="11490"/>
                </a:lnTo>
                <a:lnTo>
                  <a:pt x="956674" y="14574"/>
                </a:lnTo>
                <a:lnTo>
                  <a:pt x="914591" y="16309"/>
                </a:lnTo>
                <a:lnTo>
                  <a:pt x="879792" y="16823"/>
                </a:lnTo>
                <a:lnTo>
                  <a:pt x="772630" y="17031"/>
                </a:lnTo>
                <a:lnTo>
                  <a:pt x="726480" y="11147"/>
                </a:lnTo>
                <a:lnTo>
                  <a:pt x="693156" y="9658"/>
                </a:lnTo>
                <a:lnTo>
                  <a:pt x="655114" y="8820"/>
                </a:lnTo>
                <a:lnTo>
                  <a:pt x="593889" y="8572"/>
                </a:lnTo>
                <a:lnTo>
                  <a:pt x="571610" y="7584"/>
                </a:lnTo>
                <a:lnTo>
                  <a:pt x="498106" y="1696"/>
                </a:lnTo>
                <a:lnTo>
                  <a:pt x="470055" y="695"/>
                </a:lnTo>
                <a:lnTo>
                  <a:pt x="381681" y="0"/>
                </a:lnTo>
                <a:lnTo>
                  <a:pt x="346238" y="2481"/>
                </a:lnTo>
                <a:lnTo>
                  <a:pt x="312070" y="5807"/>
                </a:lnTo>
                <a:lnTo>
                  <a:pt x="277722" y="7679"/>
                </a:lnTo>
                <a:lnTo>
                  <a:pt x="254104" y="9186"/>
                </a:lnTo>
                <a:lnTo>
                  <a:pt x="213386" y="20286"/>
                </a:lnTo>
                <a:lnTo>
                  <a:pt x="173911" y="31439"/>
                </a:lnTo>
                <a:lnTo>
                  <a:pt x="164360" y="35505"/>
                </a:lnTo>
                <a:lnTo>
                  <a:pt x="156941" y="39534"/>
                </a:lnTo>
                <a:lnTo>
                  <a:pt x="150468" y="41325"/>
                </a:lnTo>
                <a:lnTo>
                  <a:pt x="148361" y="42754"/>
                </a:lnTo>
                <a:lnTo>
                  <a:pt x="146957" y="44660"/>
                </a:lnTo>
                <a:lnTo>
                  <a:pt x="144147" y="513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428"/>
          <p:cNvSpPr/>
          <p:nvPr/>
        </p:nvSpPr>
        <p:spPr>
          <a:xfrm>
            <a:off x="1221343" y="1398527"/>
            <a:ext cx="3529347" cy="1582930"/>
          </a:xfrm>
          <a:custGeom>
            <a:avLst/>
            <a:gdLst/>
            <a:ahLst/>
            <a:cxnLst/>
            <a:rect l="0" t="0" r="0" b="0"/>
            <a:pathLst>
              <a:path w="3529347" h="1582930">
                <a:moveTo>
                  <a:pt x="7381" y="24508"/>
                </a:moveTo>
                <a:lnTo>
                  <a:pt x="596" y="47403"/>
                </a:lnTo>
                <a:lnTo>
                  <a:pt x="0" y="51201"/>
                </a:lnTo>
                <a:lnTo>
                  <a:pt x="556" y="54686"/>
                </a:lnTo>
                <a:lnTo>
                  <a:pt x="3713" y="61097"/>
                </a:lnTo>
                <a:lnTo>
                  <a:pt x="10845" y="106469"/>
                </a:lnTo>
                <a:lnTo>
                  <a:pt x="18991" y="142349"/>
                </a:lnTo>
                <a:lnTo>
                  <a:pt x="31988" y="192350"/>
                </a:lnTo>
                <a:lnTo>
                  <a:pt x="46603" y="237402"/>
                </a:lnTo>
                <a:lnTo>
                  <a:pt x="61571" y="281496"/>
                </a:lnTo>
                <a:lnTo>
                  <a:pt x="74036" y="310044"/>
                </a:lnTo>
                <a:lnTo>
                  <a:pt x="83361" y="325720"/>
                </a:lnTo>
                <a:lnTo>
                  <a:pt x="88775" y="344752"/>
                </a:lnTo>
                <a:lnTo>
                  <a:pt x="99380" y="392399"/>
                </a:lnTo>
                <a:lnTo>
                  <a:pt x="115442" y="437432"/>
                </a:lnTo>
                <a:lnTo>
                  <a:pt x="132427" y="480230"/>
                </a:lnTo>
                <a:lnTo>
                  <a:pt x="146032" y="511009"/>
                </a:lnTo>
                <a:lnTo>
                  <a:pt x="155681" y="530290"/>
                </a:lnTo>
                <a:lnTo>
                  <a:pt x="169637" y="573713"/>
                </a:lnTo>
                <a:lnTo>
                  <a:pt x="181566" y="618979"/>
                </a:lnTo>
                <a:lnTo>
                  <a:pt x="232062" y="828593"/>
                </a:lnTo>
                <a:lnTo>
                  <a:pt x="236831" y="870662"/>
                </a:lnTo>
                <a:lnTo>
                  <a:pt x="242795" y="908738"/>
                </a:lnTo>
                <a:lnTo>
                  <a:pt x="250594" y="944150"/>
                </a:lnTo>
                <a:lnTo>
                  <a:pt x="256129" y="977433"/>
                </a:lnTo>
                <a:lnTo>
                  <a:pt x="260811" y="1013815"/>
                </a:lnTo>
                <a:lnTo>
                  <a:pt x="264399" y="1059527"/>
                </a:lnTo>
                <a:lnTo>
                  <a:pt x="268614" y="1098561"/>
                </a:lnTo>
                <a:lnTo>
                  <a:pt x="278129" y="1151490"/>
                </a:lnTo>
                <a:lnTo>
                  <a:pt x="283536" y="1199621"/>
                </a:lnTo>
                <a:lnTo>
                  <a:pt x="287279" y="1244963"/>
                </a:lnTo>
                <a:lnTo>
                  <a:pt x="288943" y="1322265"/>
                </a:lnTo>
                <a:lnTo>
                  <a:pt x="288434" y="1352594"/>
                </a:lnTo>
                <a:lnTo>
                  <a:pt x="285329" y="1393913"/>
                </a:lnTo>
                <a:lnTo>
                  <a:pt x="282418" y="1438784"/>
                </a:lnTo>
                <a:lnTo>
                  <a:pt x="281843" y="1479820"/>
                </a:lnTo>
                <a:lnTo>
                  <a:pt x="280812" y="1497131"/>
                </a:lnTo>
                <a:lnTo>
                  <a:pt x="274329" y="1520689"/>
                </a:lnTo>
                <a:lnTo>
                  <a:pt x="274881" y="1522977"/>
                </a:lnTo>
                <a:lnTo>
                  <a:pt x="279257" y="1530748"/>
                </a:lnTo>
                <a:lnTo>
                  <a:pt x="280615" y="1536275"/>
                </a:lnTo>
                <a:lnTo>
                  <a:pt x="282882" y="1538130"/>
                </a:lnTo>
                <a:lnTo>
                  <a:pt x="286299" y="1539367"/>
                </a:lnTo>
                <a:lnTo>
                  <a:pt x="290481" y="1540191"/>
                </a:lnTo>
                <a:lnTo>
                  <a:pt x="293270" y="1541693"/>
                </a:lnTo>
                <a:lnTo>
                  <a:pt x="295129" y="1543647"/>
                </a:lnTo>
                <a:lnTo>
                  <a:pt x="298147" y="1548358"/>
                </a:lnTo>
                <a:lnTo>
                  <a:pt x="302663" y="1553627"/>
                </a:lnTo>
                <a:lnTo>
                  <a:pt x="305201" y="1555413"/>
                </a:lnTo>
                <a:lnTo>
                  <a:pt x="310561" y="1557398"/>
                </a:lnTo>
                <a:lnTo>
                  <a:pt x="322715" y="1559624"/>
                </a:lnTo>
                <a:lnTo>
                  <a:pt x="363325" y="1573795"/>
                </a:lnTo>
                <a:lnTo>
                  <a:pt x="467226" y="1582854"/>
                </a:lnTo>
                <a:lnTo>
                  <a:pt x="490839" y="1582929"/>
                </a:lnTo>
                <a:lnTo>
                  <a:pt x="612119" y="1571900"/>
                </a:lnTo>
                <a:lnTo>
                  <a:pt x="716514" y="1561344"/>
                </a:lnTo>
                <a:lnTo>
                  <a:pt x="813588" y="1552452"/>
                </a:lnTo>
                <a:lnTo>
                  <a:pt x="899161" y="1543426"/>
                </a:lnTo>
                <a:lnTo>
                  <a:pt x="1056774" y="1528479"/>
                </a:lnTo>
                <a:lnTo>
                  <a:pt x="1195426" y="1520891"/>
                </a:lnTo>
                <a:lnTo>
                  <a:pt x="1308514" y="1518242"/>
                </a:lnTo>
                <a:lnTo>
                  <a:pt x="2332630" y="1516123"/>
                </a:lnTo>
                <a:lnTo>
                  <a:pt x="2596841" y="1523503"/>
                </a:lnTo>
                <a:lnTo>
                  <a:pt x="2766941" y="1531971"/>
                </a:lnTo>
                <a:lnTo>
                  <a:pt x="2873796" y="1537705"/>
                </a:lnTo>
                <a:lnTo>
                  <a:pt x="2989121" y="1546028"/>
                </a:lnTo>
                <a:lnTo>
                  <a:pt x="3094402" y="1552375"/>
                </a:lnTo>
                <a:lnTo>
                  <a:pt x="3201242" y="1558405"/>
                </a:lnTo>
                <a:lnTo>
                  <a:pt x="3238123" y="1561353"/>
                </a:lnTo>
                <a:lnTo>
                  <a:pt x="3305159" y="1567013"/>
                </a:lnTo>
                <a:lnTo>
                  <a:pt x="3402061" y="1566599"/>
                </a:lnTo>
                <a:lnTo>
                  <a:pt x="3445727" y="1558826"/>
                </a:lnTo>
                <a:lnTo>
                  <a:pt x="3454188" y="1554787"/>
                </a:lnTo>
                <a:lnTo>
                  <a:pt x="3464306" y="1547158"/>
                </a:lnTo>
                <a:lnTo>
                  <a:pt x="3466428" y="1544433"/>
                </a:lnTo>
                <a:lnTo>
                  <a:pt x="3467842" y="1541663"/>
                </a:lnTo>
                <a:lnTo>
                  <a:pt x="3468785" y="1538865"/>
                </a:lnTo>
                <a:lnTo>
                  <a:pt x="3472373" y="1533215"/>
                </a:lnTo>
                <a:lnTo>
                  <a:pt x="3477143" y="1526577"/>
                </a:lnTo>
                <a:lnTo>
                  <a:pt x="3482438" y="1517276"/>
                </a:lnTo>
                <a:lnTo>
                  <a:pt x="3485426" y="1506793"/>
                </a:lnTo>
                <a:lnTo>
                  <a:pt x="3487707" y="1495784"/>
                </a:lnTo>
                <a:lnTo>
                  <a:pt x="3491895" y="1484541"/>
                </a:lnTo>
                <a:lnTo>
                  <a:pt x="3495057" y="1449298"/>
                </a:lnTo>
                <a:lnTo>
                  <a:pt x="3495995" y="1352601"/>
                </a:lnTo>
                <a:lnTo>
                  <a:pt x="3495174" y="1319478"/>
                </a:lnTo>
                <a:lnTo>
                  <a:pt x="3493674" y="1289776"/>
                </a:lnTo>
                <a:lnTo>
                  <a:pt x="3491721" y="1262355"/>
                </a:lnTo>
                <a:lnTo>
                  <a:pt x="3490420" y="1235502"/>
                </a:lnTo>
                <a:lnTo>
                  <a:pt x="3488974" y="1182805"/>
                </a:lnTo>
                <a:lnTo>
                  <a:pt x="3487635" y="1155798"/>
                </a:lnTo>
                <a:lnTo>
                  <a:pt x="3482154" y="1077996"/>
                </a:lnTo>
                <a:lnTo>
                  <a:pt x="3480537" y="1042952"/>
                </a:lnTo>
                <a:lnTo>
                  <a:pt x="3479627" y="951744"/>
                </a:lnTo>
                <a:lnTo>
                  <a:pt x="3480452" y="918890"/>
                </a:lnTo>
                <a:lnTo>
                  <a:pt x="3481954" y="887462"/>
                </a:lnTo>
                <a:lnTo>
                  <a:pt x="3485211" y="831906"/>
                </a:lnTo>
                <a:lnTo>
                  <a:pt x="3486659" y="791339"/>
                </a:lnTo>
                <a:lnTo>
                  <a:pt x="3492382" y="711714"/>
                </a:lnTo>
                <a:lnTo>
                  <a:pt x="3499370" y="621397"/>
                </a:lnTo>
                <a:lnTo>
                  <a:pt x="3502477" y="568557"/>
                </a:lnTo>
                <a:lnTo>
                  <a:pt x="3506397" y="532372"/>
                </a:lnTo>
                <a:lnTo>
                  <a:pt x="3513959" y="488041"/>
                </a:lnTo>
                <a:lnTo>
                  <a:pt x="3520498" y="439496"/>
                </a:lnTo>
                <a:lnTo>
                  <a:pt x="3527680" y="302237"/>
                </a:lnTo>
                <a:lnTo>
                  <a:pt x="3529346" y="259385"/>
                </a:lnTo>
                <a:lnTo>
                  <a:pt x="3527546" y="233355"/>
                </a:lnTo>
                <a:lnTo>
                  <a:pt x="3518631" y="192021"/>
                </a:lnTo>
                <a:lnTo>
                  <a:pt x="3510494" y="167592"/>
                </a:lnTo>
                <a:lnTo>
                  <a:pt x="3499800" y="151918"/>
                </a:lnTo>
                <a:lnTo>
                  <a:pt x="3475175" y="127029"/>
                </a:lnTo>
                <a:lnTo>
                  <a:pt x="3456481" y="112935"/>
                </a:lnTo>
                <a:lnTo>
                  <a:pt x="3393244" y="90168"/>
                </a:lnTo>
                <a:lnTo>
                  <a:pt x="3294587" y="62446"/>
                </a:lnTo>
                <a:lnTo>
                  <a:pt x="3241403" y="52921"/>
                </a:lnTo>
                <a:lnTo>
                  <a:pt x="3097341" y="38451"/>
                </a:lnTo>
                <a:lnTo>
                  <a:pt x="3013917" y="35467"/>
                </a:lnTo>
                <a:lnTo>
                  <a:pt x="2878481" y="33552"/>
                </a:lnTo>
                <a:lnTo>
                  <a:pt x="2711763" y="25741"/>
                </a:lnTo>
                <a:lnTo>
                  <a:pt x="2621629" y="24751"/>
                </a:lnTo>
                <a:lnTo>
                  <a:pt x="2390320" y="24517"/>
                </a:lnTo>
                <a:lnTo>
                  <a:pt x="1957327" y="15778"/>
                </a:lnTo>
                <a:lnTo>
                  <a:pt x="1566010" y="95"/>
                </a:lnTo>
                <a:lnTo>
                  <a:pt x="1473499" y="0"/>
                </a:lnTo>
                <a:lnTo>
                  <a:pt x="1169215" y="13435"/>
                </a:lnTo>
                <a:lnTo>
                  <a:pt x="907238" y="30254"/>
                </a:lnTo>
                <a:lnTo>
                  <a:pt x="732929" y="44514"/>
                </a:lnTo>
                <a:lnTo>
                  <a:pt x="623544" y="56258"/>
                </a:lnTo>
                <a:lnTo>
                  <a:pt x="516829" y="65360"/>
                </a:lnTo>
                <a:lnTo>
                  <a:pt x="415253" y="67105"/>
                </a:lnTo>
                <a:lnTo>
                  <a:pt x="331224" y="64778"/>
                </a:lnTo>
                <a:lnTo>
                  <a:pt x="230473" y="59585"/>
                </a:lnTo>
                <a:lnTo>
                  <a:pt x="127396" y="5879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How many ways two letter strings can be formed from A, B, C, and D?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MARTPenAnnotation293"/>
          <p:cNvSpPr/>
          <p:nvPr/>
        </p:nvSpPr>
        <p:spPr>
          <a:xfrm>
            <a:off x="3723322" y="2400300"/>
            <a:ext cx="77154" cy="531496"/>
          </a:xfrm>
          <a:custGeom>
            <a:avLst/>
            <a:gdLst/>
            <a:ahLst/>
            <a:cxnLst/>
            <a:rect l="0" t="0" r="0" b="0"/>
            <a:pathLst>
              <a:path w="77154" h="531496">
                <a:moveTo>
                  <a:pt x="0" y="0"/>
                </a:moveTo>
                <a:lnTo>
                  <a:pt x="953" y="14464"/>
                </a:lnTo>
                <a:lnTo>
                  <a:pt x="5891" y="62705"/>
                </a:lnTo>
                <a:lnTo>
                  <a:pt x="6785" y="74188"/>
                </a:lnTo>
                <a:lnTo>
                  <a:pt x="7381" y="83749"/>
                </a:lnTo>
                <a:lnTo>
                  <a:pt x="8043" y="101991"/>
                </a:lnTo>
                <a:lnTo>
                  <a:pt x="8219" y="110856"/>
                </a:lnTo>
                <a:lnTo>
                  <a:pt x="9290" y="119624"/>
                </a:lnTo>
                <a:lnTo>
                  <a:pt x="10956" y="128327"/>
                </a:lnTo>
                <a:lnTo>
                  <a:pt x="13019" y="136986"/>
                </a:lnTo>
                <a:lnTo>
                  <a:pt x="15347" y="145616"/>
                </a:lnTo>
                <a:lnTo>
                  <a:pt x="20473" y="162826"/>
                </a:lnTo>
                <a:lnTo>
                  <a:pt x="23174" y="174273"/>
                </a:lnTo>
                <a:lnTo>
                  <a:pt x="25927" y="187619"/>
                </a:lnTo>
                <a:lnTo>
                  <a:pt x="28714" y="202232"/>
                </a:lnTo>
                <a:lnTo>
                  <a:pt x="34352" y="228628"/>
                </a:lnTo>
                <a:lnTo>
                  <a:pt x="37189" y="241001"/>
                </a:lnTo>
                <a:lnTo>
                  <a:pt x="39080" y="252107"/>
                </a:lnTo>
                <a:lnTo>
                  <a:pt x="40341" y="262369"/>
                </a:lnTo>
                <a:lnTo>
                  <a:pt x="41181" y="272067"/>
                </a:lnTo>
                <a:lnTo>
                  <a:pt x="41742" y="281391"/>
                </a:lnTo>
                <a:lnTo>
                  <a:pt x="42364" y="299370"/>
                </a:lnTo>
                <a:lnTo>
                  <a:pt x="43483" y="308165"/>
                </a:lnTo>
                <a:lnTo>
                  <a:pt x="45181" y="316886"/>
                </a:lnTo>
                <a:lnTo>
                  <a:pt x="47266" y="325557"/>
                </a:lnTo>
                <a:lnTo>
                  <a:pt x="49608" y="338005"/>
                </a:lnTo>
                <a:lnTo>
                  <a:pt x="54751" y="369617"/>
                </a:lnTo>
                <a:lnTo>
                  <a:pt x="57455" y="382619"/>
                </a:lnTo>
                <a:lnTo>
                  <a:pt x="60211" y="393192"/>
                </a:lnTo>
                <a:lnTo>
                  <a:pt x="63001" y="402145"/>
                </a:lnTo>
                <a:lnTo>
                  <a:pt x="64860" y="410972"/>
                </a:lnTo>
                <a:lnTo>
                  <a:pt x="66100" y="419713"/>
                </a:lnTo>
                <a:lnTo>
                  <a:pt x="66927" y="428399"/>
                </a:lnTo>
                <a:lnTo>
                  <a:pt x="70385" y="455829"/>
                </a:lnTo>
                <a:lnTo>
                  <a:pt x="74145" y="484531"/>
                </a:lnTo>
                <a:lnTo>
                  <a:pt x="75148" y="493518"/>
                </a:lnTo>
                <a:lnTo>
                  <a:pt x="77153" y="5314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94"/>
          <p:cNvSpPr/>
          <p:nvPr/>
        </p:nvSpPr>
        <p:spPr>
          <a:xfrm>
            <a:off x="3577589" y="2357583"/>
            <a:ext cx="479546" cy="231313"/>
          </a:xfrm>
          <a:custGeom>
            <a:avLst/>
            <a:gdLst/>
            <a:ahLst/>
            <a:cxnLst/>
            <a:rect l="0" t="0" r="0" b="0"/>
            <a:pathLst>
              <a:path w="479546" h="231313">
                <a:moveTo>
                  <a:pt x="0" y="59862"/>
                </a:moveTo>
                <a:lnTo>
                  <a:pt x="4552" y="55311"/>
                </a:lnTo>
                <a:lnTo>
                  <a:pt x="11865" y="50536"/>
                </a:lnTo>
                <a:lnTo>
                  <a:pt x="21466" y="45240"/>
                </a:lnTo>
                <a:lnTo>
                  <a:pt x="37582" y="36903"/>
                </a:lnTo>
                <a:lnTo>
                  <a:pt x="48771" y="31243"/>
                </a:lnTo>
                <a:lnTo>
                  <a:pt x="62634" y="28092"/>
                </a:lnTo>
                <a:lnTo>
                  <a:pt x="70331" y="27252"/>
                </a:lnTo>
                <a:lnTo>
                  <a:pt x="79273" y="25739"/>
                </a:lnTo>
                <a:lnTo>
                  <a:pt x="89044" y="23779"/>
                </a:lnTo>
                <a:lnTo>
                  <a:pt x="99367" y="21519"/>
                </a:lnTo>
                <a:lnTo>
                  <a:pt x="109108" y="19059"/>
                </a:lnTo>
                <a:lnTo>
                  <a:pt x="118459" y="16468"/>
                </a:lnTo>
                <a:lnTo>
                  <a:pt x="127550" y="13787"/>
                </a:lnTo>
                <a:lnTo>
                  <a:pt x="147812" y="8269"/>
                </a:lnTo>
                <a:lnTo>
                  <a:pt x="158549" y="5464"/>
                </a:lnTo>
                <a:lnTo>
                  <a:pt x="169517" y="3594"/>
                </a:lnTo>
                <a:lnTo>
                  <a:pt x="180639" y="2347"/>
                </a:lnTo>
                <a:lnTo>
                  <a:pt x="191864" y="1516"/>
                </a:lnTo>
                <a:lnTo>
                  <a:pt x="206967" y="962"/>
                </a:lnTo>
                <a:lnTo>
                  <a:pt x="263677" y="182"/>
                </a:lnTo>
                <a:lnTo>
                  <a:pt x="303245" y="0"/>
                </a:lnTo>
                <a:lnTo>
                  <a:pt x="320274" y="904"/>
                </a:lnTo>
                <a:lnTo>
                  <a:pt x="335436" y="2459"/>
                </a:lnTo>
                <a:lnTo>
                  <a:pt x="349354" y="4448"/>
                </a:lnTo>
                <a:lnTo>
                  <a:pt x="360538" y="6727"/>
                </a:lnTo>
                <a:lnTo>
                  <a:pt x="369899" y="9198"/>
                </a:lnTo>
                <a:lnTo>
                  <a:pt x="403161" y="20009"/>
                </a:lnTo>
                <a:lnTo>
                  <a:pt x="417626" y="25639"/>
                </a:lnTo>
                <a:lnTo>
                  <a:pt x="430405" y="32269"/>
                </a:lnTo>
                <a:lnTo>
                  <a:pt x="436479" y="36704"/>
                </a:lnTo>
                <a:lnTo>
                  <a:pt x="442434" y="41566"/>
                </a:lnTo>
                <a:lnTo>
                  <a:pt x="447356" y="45759"/>
                </a:lnTo>
                <a:lnTo>
                  <a:pt x="455365" y="52959"/>
                </a:lnTo>
                <a:lnTo>
                  <a:pt x="458834" y="57165"/>
                </a:lnTo>
                <a:lnTo>
                  <a:pt x="462100" y="61874"/>
                </a:lnTo>
                <a:lnTo>
                  <a:pt x="465229" y="66918"/>
                </a:lnTo>
                <a:lnTo>
                  <a:pt x="468268" y="71233"/>
                </a:lnTo>
                <a:lnTo>
                  <a:pt x="471246" y="75063"/>
                </a:lnTo>
                <a:lnTo>
                  <a:pt x="474184" y="78568"/>
                </a:lnTo>
                <a:lnTo>
                  <a:pt x="476143" y="82810"/>
                </a:lnTo>
                <a:lnTo>
                  <a:pt x="477449" y="87543"/>
                </a:lnTo>
                <a:lnTo>
                  <a:pt x="478320" y="92603"/>
                </a:lnTo>
                <a:lnTo>
                  <a:pt x="478900" y="96930"/>
                </a:lnTo>
                <a:lnTo>
                  <a:pt x="479287" y="100766"/>
                </a:lnTo>
                <a:lnTo>
                  <a:pt x="479545" y="104276"/>
                </a:lnTo>
                <a:lnTo>
                  <a:pt x="478764" y="108521"/>
                </a:lnTo>
                <a:lnTo>
                  <a:pt x="477291" y="113257"/>
                </a:lnTo>
                <a:lnTo>
                  <a:pt x="475357" y="118318"/>
                </a:lnTo>
                <a:lnTo>
                  <a:pt x="473115" y="122645"/>
                </a:lnTo>
                <a:lnTo>
                  <a:pt x="470668" y="126482"/>
                </a:lnTo>
                <a:lnTo>
                  <a:pt x="468083" y="129993"/>
                </a:lnTo>
                <a:lnTo>
                  <a:pt x="465409" y="134238"/>
                </a:lnTo>
                <a:lnTo>
                  <a:pt x="462673" y="138974"/>
                </a:lnTo>
                <a:lnTo>
                  <a:pt x="459896" y="144036"/>
                </a:lnTo>
                <a:lnTo>
                  <a:pt x="456140" y="148363"/>
                </a:lnTo>
                <a:lnTo>
                  <a:pt x="451731" y="152200"/>
                </a:lnTo>
                <a:lnTo>
                  <a:pt x="441752" y="159003"/>
                </a:lnTo>
                <a:lnTo>
                  <a:pt x="430967" y="165202"/>
                </a:lnTo>
                <a:lnTo>
                  <a:pt x="422567" y="169141"/>
                </a:lnTo>
                <a:lnTo>
                  <a:pt x="400532" y="178598"/>
                </a:lnTo>
                <a:lnTo>
                  <a:pt x="389894" y="182834"/>
                </a:lnTo>
                <a:lnTo>
                  <a:pt x="370454" y="190081"/>
                </a:lnTo>
                <a:lnTo>
                  <a:pt x="362222" y="193347"/>
                </a:lnTo>
                <a:lnTo>
                  <a:pt x="347996" y="199516"/>
                </a:lnTo>
                <a:lnTo>
                  <a:pt x="340582" y="202495"/>
                </a:lnTo>
                <a:lnTo>
                  <a:pt x="324725" y="208344"/>
                </a:lnTo>
                <a:lnTo>
                  <a:pt x="316496" y="210285"/>
                </a:lnTo>
                <a:lnTo>
                  <a:pt x="308153" y="211579"/>
                </a:lnTo>
                <a:lnTo>
                  <a:pt x="299732" y="212441"/>
                </a:lnTo>
                <a:lnTo>
                  <a:pt x="291262" y="213969"/>
                </a:lnTo>
                <a:lnTo>
                  <a:pt x="282757" y="215940"/>
                </a:lnTo>
                <a:lnTo>
                  <a:pt x="274230" y="218206"/>
                </a:lnTo>
                <a:lnTo>
                  <a:pt x="265688" y="219717"/>
                </a:lnTo>
                <a:lnTo>
                  <a:pt x="257135" y="220725"/>
                </a:lnTo>
                <a:lnTo>
                  <a:pt x="248576" y="221396"/>
                </a:lnTo>
                <a:lnTo>
                  <a:pt x="221286" y="224682"/>
                </a:lnTo>
                <a:lnTo>
                  <a:pt x="128588" y="23131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95"/>
          <p:cNvSpPr/>
          <p:nvPr/>
        </p:nvSpPr>
        <p:spPr>
          <a:xfrm>
            <a:off x="4229783" y="2254920"/>
            <a:ext cx="376508" cy="779745"/>
          </a:xfrm>
          <a:custGeom>
            <a:avLst/>
            <a:gdLst/>
            <a:ahLst/>
            <a:cxnLst/>
            <a:rect l="0" t="0" r="0" b="0"/>
            <a:pathLst>
              <a:path w="376508" h="779745">
                <a:moveTo>
                  <a:pt x="376507" y="8219"/>
                </a:moveTo>
                <a:lnTo>
                  <a:pt x="346983" y="839"/>
                </a:lnTo>
                <a:lnTo>
                  <a:pt x="339255" y="177"/>
                </a:lnTo>
                <a:lnTo>
                  <a:pt x="334527" y="0"/>
                </a:lnTo>
                <a:lnTo>
                  <a:pt x="324194" y="2344"/>
                </a:lnTo>
                <a:lnTo>
                  <a:pt x="313251" y="6561"/>
                </a:lnTo>
                <a:lnTo>
                  <a:pt x="302038" y="11610"/>
                </a:lnTo>
                <a:lnTo>
                  <a:pt x="295428" y="14290"/>
                </a:lnTo>
                <a:lnTo>
                  <a:pt x="288164" y="17029"/>
                </a:lnTo>
                <a:lnTo>
                  <a:pt x="280464" y="19807"/>
                </a:lnTo>
                <a:lnTo>
                  <a:pt x="273426" y="22612"/>
                </a:lnTo>
                <a:lnTo>
                  <a:pt x="266829" y="25435"/>
                </a:lnTo>
                <a:lnTo>
                  <a:pt x="260525" y="28269"/>
                </a:lnTo>
                <a:lnTo>
                  <a:pt x="253466" y="32063"/>
                </a:lnTo>
                <a:lnTo>
                  <a:pt x="245902" y="36498"/>
                </a:lnTo>
                <a:lnTo>
                  <a:pt x="229878" y="46505"/>
                </a:lnTo>
                <a:lnTo>
                  <a:pt x="187793" y="74092"/>
                </a:lnTo>
                <a:lnTo>
                  <a:pt x="180213" y="80710"/>
                </a:lnTo>
                <a:lnTo>
                  <a:pt x="173254" y="87979"/>
                </a:lnTo>
                <a:lnTo>
                  <a:pt x="166710" y="95682"/>
                </a:lnTo>
                <a:lnTo>
                  <a:pt x="157585" y="105581"/>
                </a:lnTo>
                <a:lnTo>
                  <a:pt x="134746" y="129279"/>
                </a:lnTo>
                <a:lnTo>
                  <a:pt x="123892" y="139408"/>
                </a:lnTo>
                <a:lnTo>
                  <a:pt x="113800" y="148066"/>
                </a:lnTo>
                <a:lnTo>
                  <a:pt x="104214" y="155743"/>
                </a:lnTo>
                <a:lnTo>
                  <a:pt x="95918" y="163718"/>
                </a:lnTo>
                <a:lnTo>
                  <a:pt x="88483" y="171893"/>
                </a:lnTo>
                <a:lnTo>
                  <a:pt x="81621" y="180200"/>
                </a:lnTo>
                <a:lnTo>
                  <a:pt x="75141" y="187643"/>
                </a:lnTo>
                <a:lnTo>
                  <a:pt x="68916" y="194511"/>
                </a:lnTo>
                <a:lnTo>
                  <a:pt x="62861" y="200994"/>
                </a:lnTo>
                <a:lnTo>
                  <a:pt x="55967" y="211031"/>
                </a:lnTo>
                <a:lnTo>
                  <a:pt x="48513" y="223437"/>
                </a:lnTo>
                <a:lnTo>
                  <a:pt x="40687" y="237423"/>
                </a:lnTo>
                <a:lnTo>
                  <a:pt x="33564" y="252462"/>
                </a:lnTo>
                <a:lnTo>
                  <a:pt x="26911" y="268203"/>
                </a:lnTo>
                <a:lnTo>
                  <a:pt x="15391" y="298075"/>
                </a:lnTo>
                <a:lnTo>
                  <a:pt x="7096" y="320877"/>
                </a:lnTo>
                <a:lnTo>
                  <a:pt x="2774" y="340536"/>
                </a:lnTo>
                <a:lnTo>
                  <a:pt x="853" y="362608"/>
                </a:lnTo>
                <a:lnTo>
                  <a:pt x="0" y="394643"/>
                </a:lnTo>
                <a:lnTo>
                  <a:pt x="725" y="410615"/>
                </a:lnTo>
                <a:lnTo>
                  <a:pt x="2160" y="426026"/>
                </a:lnTo>
                <a:lnTo>
                  <a:pt x="4070" y="441062"/>
                </a:lnTo>
                <a:lnTo>
                  <a:pt x="6295" y="454896"/>
                </a:lnTo>
                <a:lnTo>
                  <a:pt x="8731" y="467929"/>
                </a:lnTo>
                <a:lnTo>
                  <a:pt x="13979" y="491617"/>
                </a:lnTo>
                <a:lnTo>
                  <a:pt x="19486" y="511671"/>
                </a:lnTo>
                <a:lnTo>
                  <a:pt x="27648" y="527568"/>
                </a:lnTo>
                <a:lnTo>
                  <a:pt x="38578" y="544794"/>
                </a:lnTo>
                <a:lnTo>
                  <a:pt x="45494" y="557388"/>
                </a:lnTo>
                <a:lnTo>
                  <a:pt x="52961" y="571499"/>
                </a:lnTo>
                <a:lnTo>
                  <a:pt x="61750" y="584717"/>
                </a:lnTo>
                <a:lnTo>
                  <a:pt x="71419" y="597339"/>
                </a:lnTo>
                <a:lnTo>
                  <a:pt x="81675" y="609563"/>
                </a:lnTo>
                <a:lnTo>
                  <a:pt x="91369" y="620570"/>
                </a:lnTo>
                <a:lnTo>
                  <a:pt x="109762" y="640420"/>
                </a:lnTo>
                <a:lnTo>
                  <a:pt x="131631" y="663110"/>
                </a:lnTo>
                <a:lnTo>
                  <a:pt x="138961" y="669603"/>
                </a:lnTo>
                <a:lnTo>
                  <a:pt x="146705" y="675837"/>
                </a:lnTo>
                <a:lnTo>
                  <a:pt x="154726" y="681898"/>
                </a:lnTo>
                <a:lnTo>
                  <a:pt x="171257" y="693712"/>
                </a:lnTo>
                <a:lnTo>
                  <a:pt x="205154" y="716819"/>
                </a:lnTo>
                <a:lnTo>
                  <a:pt x="213694" y="721601"/>
                </a:lnTo>
                <a:lnTo>
                  <a:pt x="222245" y="725743"/>
                </a:lnTo>
                <a:lnTo>
                  <a:pt x="241271" y="733836"/>
                </a:lnTo>
                <a:lnTo>
                  <a:pt x="265602" y="743783"/>
                </a:lnTo>
                <a:lnTo>
                  <a:pt x="287211" y="752014"/>
                </a:lnTo>
                <a:lnTo>
                  <a:pt x="296973" y="755543"/>
                </a:lnTo>
                <a:lnTo>
                  <a:pt x="304434" y="758847"/>
                </a:lnTo>
                <a:lnTo>
                  <a:pt x="315264" y="765060"/>
                </a:lnTo>
                <a:lnTo>
                  <a:pt x="325793" y="770995"/>
                </a:lnTo>
                <a:lnTo>
                  <a:pt x="335870" y="775856"/>
                </a:lnTo>
                <a:lnTo>
                  <a:pt x="343523" y="778016"/>
                </a:lnTo>
                <a:lnTo>
                  <a:pt x="352640" y="778976"/>
                </a:lnTo>
                <a:lnTo>
                  <a:pt x="367934" y="77974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96"/>
          <p:cNvSpPr/>
          <p:nvPr/>
        </p:nvSpPr>
        <p:spPr>
          <a:xfrm>
            <a:off x="4555324" y="2477452"/>
            <a:ext cx="419584" cy="167662"/>
          </a:xfrm>
          <a:custGeom>
            <a:avLst/>
            <a:gdLst/>
            <a:ahLst/>
            <a:cxnLst/>
            <a:rect l="0" t="0" r="0" b="0"/>
            <a:pathLst>
              <a:path w="419584" h="167662">
                <a:moveTo>
                  <a:pt x="42393" y="0"/>
                </a:moveTo>
                <a:lnTo>
                  <a:pt x="37842" y="9102"/>
                </a:lnTo>
                <a:lnTo>
                  <a:pt x="36501" y="13688"/>
                </a:lnTo>
                <a:lnTo>
                  <a:pt x="35608" y="18650"/>
                </a:lnTo>
                <a:lnTo>
                  <a:pt x="35012" y="23863"/>
                </a:lnTo>
                <a:lnTo>
                  <a:pt x="33662" y="29244"/>
                </a:lnTo>
                <a:lnTo>
                  <a:pt x="31810" y="34736"/>
                </a:lnTo>
                <a:lnTo>
                  <a:pt x="29623" y="40302"/>
                </a:lnTo>
                <a:lnTo>
                  <a:pt x="27212" y="45918"/>
                </a:lnTo>
                <a:lnTo>
                  <a:pt x="21993" y="57238"/>
                </a:lnTo>
                <a:lnTo>
                  <a:pt x="20221" y="61971"/>
                </a:lnTo>
                <a:lnTo>
                  <a:pt x="19039" y="66079"/>
                </a:lnTo>
                <a:lnTo>
                  <a:pt x="18251" y="69770"/>
                </a:lnTo>
                <a:lnTo>
                  <a:pt x="16773" y="73184"/>
                </a:lnTo>
                <a:lnTo>
                  <a:pt x="14836" y="76412"/>
                </a:lnTo>
                <a:lnTo>
                  <a:pt x="12592" y="79516"/>
                </a:lnTo>
                <a:lnTo>
                  <a:pt x="10143" y="82538"/>
                </a:lnTo>
                <a:lnTo>
                  <a:pt x="7558" y="85506"/>
                </a:lnTo>
                <a:lnTo>
                  <a:pt x="4882" y="88436"/>
                </a:lnTo>
                <a:lnTo>
                  <a:pt x="3098" y="95152"/>
                </a:lnTo>
                <a:lnTo>
                  <a:pt x="1909" y="104393"/>
                </a:lnTo>
                <a:lnTo>
                  <a:pt x="587" y="123549"/>
                </a:lnTo>
                <a:lnTo>
                  <a:pt x="0" y="135238"/>
                </a:lnTo>
                <a:lnTo>
                  <a:pt x="796" y="138736"/>
                </a:lnTo>
                <a:lnTo>
                  <a:pt x="2279" y="141068"/>
                </a:lnTo>
                <a:lnTo>
                  <a:pt x="4221" y="142623"/>
                </a:lnTo>
                <a:lnTo>
                  <a:pt x="6467" y="145565"/>
                </a:lnTo>
                <a:lnTo>
                  <a:pt x="8917" y="149431"/>
                </a:lnTo>
                <a:lnTo>
                  <a:pt x="11503" y="153913"/>
                </a:lnTo>
                <a:lnTo>
                  <a:pt x="14180" y="156901"/>
                </a:lnTo>
                <a:lnTo>
                  <a:pt x="16917" y="158893"/>
                </a:lnTo>
                <a:lnTo>
                  <a:pt x="22498" y="161107"/>
                </a:lnTo>
                <a:lnTo>
                  <a:pt x="33852" y="163305"/>
                </a:lnTo>
                <a:lnTo>
                  <a:pt x="50345" y="167195"/>
                </a:lnTo>
                <a:lnTo>
                  <a:pt x="65791" y="167661"/>
                </a:lnTo>
                <a:lnTo>
                  <a:pt x="85615" y="167019"/>
                </a:lnTo>
                <a:lnTo>
                  <a:pt x="126373" y="164718"/>
                </a:lnTo>
                <a:lnTo>
                  <a:pt x="154012" y="163696"/>
                </a:lnTo>
                <a:lnTo>
                  <a:pt x="190189" y="163120"/>
                </a:lnTo>
                <a:lnTo>
                  <a:pt x="291847" y="162899"/>
                </a:lnTo>
                <a:lnTo>
                  <a:pt x="308708" y="161939"/>
                </a:lnTo>
                <a:lnTo>
                  <a:pt x="419583" y="1543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97"/>
          <p:cNvSpPr/>
          <p:nvPr/>
        </p:nvSpPr>
        <p:spPr>
          <a:xfrm>
            <a:off x="4820602" y="2460307"/>
            <a:ext cx="107719" cy="522924"/>
          </a:xfrm>
          <a:custGeom>
            <a:avLst/>
            <a:gdLst/>
            <a:ahLst/>
            <a:cxnLst/>
            <a:rect l="0" t="0" r="0" b="0"/>
            <a:pathLst>
              <a:path w="107719" h="522924">
                <a:moveTo>
                  <a:pt x="0" y="0"/>
                </a:moveTo>
                <a:lnTo>
                  <a:pt x="0" y="13653"/>
                </a:lnTo>
                <a:lnTo>
                  <a:pt x="953" y="18627"/>
                </a:lnTo>
                <a:lnTo>
                  <a:pt x="2540" y="22895"/>
                </a:lnTo>
                <a:lnTo>
                  <a:pt x="4551" y="26694"/>
                </a:lnTo>
                <a:lnTo>
                  <a:pt x="6844" y="38751"/>
                </a:lnTo>
                <a:lnTo>
                  <a:pt x="9325" y="56314"/>
                </a:lnTo>
                <a:lnTo>
                  <a:pt x="11932" y="77548"/>
                </a:lnTo>
                <a:lnTo>
                  <a:pt x="14622" y="94561"/>
                </a:lnTo>
                <a:lnTo>
                  <a:pt x="17368" y="108761"/>
                </a:lnTo>
                <a:lnTo>
                  <a:pt x="20151" y="121085"/>
                </a:lnTo>
                <a:lnTo>
                  <a:pt x="25783" y="150018"/>
                </a:lnTo>
                <a:lnTo>
                  <a:pt x="28619" y="165734"/>
                </a:lnTo>
                <a:lnTo>
                  <a:pt x="34310" y="193357"/>
                </a:lnTo>
                <a:lnTo>
                  <a:pt x="37160" y="206057"/>
                </a:lnTo>
                <a:lnTo>
                  <a:pt x="45409" y="237949"/>
                </a:lnTo>
                <a:lnTo>
                  <a:pt x="54472" y="270537"/>
                </a:lnTo>
                <a:lnTo>
                  <a:pt x="80187" y="355984"/>
                </a:lnTo>
                <a:lnTo>
                  <a:pt x="84890" y="374483"/>
                </a:lnTo>
                <a:lnTo>
                  <a:pt x="88026" y="389673"/>
                </a:lnTo>
                <a:lnTo>
                  <a:pt x="90116" y="402657"/>
                </a:lnTo>
                <a:lnTo>
                  <a:pt x="92462" y="414171"/>
                </a:lnTo>
                <a:lnTo>
                  <a:pt x="94979" y="424703"/>
                </a:lnTo>
                <a:lnTo>
                  <a:pt x="97609" y="434583"/>
                </a:lnTo>
                <a:lnTo>
                  <a:pt x="100532" y="450641"/>
                </a:lnTo>
                <a:lnTo>
                  <a:pt x="101831" y="466032"/>
                </a:lnTo>
                <a:lnTo>
                  <a:pt x="102409" y="485573"/>
                </a:lnTo>
                <a:lnTo>
                  <a:pt x="105205" y="499338"/>
                </a:lnTo>
                <a:lnTo>
                  <a:pt x="107284" y="504342"/>
                </a:lnTo>
                <a:lnTo>
                  <a:pt x="107718" y="508630"/>
                </a:lnTo>
                <a:lnTo>
                  <a:pt x="107054" y="512442"/>
                </a:lnTo>
                <a:lnTo>
                  <a:pt x="102870" y="52292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98"/>
          <p:cNvSpPr/>
          <p:nvPr/>
        </p:nvSpPr>
        <p:spPr>
          <a:xfrm>
            <a:off x="5077777" y="2914650"/>
            <a:ext cx="187221" cy="248603"/>
          </a:xfrm>
          <a:custGeom>
            <a:avLst/>
            <a:gdLst/>
            <a:ahLst/>
            <a:cxnLst/>
            <a:rect l="0" t="0" r="0" b="0"/>
            <a:pathLst>
              <a:path w="187221" h="248603">
                <a:moveTo>
                  <a:pt x="60007" y="0"/>
                </a:moveTo>
                <a:lnTo>
                  <a:pt x="117494" y="0"/>
                </a:lnTo>
                <a:lnTo>
                  <a:pt x="123097" y="952"/>
                </a:lnTo>
                <a:lnTo>
                  <a:pt x="128737" y="2539"/>
                </a:lnTo>
                <a:lnTo>
                  <a:pt x="134402" y="4551"/>
                </a:lnTo>
                <a:lnTo>
                  <a:pt x="139132" y="5891"/>
                </a:lnTo>
                <a:lnTo>
                  <a:pt x="143237" y="6785"/>
                </a:lnTo>
                <a:lnTo>
                  <a:pt x="146926" y="7380"/>
                </a:lnTo>
                <a:lnTo>
                  <a:pt x="151291" y="8730"/>
                </a:lnTo>
                <a:lnTo>
                  <a:pt x="156105" y="10583"/>
                </a:lnTo>
                <a:lnTo>
                  <a:pt x="161221" y="12770"/>
                </a:lnTo>
                <a:lnTo>
                  <a:pt x="165583" y="15181"/>
                </a:lnTo>
                <a:lnTo>
                  <a:pt x="169443" y="17740"/>
                </a:lnTo>
                <a:lnTo>
                  <a:pt x="172970" y="20399"/>
                </a:lnTo>
                <a:lnTo>
                  <a:pt x="175321" y="24077"/>
                </a:lnTo>
                <a:lnTo>
                  <a:pt x="176888" y="28434"/>
                </a:lnTo>
                <a:lnTo>
                  <a:pt x="177933" y="33243"/>
                </a:lnTo>
                <a:lnTo>
                  <a:pt x="179582" y="37402"/>
                </a:lnTo>
                <a:lnTo>
                  <a:pt x="183954" y="44563"/>
                </a:lnTo>
                <a:lnTo>
                  <a:pt x="185501" y="48759"/>
                </a:lnTo>
                <a:lnTo>
                  <a:pt x="186533" y="53460"/>
                </a:lnTo>
                <a:lnTo>
                  <a:pt x="187220" y="58500"/>
                </a:lnTo>
                <a:lnTo>
                  <a:pt x="186726" y="63765"/>
                </a:lnTo>
                <a:lnTo>
                  <a:pt x="185444" y="69180"/>
                </a:lnTo>
                <a:lnTo>
                  <a:pt x="183637" y="74695"/>
                </a:lnTo>
                <a:lnTo>
                  <a:pt x="182432" y="80276"/>
                </a:lnTo>
                <a:lnTo>
                  <a:pt x="181629" y="85902"/>
                </a:lnTo>
                <a:lnTo>
                  <a:pt x="181093" y="91558"/>
                </a:lnTo>
                <a:lnTo>
                  <a:pt x="179784" y="97234"/>
                </a:lnTo>
                <a:lnTo>
                  <a:pt x="177958" y="102922"/>
                </a:lnTo>
                <a:lnTo>
                  <a:pt x="175789" y="108620"/>
                </a:lnTo>
                <a:lnTo>
                  <a:pt x="173390" y="114323"/>
                </a:lnTo>
                <a:lnTo>
                  <a:pt x="170838" y="120030"/>
                </a:lnTo>
                <a:lnTo>
                  <a:pt x="168184" y="125740"/>
                </a:lnTo>
                <a:lnTo>
                  <a:pt x="164511" y="131451"/>
                </a:lnTo>
                <a:lnTo>
                  <a:pt x="160156" y="137164"/>
                </a:lnTo>
                <a:lnTo>
                  <a:pt x="155348" y="142878"/>
                </a:lnTo>
                <a:lnTo>
                  <a:pt x="151191" y="148592"/>
                </a:lnTo>
                <a:lnTo>
                  <a:pt x="147466" y="154306"/>
                </a:lnTo>
                <a:lnTo>
                  <a:pt x="144031" y="160021"/>
                </a:lnTo>
                <a:lnTo>
                  <a:pt x="139836" y="165735"/>
                </a:lnTo>
                <a:lnTo>
                  <a:pt x="135134" y="171450"/>
                </a:lnTo>
                <a:lnTo>
                  <a:pt x="130094" y="177165"/>
                </a:lnTo>
                <a:lnTo>
                  <a:pt x="116874" y="191135"/>
                </a:lnTo>
                <a:lnTo>
                  <a:pt x="109349" y="198860"/>
                </a:lnTo>
                <a:lnTo>
                  <a:pt x="102427" y="204964"/>
                </a:lnTo>
                <a:lnTo>
                  <a:pt x="95907" y="209985"/>
                </a:lnTo>
                <a:lnTo>
                  <a:pt x="89656" y="214285"/>
                </a:lnTo>
                <a:lnTo>
                  <a:pt x="70009" y="226682"/>
                </a:lnTo>
                <a:lnTo>
                  <a:pt x="58103" y="233989"/>
                </a:lnTo>
                <a:lnTo>
                  <a:pt x="49213" y="238860"/>
                </a:lnTo>
                <a:lnTo>
                  <a:pt x="42334" y="242108"/>
                </a:lnTo>
                <a:lnTo>
                  <a:pt x="36795" y="244272"/>
                </a:lnTo>
                <a:lnTo>
                  <a:pt x="32150" y="245716"/>
                </a:lnTo>
                <a:lnTo>
                  <a:pt x="28101" y="246678"/>
                </a:lnTo>
                <a:lnTo>
                  <a:pt x="0" y="2486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99"/>
          <p:cNvSpPr/>
          <p:nvPr/>
        </p:nvSpPr>
        <p:spPr>
          <a:xfrm>
            <a:off x="5300662" y="2468881"/>
            <a:ext cx="454343" cy="462882"/>
          </a:xfrm>
          <a:custGeom>
            <a:avLst/>
            <a:gdLst/>
            <a:ahLst/>
            <a:cxnLst/>
            <a:rect l="0" t="0" r="0" b="0"/>
            <a:pathLst>
              <a:path w="454343" h="462882">
                <a:moveTo>
                  <a:pt x="0" y="51433"/>
                </a:moveTo>
                <a:lnTo>
                  <a:pt x="6844" y="38698"/>
                </a:lnTo>
                <a:lnTo>
                  <a:pt x="11931" y="32121"/>
                </a:lnTo>
                <a:lnTo>
                  <a:pt x="14622" y="29986"/>
                </a:lnTo>
                <a:lnTo>
                  <a:pt x="17368" y="28563"/>
                </a:lnTo>
                <a:lnTo>
                  <a:pt x="20151" y="27614"/>
                </a:lnTo>
                <a:lnTo>
                  <a:pt x="25784" y="24019"/>
                </a:lnTo>
                <a:lnTo>
                  <a:pt x="37161" y="13951"/>
                </a:lnTo>
                <a:lnTo>
                  <a:pt x="40966" y="12158"/>
                </a:lnTo>
                <a:lnTo>
                  <a:pt x="50275" y="10165"/>
                </a:lnTo>
                <a:lnTo>
                  <a:pt x="63302" y="6739"/>
                </a:lnTo>
                <a:lnTo>
                  <a:pt x="70776" y="4493"/>
                </a:lnTo>
                <a:lnTo>
                  <a:pt x="84161" y="1996"/>
                </a:lnTo>
                <a:lnTo>
                  <a:pt x="95507" y="886"/>
                </a:lnTo>
                <a:lnTo>
                  <a:pt x="108203" y="262"/>
                </a:lnTo>
                <a:lnTo>
                  <a:pt x="129077" y="51"/>
                </a:lnTo>
                <a:lnTo>
                  <a:pt x="173815" y="0"/>
                </a:lnTo>
                <a:lnTo>
                  <a:pt x="182344" y="2539"/>
                </a:lnTo>
                <a:lnTo>
                  <a:pt x="192484" y="6843"/>
                </a:lnTo>
                <a:lnTo>
                  <a:pt x="203341" y="11930"/>
                </a:lnTo>
                <a:lnTo>
                  <a:pt x="206998" y="14621"/>
                </a:lnTo>
                <a:lnTo>
                  <a:pt x="209436" y="17367"/>
                </a:lnTo>
                <a:lnTo>
                  <a:pt x="213349" y="24067"/>
                </a:lnTo>
                <a:lnTo>
                  <a:pt x="221609" y="32952"/>
                </a:lnTo>
                <a:lnTo>
                  <a:pt x="222318" y="36235"/>
                </a:lnTo>
                <a:lnTo>
                  <a:pt x="222773" y="46103"/>
                </a:lnTo>
                <a:lnTo>
                  <a:pt x="222885" y="107222"/>
                </a:lnTo>
                <a:lnTo>
                  <a:pt x="221933" y="108628"/>
                </a:lnTo>
                <a:lnTo>
                  <a:pt x="220345" y="109566"/>
                </a:lnTo>
                <a:lnTo>
                  <a:pt x="215504" y="111071"/>
                </a:lnTo>
                <a:lnTo>
                  <a:pt x="215107" y="112147"/>
                </a:lnTo>
                <a:lnTo>
                  <a:pt x="214359" y="122010"/>
                </a:lnTo>
                <a:lnTo>
                  <a:pt x="214313" y="128576"/>
                </a:lnTo>
                <a:lnTo>
                  <a:pt x="214313" y="123645"/>
                </a:lnTo>
                <a:lnTo>
                  <a:pt x="214313" y="125755"/>
                </a:lnTo>
                <a:lnTo>
                  <a:pt x="214313" y="120957"/>
                </a:lnTo>
                <a:lnTo>
                  <a:pt x="214313" y="125139"/>
                </a:lnTo>
                <a:lnTo>
                  <a:pt x="214313" y="122908"/>
                </a:lnTo>
                <a:lnTo>
                  <a:pt x="214313" y="127650"/>
                </a:lnTo>
                <a:lnTo>
                  <a:pt x="214313" y="123462"/>
                </a:lnTo>
                <a:lnTo>
                  <a:pt x="214313" y="140442"/>
                </a:lnTo>
                <a:lnTo>
                  <a:pt x="213360" y="142205"/>
                </a:lnTo>
                <a:lnTo>
                  <a:pt x="211773" y="143380"/>
                </a:lnTo>
                <a:lnTo>
                  <a:pt x="209762" y="144164"/>
                </a:lnTo>
                <a:lnTo>
                  <a:pt x="202381" y="149818"/>
                </a:lnTo>
                <a:lnTo>
                  <a:pt x="200643" y="152265"/>
                </a:lnTo>
                <a:lnTo>
                  <a:pt x="197245" y="160261"/>
                </a:lnTo>
                <a:lnTo>
                  <a:pt x="188046" y="171496"/>
                </a:lnTo>
                <a:lnTo>
                  <a:pt x="185371" y="174338"/>
                </a:lnTo>
                <a:lnTo>
                  <a:pt x="183588" y="177185"/>
                </a:lnTo>
                <a:lnTo>
                  <a:pt x="181608" y="182888"/>
                </a:lnTo>
                <a:lnTo>
                  <a:pt x="180127" y="184790"/>
                </a:lnTo>
                <a:lnTo>
                  <a:pt x="178187" y="186058"/>
                </a:lnTo>
                <a:lnTo>
                  <a:pt x="175941" y="186903"/>
                </a:lnTo>
                <a:lnTo>
                  <a:pt x="174444" y="188419"/>
                </a:lnTo>
                <a:lnTo>
                  <a:pt x="173446" y="190382"/>
                </a:lnTo>
                <a:lnTo>
                  <a:pt x="172338" y="195104"/>
                </a:lnTo>
                <a:lnTo>
                  <a:pt x="171845" y="200377"/>
                </a:lnTo>
                <a:lnTo>
                  <a:pt x="170761" y="203117"/>
                </a:lnTo>
                <a:lnTo>
                  <a:pt x="167016" y="208701"/>
                </a:lnTo>
                <a:lnTo>
                  <a:pt x="157804" y="220047"/>
                </a:lnTo>
                <a:lnTo>
                  <a:pt x="154389" y="228605"/>
                </a:lnTo>
                <a:lnTo>
                  <a:pt x="145666" y="240805"/>
                </a:lnTo>
                <a:lnTo>
                  <a:pt x="141575" y="248629"/>
                </a:lnTo>
                <a:lnTo>
                  <a:pt x="139151" y="251477"/>
                </a:lnTo>
                <a:lnTo>
                  <a:pt x="136582" y="253376"/>
                </a:lnTo>
                <a:lnTo>
                  <a:pt x="133917" y="254642"/>
                </a:lnTo>
                <a:lnTo>
                  <a:pt x="132141" y="256438"/>
                </a:lnTo>
                <a:lnTo>
                  <a:pt x="130957" y="258588"/>
                </a:lnTo>
                <a:lnTo>
                  <a:pt x="129640" y="263517"/>
                </a:lnTo>
                <a:lnTo>
                  <a:pt x="129055" y="268883"/>
                </a:lnTo>
                <a:lnTo>
                  <a:pt x="127947" y="270695"/>
                </a:lnTo>
                <a:lnTo>
                  <a:pt x="126255" y="271903"/>
                </a:lnTo>
                <a:lnTo>
                  <a:pt x="124175" y="272708"/>
                </a:lnTo>
                <a:lnTo>
                  <a:pt x="122789" y="274197"/>
                </a:lnTo>
                <a:lnTo>
                  <a:pt x="121864" y="276143"/>
                </a:lnTo>
                <a:lnTo>
                  <a:pt x="120837" y="280844"/>
                </a:lnTo>
                <a:lnTo>
                  <a:pt x="120380" y="286109"/>
                </a:lnTo>
                <a:lnTo>
                  <a:pt x="119306" y="288846"/>
                </a:lnTo>
                <a:lnTo>
                  <a:pt x="110738" y="302624"/>
                </a:lnTo>
                <a:lnTo>
                  <a:pt x="102661" y="315408"/>
                </a:lnTo>
                <a:lnTo>
                  <a:pt x="99873" y="318856"/>
                </a:lnTo>
                <a:lnTo>
                  <a:pt x="98015" y="323060"/>
                </a:lnTo>
                <a:lnTo>
                  <a:pt x="95949" y="332812"/>
                </a:lnTo>
                <a:lnTo>
                  <a:pt x="94447" y="336174"/>
                </a:lnTo>
                <a:lnTo>
                  <a:pt x="92492" y="338416"/>
                </a:lnTo>
                <a:lnTo>
                  <a:pt x="90236" y="339910"/>
                </a:lnTo>
                <a:lnTo>
                  <a:pt x="85190" y="351730"/>
                </a:lnTo>
                <a:lnTo>
                  <a:pt x="82511" y="360217"/>
                </a:lnTo>
                <a:lnTo>
                  <a:pt x="76994" y="372185"/>
                </a:lnTo>
                <a:lnTo>
                  <a:pt x="70242" y="383079"/>
                </a:lnTo>
                <a:lnTo>
                  <a:pt x="66778" y="394729"/>
                </a:lnTo>
                <a:lnTo>
                  <a:pt x="64522" y="403170"/>
                </a:lnTo>
                <a:lnTo>
                  <a:pt x="59474" y="417628"/>
                </a:lnTo>
                <a:lnTo>
                  <a:pt x="54055" y="429452"/>
                </a:lnTo>
                <a:lnTo>
                  <a:pt x="46603" y="441463"/>
                </a:lnTo>
                <a:lnTo>
                  <a:pt x="43009" y="453783"/>
                </a:lnTo>
                <a:lnTo>
                  <a:pt x="42876" y="461673"/>
                </a:lnTo>
                <a:lnTo>
                  <a:pt x="43824" y="462087"/>
                </a:lnTo>
                <a:lnTo>
                  <a:pt x="51594" y="462841"/>
                </a:lnTo>
                <a:lnTo>
                  <a:pt x="55633" y="462881"/>
                </a:lnTo>
                <a:lnTo>
                  <a:pt x="58044" y="461940"/>
                </a:lnTo>
                <a:lnTo>
                  <a:pt x="63262" y="458353"/>
                </a:lnTo>
                <a:lnTo>
                  <a:pt x="71296" y="456124"/>
                </a:lnTo>
                <a:lnTo>
                  <a:pt x="81218" y="455133"/>
                </a:lnTo>
                <a:lnTo>
                  <a:pt x="91977" y="454693"/>
                </a:lnTo>
                <a:lnTo>
                  <a:pt x="104193" y="454445"/>
                </a:lnTo>
                <a:lnTo>
                  <a:pt x="320730" y="454341"/>
                </a:lnTo>
                <a:lnTo>
                  <a:pt x="334788" y="453389"/>
                </a:lnTo>
                <a:lnTo>
                  <a:pt x="350827" y="451801"/>
                </a:lnTo>
                <a:lnTo>
                  <a:pt x="380713" y="448450"/>
                </a:lnTo>
                <a:lnTo>
                  <a:pt x="397171" y="446960"/>
                </a:lnTo>
                <a:lnTo>
                  <a:pt x="410200" y="443758"/>
                </a:lnTo>
                <a:lnTo>
                  <a:pt x="421389" y="439160"/>
                </a:lnTo>
                <a:lnTo>
                  <a:pt x="433043" y="432169"/>
                </a:lnTo>
                <a:lnTo>
                  <a:pt x="436333" y="430987"/>
                </a:lnTo>
                <a:lnTo>
                  <a:pt x="454342" y="42005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00"/>
          <p:cNvSpPr/>
          <p:nvPr/>
        </p:nvSpPr>
        <p:spPr>
          <a:xfrm>
            <a:off x="5549265" y="2374582"/>
            <a:ext cx="435092" cy="788671"/>
          </a:xfrm>
          <a:custGeom>
            <a:avLst/>
            <a:gdLst/>
            <a:ahLst/>
            <a:cxnLst/>
            <a:rect l="0" t="0" r="0" b="0"/>
            <a:pathLst>
              <a:path w="435092" h="788671">
                <a:moveTo>
                  <a:pt x="0" y="0"/>
                </a:moveTo>
                <a:lnTo>
                  <a:pt x="22754" y="0"/>
                </a:lnTo>
                <a:lnTo>
                  <a:pt x="34219" y="953"/>
                </a:lnTo>
                <a:lnTo>
                  <a:pt x="46625" y="2540"/>
                </a:lnTo>
                <a:lnTo>
                  <a:pt x="59658" y="4551"/>
                </a:lnTo>
                <a:lnTo>
                  <a:pt x="71205" y="5892"/>
                </a:lnTo>
                <a:lnTo>
                  <a:pt x="81759" y="6785"/>
                </a:lnTo>
                <a:lnTo>
                  <a:pt x="91654" y="7381"/>
                </a:lnTo>
                <a:lnTo>
                  <a:pt x="101107" y="8731"/>
                </a:lnTo>
                <a:lnTo>
                  <a:pt x="110267" y="10583"/>
                </a:lnTo>
                <a:lnTo>
                  <a:pt x="119231" y="12770"/>
                </a:lnTo>
                <a:lnTo>
                  <a:pt x="131875" y="17086"/>
                </a:lnTo>
                <a:lnTo>
                  <a:pt x="146972" y="22821"/>
                </a:lnTo>
                <a:lnTo>
                  <a:pt x="163703" y="29501"/>
                </a:lnTo>
                <a:lnTo>
                  <a:pt x="177716" y="35860"/>
                </a:lnTo>
                <a:lnTo>
                  <a:pt x="189914" y="42004"/>
                </a:lnTo>
                <a:lnTo>
                  <a:pt x="200904" y="48005"/>
                </a:lnTo>
                <a:lnTo>
                  <a:pt x="211089" y="53911"/>
                </a:lnTo>
                <a:lnTo>
                  <a:pt x="230024" y="65553"/>
                </a:lnTo>
                <a:lnTo>
                  <a:pt x="265464" y="88549"/>
                </a:lnTo>
                <a:lnTo>
                  <a:pt x="282767" y="99998"/>
                </a:lnTo>
                <a:lnTo>
                  <a:pt x="291381" y="106670"/>
                </a:lnTo>
                <a:lnTo>
                  <a:pt x="299981" y="113976"/>
                </a:lnTo>
                <a:lnTo>
                  <a:pt x="316205" y="128761"/>
                </a:lnTo>
                <a:lnTo>
                  <a:pt x="329765" y="141682"/>
                </a:lnTo>
                <a:lnTo>
                  <a:pt x="342142" y="156315"/>
                </a:lnTo>
                <a:lnTo>
                  <a:pt x="354945" y="172343"/>
                </a:lnTo>
                <a:lnTo>
                  <a:pt x="362360" y="180618"/>
                </a:lnTo>
                <a:lnTo>
                  <a:pt x="370161" y="188992"/>
                </a:lnTo>
                <a:lnTo>
                  <a:pt x="381368" y="208457"/>
                </a:lnTo>
                <a:lnTo>
                  <a:pt x="390477" y="228855"/>
                </a:lnTo>
                <a:lnTo>
                  <a:pt x="400875" y="247446"/>
                </a:lnTo>
                <a:lnTo>
                  <a:pt x="409306" y="267773"/>
                </a:lnTo>
                <a:lnTo>
                  <a:pt x="416229" y="289508"/>
                </a:lnTo>
                <a:lnTo>
                  <a:pt x="422480" y="311868"/>
                </a:lnTo>
                <a:lnTo>
                  <a:pt x="431355" y="345876"/>
                </a:lnTo>
                <a:lnTo>
                  <a:pt x="434601" y="368670"/>
                </a:lnTo>
                <a:lnTo>
                  <a:pt x="435091" y="392453"/>
                </a:lnTo>
                <a:lnTo>
                  <a:pt x="433888" y="405463"/>
                </a:lnTo>
                <a:lnTo>
                  <a:pt x="432133" y="418899"/>
                </a:lnTo>
                <a:lnTo>
                  <a:pt x="428106" y="440239"/>
                </a:lnTo>
                <a:lnTo>
                  <a:pt x="416011" y="496969"/>
                </a:lnTo>
                <a:lnTo>
                  <a:pt x="407834" y="524670"/>
                </a:lnTo>
                <a:lnTo>
                  <a:pt x="398571" y="550758"/>
                </a:lnTo>
                <a:lnTo>
                  <a:pt x="369873" y="621340"/>
                </a:lnTo>
                <a:lnTo>
                  <a:pt x="360882" y="642827"/>
                </a:lnTo>
                <a:lnTo>
                  <a:pt x="352982" y="660009"/>
                </a:lnTo>
                <a:lnTo>
                  <a:pt x="345812" y="674321"/>
                </a:lnTo>
                <a:lnTo>
                  <a:pt x="339126" y="686720"/>
                </a:lnTo>
                <a:lnTo>
                  <a:pt x="331811" y="698796"/>
                </a:lnTo>
                <a:lnTo>
                  <a:pt x="324078" y="710656"/>
                </a:lnTo>
                <a:lnTo>
                  <a:pt x="316064" y="722373"/>
                </a:lnTo>
                <a:lnTo>
                  <a:pt x="308817" y="732090"/>
                </a:lnTo>
                <a:lnTo>
                  <a:pt x="295684" y="747966"/>
                </a:lnTo>
                <a:lnTo>
                  <a:pt x="283497" y="758832"/>
                </a:lnTo>
                <a:lnTo>
                  <a:pt x="273636" y="766836"/>
                </a:lnTo>
                <a:lnTo>
                  <a:pt x="271006" y="770304"/>
                </a:lnTo>
                <a:lnTo>
                  <a:pt x="267132" y="776697"/>
                </a:lnTo>
                <a:lnTo>
                  <a:pt x="257175" y="7886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01"/>
          <p:cNvSpPr/>
          <p:nvPr/>
        </p:nvSpPr>
        <p:spPr>
          <a:xfrm>
            <a:off x="6184821" y="2717482"/>
            <a:ext cx="333137" cy="17146"/>
          </a:xfrm>
          <a:custGeom>
            <a:avLst/>
            <a:gdLst/>
            <a:ahLst/>
            <a:cxnLst/>
            <a:rect l="0" t="0" r="0" b="0"/>
            <a:pathLst>
              <a:path w="333137" h="17146">
                <a:moveTo>
                  <a:pt x="7381" y="0"/>
                </a:moveTo>
                <a:lnTo>
                  <a:pt x="2831" y="0"/>
                </a:lnTo>
                <a:lnTo>
                  <a:pt x="1490" y="953"/>
                </a:lnTo>
                <a:lnTo>
                  <a:pt x="596" y="2540"/>
                </a:lnTo>
                <a:lnTo>
                  <a:pt x="0" y="4551"/>
                </a:lnTo>
                <a:lnTo>
                  <a:pt x="556" y="5892"/>
                </a:lnTo>
                <a:lnTo>
                  <a:pt x="1878" y="6785"/>
                </a:lnTo>
                <a:lnTo>
                  <a:pt x="3713" y="7381"/>
                </a:lnTo>
                <a:lnTo>
                  <a:pt x="5888" y="7778"/>
                </a:lnTo>
                <a:lnTo>
                  <a:pt x="10845" y="8220"/>
                </a:lnTo>
                <a:lnTo>
                  <a:pt x="18763" y="8416"/>
                </a:lnTo>
                <a:lnTo>
                  <a:pt x="282984" y="8572"/>
                </a:lnTo>
                <a:lnTo>
                  <a:pt x="294939" y="9524"/>
                </a:lnTo>
                <a:lnTo>
                  <a:pt x="303862" y="11112"/>
                </a:lnTo>
                <a:lnTo>
                  <a:pt x="318430" y="15357"/>
                </a:lnTo>
                <a:lnTo>
                  <a:pt x="333136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02"/>
          <p:cNvSpPr/>
          <p:nvPr/>
        </p:nvSpPr>
        <p:spPr>
          <a:xfrm>
            <a:off x="6183629" y="2825014"/>
            <a:ext cx="368619" cy="20952"/>
          </a:xfrm>
          <a:custGeom>
            <a:avLst/>
            <a:gdLst/>
            <a:ahLst/>
            <a:cxnLst/>
            <a:rect l="0" t="0" r="0" b="0"/>
            <a:pathLst>
              <a:path w="368619" h="20952">
                <a:moveTo>
                  <a:pt x="0" y="12483"/>
                </a:moveTo>
                <a:lnTo>
                  <a:pt x="4552" y="17034"/>
                </a:lnTo>
                <a:lnTo>
                  <a:pt x="6844" y="18375"/>
                </a:lnTo>
                <a:lnTo>
                  <a:pt x="9325" y="19268"/>
                </a:lnTo>
                <a:lnTo>
                  <a:pt x="11932" y="19864"/>
                </a:lnTo>
                <a:lnTo>
                  <a:pt x="16528" y="20261"/>
                </a:lnTo>
                <a:lnTo>
                  <a:pt x="22448" y="20526"/>
                </a:lnTo>
                <a:lnTo>
                  <a:pt x="38552" y="20820"/>
                </a:lnTo>
                <a:lnTo>
                  <a:pt x="61585" y="20951"/>
                </a:lnTo>
                <a:lnTo>
                  <a:pt x="80109" y="20033"/>
                </a:lnTo>
                <a:lnTo>
                  <a:pt x="128632" y="16474"/>
                </a:lnTo>
                <a:lnTo>
                  <a:pt x="210304" y="9114"/>
                </a:lnTo>
                <a:lnTo>
                  <a:pt x="234500" y="6428"/>
                </a:lnTo>
                <a:lnTo>
                  <a:pt x="276625" y="902"/>
                </a:lnTo>
                <a:lnTo>
                  <a:pt x="293002" y="0"/>
                </a:lnTo>
                <a:lnTo>
                  <a:pt x="306778" y="351"/>
                </a:lnTo>
                <a:lnTo>
                  <a:pt x="318818" y="1537"/>
                </a:lnTo>
                <a:lnTo>
                  <a:pt x="328751" y="2328"/>
                </a:lnTo>
                <a:lnTo>
                  <a:pt x="337277" y="2856"/>
                </a:lnTo>
                <a:lnTo>
                  <a:pt x="368618" y="39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03"/>
          <p:cNvSpPr/>
          <p:nvPr/>
        </p:nvSpPr>
        <p:spPr>
          <a:xfrm>
            <a:off x="7092432" y="2134552"/>
            <a:ext cx="394219" cy="222885"/>
          </a:xfrm>
          <a:custGeom>
            <a:avLst/>
            <a:gdLst/>
            <a:ahLst/>
            <a:cxnLst/>
            <a:rect l="0" t="0" r="0" b="0"/>
            <a:pathLst>
              <a:path w="394219" h="222885">
                <a:moveTo>
                  <a:pt x="94180" y="0"/>
                </a:moveTo>
                <a:lnTo>
                  <a:pt x="94180" y="4551"/>
                </a:lnTo>
                <a:lnTo>
                  <a:pt x="93228" y="6844"/>
                </a:lnTo>
                <a:lnTo>
                  <a:pt x="89629" y="11932"/>
                </a:lnTo>
                <a:lnTo>
                  <a:pt x="88289" y="14622"/>
                </a:lnTo>
                <a:lnTo>
                  <a:pt x="86799" y="20151"/>
                </a:lnTo>
                <a:lnTo>
                  <a:pt x="83597" y="25784"/>
                </a:lnTo>
                <a:lnTo>
                  <a:pt x="79000" y="32414"/>
                </a:lnTo>
                <a:lnTo>
                  <a:pt x="76439" y="36850"/>
                </a:lnTo>
                <a:lnTo>
                  <a:pt x="73780" y="41711"/>
                </a:lnTo>
                <a:lnTo>
                  <a:pt x="71056" y="45905"/>
                </a:lnTo>
                <a:lnTo>
                  <a:pt x="68286" y="49654"/>
                </a:lnTo>
                <a:lnTo>
                  <a:pt x="65487" y="53105"/>
                </a:lnTo>
                <a:lnTo>
                  <a:pt x="62669" y="57311"/>
                </a:lnTo>
                <a:lnTo>
                  <a:pt x="59838" y="62020"/>
                </a:lnTo>
                <a:lnTo>
                  <a:pt x="56998" y="67064"/>
                </a:lnTo>
                <a:lnTo>
                  <a:pt x="53200" y="73284"/>
                </a:lnTo>
                <a:lnTo>
                  <a:pt x="43899" y="87816"/>
                </a:lnTo>
                <a:lnTo>
                  <a:pt x="39704" y="93786"/>
                </a:lnTo>
                <a:lnTo>
                  <a:pt x="35956" y="98719"/>
                </a:lnTo>
                <a:lnTo>
                  <a:pt x="32504" y="102961"/>
                </a:lnTo>
                <a:lnTo>
                  <a:pt x="29250" y="106740"/>
                </a:lnTo>
                <a:lnTo>
                  <a:pt x="23095" y="113480"/>
                </a:lnTo>
                <a:lnTo>
                  <a:pt x="20119" y="117564"/>
                </a:lnTo>
                <a:lnTo>
                  <a:pt x="17184" y="122191"/>
                </a:lnTo>
                <a:lnTo>
                  <a:pt x="14274" y="127181"/>
                </a:lnTo>
                <a:lnTo>
                  <a:pt x="12335" y="131460"/>
                </a:lnTo>
                <a:lnTo>
                  <a:pt x="11042" y="135265"/>
                </a:lnTo>
                <a:lnTo>
                  <a:pt x="10180" y="138754"/>
                </a:lnTo>
                <a:lnTo>
                  <a:pt x="6681" y="145171"/>
                </a:lnTo>
                <a:lnTo>
                  <a:pt x="4415" y="148216"/>
                </a:lnTo>
                <a:lnTo>
                  <a:pt x="1897" y="154139"/>
                </a:lnTo>
                <a:lnTo>
                  <a:pt x="778" y="160899"/>
                </a:lnTo>
                <a:lnTo>
                  <a:pt x="480" y="165368"/>
                </a:lnTo>
                <a:lnTo>
                  <a:pt x="148" y="174462"/>
                </a:lnTo>
                <a:lnTo>
                  <a:pt x="0" y="181679"/>
                </a:lnTo>
                <a:lnTo>
                  <a:pt x="914" y="184937"/>
                </a:lnTo>
                <a:lnTo>
                  <a:pt x="4468" y="191097"/>
                </a:lnTo>
                <a:lnTo>
                  <a:pt x="6750" y="193120"/>
                </a:lnTo>
                <a:lnTo>
                  <a:pt x="9223" y="194469"/>
                </a:lnTo>
                <a:lnTo>
                  <a:pt x="11825" y="195369"/>
                </a:lnTo>
                <a:lnTo>
                  <a:pt x="17255" y="198908"/>
                </a:lnTo>
                <a:lnTo>
                  <a:pt x="20037" y="201185"/>
                </a:lnTo>
                <a:lnTo>
                  <a:pt x="25701" y="202704"/>
                </a:lnTo>
                <a:lnTo>
                  <a:pt x="33288" y="203716"/>
                </a:lnTo>
                <a:lnTo>
                  <a:pt x="42155" y="204391"/>
                </a:lnTo>
                <a:lnTo>
                  <a:pt x="72328" y="207680"/>
                </a:lnTo>
                <a:lnTo>
                  <a:pt x="91042" y="209891"/>
                </a:lnTo>
                <a:lnTo>
                  <a:pt x="106376" y="212317"/>
                </a:lnTo>
                <a:lnTo>
                  <a:pt x="119455" y="214887"/>
                </a:lnTo>
                <a:lnTo>
                  <a:pt x="131033" y="217553"/>
                </a:lnTo>
                <a:lnTo>
                  <a:pt x="140656" y="219331"/>
                </a:lnTo>
                <a:lnTo>
                  <a:pt x="148977" y="220515"/>
                </a:lnTo>
                <a:lnTo>
                  <a:pt x="156428" y="221305"/>
                </a:lnTo>
                <a:lnTo>
                  <a:pt x="164254" y="221832"/>
                </a:lnTo>
                <a:lnTo>
                  <a:pt x="172329" y="222183"/>
                </a:lnTo>
                <a:lnTo>
                  <a:pt x="188920" y="222573"/>
                </a:lnTo>
                <a:lnTo>
                  <a:pt x="340645" y="222884"/>
                </a:lnTo>
                <a:lnTo>
                  <a:pt x="351675" y="220344"/>
                </a:lnTo>
                <a:lnTo>
                  <a:pt x="362927" y="216993"/>
                </a:lnTo>
                <a:lnTo>
                  <a:pt x="374278" y="215504"/>
                </a:lnTo>
                <a:lnTo>
                  <a:pt x="379020" y="213202"/>
                </a:lnTo>
                <a:lnTo>
                  <a:pt x="383133" y="209762"/>
                </a:lnTo>
                <a:lnTo>
                  <a:pt x="394218" y="1971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04"/>
          <p:cNvSpPr/>
          <p:nvPr/>
        </p:nvSpPr>
        <p:spPr>
          <a:xfrm>
            <a:off x="7327545" y="2151697"/>
            <a:ext cx="63228" cy="505779"/>
          </a:xfrm>
          <a:custGeom>
            <a:avLst/>
            <a:gdLst/>
            <a:ahLst/>
            <a:cxnLst/>
            <a:rect l="0" t="0" r="0" b="0"/>
            <a:pathLst>
              <a:path w="63228" h="505779">
                <a:moveTo>
                  <a:pt x="21945" y="0"/>
                </a:moveTo>
                <a:lnTo>
                  <a:pt x="12843" y="9102"/>
                </a:lnTo>
                <a:lnTo>
                  <a:pt x="10162" y="12735"/>
                </a:lnTo>
                <a:lnTo>
                  <a:pt x="8375" y="16110"/>
                </a:lnTo>
                <a:lnTo>
                  <a:pt x="7183" y="19313"/>
                </a:lnTo>
                <a:lnTo>
                  <a:pt x="5506" y="28371"/>
                </a:lnTo>
                <a:lnTo>
                  <a:pt x="458" y="59841"/>
                </a:lnTo>
                <a:lnTo>
                  <a:pt x="0" y="77994"/>
                </a:lnTo>
                <a:lnTo>
                  <a:pt x="648" y="99621"/>
                </a:lnTo>
                <a:lnTo>
                  <a:pt x="2031" y="123564"/>
                </a:lnTo>
                <a:lnTo>
                  <a:pt x="3906" y="144289"/>
                </a:lnTo>
                <a:lnTo>
                  <a:pt x="6109" y="162867"/>
                </a:lnTo>
                <a:lnTo>
                  <a:pt x="8530" y="180016"/>
                </a:lnTo>
                <a:lnTo>
                  <a:pt x="11096" y="194305"/>
                </a:lnTo>
                <a:lnTo>
                  <a:pt x="13760" y="206690"/>
                </a:lnTo>
                <a:lnTo>
                  <a:pt x="16488" y="217803"/>
                </a:lnTo>
                <a:lnTo>
                  <a:pt x="18307" y="227117"/>
                </a:lnTo>
                <a:lnTo>
                  <a:pt x="19519" y="235231"/>
                </a:lnTo>
                <a:lnTo>
                  <a:pt x="20328" y="242546"/>
                </a:lnTo>
                <a:lnTo>
                  <a:pt x="21820" y="250280"/>
                </a:lnTo>
                <a:lnTo>
                  <a:pt x="23766" y="258293"/>
                </a:lnTo>
                <a:lnTo>
                  <a:pt x="26016" y="266493"/>
                </a:lnTo>
                <a:lnTo>
                  <a:pt x="28469" y="276722"/>
                </a:lnTo>
                <a:lnTo>
                  <a:pt x="33735" y="300787"/>
                </a:lnTo>
                <a:lnTo>
                  <a:pt x="35520" y="311015"/>
                </a:lnTo>
                <a:lnTo>
                  <a:pt x="36710" y="319738"/>
                </a:lnTo>
                <a:lnTo>
                  <a:pt x="37503" y="327459"/>
                </a:lnTo>
                <a:lnTo>
                  <a:pt x="38985" y="335463"/>
                </a:lnTo>
                <a:lnTo>
                  <a:pt x="40924" y="343657"/>
                </a:lnTo>
                <a:lnTo>
                  <a:pt x="43170" y="351977"/>
                </a:lnTo>
                <a:lnTo>
                  <a:pt x="44667" y="359429"/>
                </a:lnTo>
                <a:lnTo>
                  <a:pt x="46332" y="372789"/>
                </a:lnTo>
                <a:lnTo>
                  <a:pt x="47728" y="380923"/>
                </a:lnTo>
                <a:lnTo>
                  <a:pt x="49610" y="390157"/>
                </a:lnTo>
                <a:lnTo>
                  <a:pt x="51819" y="400122"/>
                </a:lnTo>
                <a:lnTo>
                  <a:pt x="54243" y="408670"/>
                </a:lnTo>
                <a:lnTo>
                  <a:pt x="56812" y="416275"/>
                </a:lnTo>
                <a:lnTo>
                  <a:pt x="59477" y="423249"/>
                </a:lnTo>
                <a:lnTo>
                  <a:pt x="61254" y="429803"/>
                </a:lnTo>
                <a:lnTo>
                  <a:pt x="63227" y="442166"/>
                </a:lnTo>
                <a:lnTo>
                  <a:pt x="61565" y="456551"/>
                </a:lnTo>
                <a:lnTo>
                  <a:pt x="59788" y="464387"/>
                </a:lnTo>
                <a:lnTo>
                  <a:pt x="57814" y="475634"/>
                </a:lnTo>
                <a:lnTo>
                  <a:pt x="56703" y="489861"/>
                </a:lnTo>
                <a:lnTo>
                  <a:pt x="56235" y="50577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05"/>
          <p:cNvSpPr/>
          <p:nvPr/>
        </p:nvSpPr>
        <p:spPr>
          <a:xfrm>
            <a:off x="7615237" y="2151697"/>
            <a:ext cx="30652" cy="274321"/>
          </a:xfrm>
          <a:custGeom>
            <a:avLst/>
            <a:gdLst/>
            <a:ahLst/>
            <a:cxnLst/>
            <a:rect l="0" t="0" r="0" b="0"/>
            <a:pathLst>
              <a:path w="30652" h="274321">
                <a:moveTo>
                  <a:pt x="0" y="0"/>
                </a:moveTo>
                <a:lnTo>
                  <a:pt x="4551" y="13653"/>
                </a:lnTo>
                <a:lnTo>
                  <a:pt x="5892" y="18627"/>
                </a:lnTo>
                <a:lnTo>
                  <a:pt x="6785" y="22895"/>
                </a:lnTo>
                <a:lnTo>
                  <a:pt x="7381" y="26694"/>
                </a:lnTo>
                <a:lnTo>
                  <a:pt x="8731" y="31131"/>
                </a:lnTo>
                <a:lnTo>
                  <a:pt x="10583" y="35994"/>
                </a:lnTo>
                <a:lnTo>
                  <a:pt x="12771" y="41141"/>
                </a:lnTo>
                <a:lnTo>
                  <a:pt x="14229" y="45525"/>
                </a:lnTo>
                <a:lnTo>
                  <a:pt x="15201" y="49400"/>
                </a:lnTo>
                <a:lnTo>
                  <a:pt x="15849" y="52936"/>
                </a:lnTo>
                <a:lnTo>
                  <a:pt x="16569" y="59405"/>
                </a:lnTo>
                <a:lnTo>
                  <a:pt x="16761" y="62463"/>
                </a:lnTo>
                <a:lnTo>
                  <a:pt x="17842" y="66407"/>
                </a:lnTo>
                <a:lnTo>
                  <a:pt x="19515" y="70941"/>
                </a:lnTo>
                <a:lnTo>
                  <a:pt x="21582" y="75869"/>
                </a:lnTo>
                <a:lnTo>
                  <a:pt x="22961" y="81059"/>
                </a:lnTo>
                <a:lnTo>
                  <a:pt x="23879" y="86425"/>
                </a:lnTo>
                <a:lnTo>
                  <a:pt x="24492" y="91907"/>
                </a:lnTo>
                <a:lnTo>
                  <a:pt x="24901" y="103181"/>
                </a:lnTo>
                <a:lnTo>
                  <a:pt x="25646" y="173202"/>
                </a:lnTo>
                <a:lnTo>
                  <a:pt x="25686" y="189374"/>
                </a:lnTo>
                <a:lnTo>
                  <a:pt x="26649" y="196734"/>
                </a:lnTo>
                <a:lnTo>
                  <a:pt x="28244" y="203546"/>
                </a:lnTo>
                <a:lnTo>
                  <a:pt x="30259" y="209992"/>
                </a:lnTo>
                <a:lnTo>
                  <a:pt x="30651" y="219052"/>
                </a:lnTo>
                <a:lnTo>
                  <a:pt x="29959" y="229855"/>
                </a:lnTo>
                <a:lnTo>
                  <a:pt x="26974" y="255113"/>
                </a:lnTo>
                <a:lnTo>
                  <a:pt x="25718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06"/>
          <p:cNvSpPr/>
          <p:nvPr/>
        </p:nvSpPr>
        <p:spPr>
          <a:xfrm>
            <a:off x="7658100" y="2580322"/>
            <a:ext cx="17145" cy="25718"/>
          </a:xfrm>
          <a:custGeom>
            <a:avLst/>
            <a:gdLst/>
            <a:ahLst/>
            <a:cxnLst/>
            <a:rect l="0" t="0" r="0" b="0"/>
            <a:pathLst>
              <a:path w="17145" h="25718">
                <a:moveTo>
                  <a:pt x="17144" y="0"/>
                </a:moveTo>
                <a:lnTo>
                  <a:pt x="17144" y="4939"/>
                </a:lnTo>
                <a:lnTo>
                  <a:pt x="17144" y="839"/>
                </a:lnTo>
                <a:lnTo>
                  <a:pt x="17144" y="12792"/>
                </a:lnTo>
                <a:lnTo>
                  <a:pt x="15240" y="15195"/>
                </a:lnTo>
                <a:lnTo>
                  <a:pt x="12065" y="17751"/>
                </a:lnTo>
                <a:lnTo>
                  <a:pt x="0" y="257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07"/>
          <p:cNvSpPr/>
          <p:nvPr/>
        </p:nvSpPr>
        <p:spPr>
          <a:xfrm>
            <a:off x="6757987" y="2820352"/>
            <a:ext cx="1551623" cy="60009"/>
          </a:xfrm>
          <a:custGeom>
            <a:avLst/>
            <a:gdLst/>
            <a:ahLst/>
            <a:cxnLst/>
            <a:rect l="0" t="0" r="0" b="0"/>
            <a:pathLst>
              <a:path w="1551623" h="60009">
                <a:moveTo>
                  <a:pt x="0" y="0"/>
                </a:moveTo>
                <a:lnTo>
                  <a:pt x="13653" y="4551"/>
                </a:lnTo>
                <a:lnTo>
                  <a:pt x="20532" y="5891"/>
                </a:lnTo>
                <a:lnTo>
                  <a:pt x="35795" y="7381"/>
                </a:lnTo>
                <a:lnTo>
                  <a:pt x="55903" y="8220"/>
                </a:lnTo>
                <a:lnTo>
                  <a:pt x="62033" y="9290"/>
                </a:lnTo>
                <a:lnTo>
                  <a:pt x="68026" y="10955"/>
                </a:lnTo>
                <a:lnTo>
                  <a:pt x="73925" y="13019"/>
                </a:lnTo>
                <a:lnTo>
                  <a:pt x="79764" y="14394"/>
                </a:lnTo>
                <a:lnTo>
                  <a:pt x="91331" y="15923"/>
                </a:lnTo>
                <a:lnTo>
                  <a:pt x="138381" y="16602"/>
                </a:lnTo>
                <a:lnTo>
                  <a:pt x="460044" y="17136"/>
                </a:lnTo>
                <a:lnTo>
                  <a:pt x="499101" y="18091"/>
                </a:lnTo>
                <a:lnTo>
                  <a:pt x="528949" y="19681"/>
                </a:lnTo>
                <a:lnTo>
                  <a:pt x="552658" y="21693"/>
                </a:lnTo>
                <a:lnTo>
                  <a:pt x="577989" y="23035"/>
                </a:lnTo>
                <a:lnTo>
                  <a:pt x="631534" y="24525"/>
                </a:lnTo>
                <a:lnTo>
                  <a:pt x="655338" y="25875"/>
                </a:lnTo>
                <a:lnTo>
                  <a:pt x="676922" y="27728"/>
                </a:lnTo>
                <a:lnTo>
                  <a:pt x="697026" y="29915"/>
                </a:lnTo>
                <a:lnTo>
                  <a:pt x="715191" y="31373"/>
                </a:lnTo>
                <a:lnTo>
                  <a:pt x="748075" y="32994"/>
                </a:lnTo>
                <a:lnTo>
                  <a:pt x="926243" y="34986"/>
                </a:lnTo>
                <a:lnTo>
                  <a:pt x="1187293" y="41637"/>
                </a:lnTo>
                <a:lnTo>
                  <a:pt x="1267355" y="42499"/>
                </a:lnTo>
                <a:lnTo>
                  <a:pt x="1290673" y="43573"/>
                </a:lnTo>
                <a:lnTo>
                  <a:pt x="1314792" y="45241"/>
                </a:lnTo>
                <a:lnTo>
                  <a:pt x="1339443" y="47306"/>
                </a:lnTo>
                <a:lnTo>
                  <a:pt x="1359688" y="48682"/>
                </a:lnTo>
                <a:lnTo>
                  <a:pt x="1392341" y="50211"/>
                </a:lnTo>
                <a:lnTo>
                  <a:pt x="1432144" y="51073"/>
                </a:lnTo>
                <a:lnTo>
                  <a:pt x="1472619" y="51327"/>
                </a:lnTo>
                <a:lnTo>
                  <a:pt x="1485618" y="52316"/>
                </a:lnTo>
                <a:lnTo>
                  <a:pt x="1498095" y="53927"/>
                </a:lnTo>
                <a:lnTo>
                  <a:pt x="1510222" y="55954"/>
                </a:lnTo>
                <a:lnTo>
                  <a:pt x="1520213" y="57305"/>
                </a:lnTo>
                <a:lnTo>
                  <a:pt x="1528777" y="58206"/>
                </a:lnTo>
                <a:lnTo>
                  <a:pt x="1551622" y="6000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08"/>
          <p:cNvSpPr/>
          <p:nvPr/>
        </p:nvSpPr>
        <p:spPr>
          <a:xfrm>
            <a:off x="6749564" y="2923222"/>
            <a:ext cx="274171" cy="565786"/>
          </a:xfrm>
          <a:custGeom>
            <a:avLst/>
            <a:gdLst/>
            <a:ahLst/>
            <a:cxnLst/>
            <a:rect l="0" t="0" r="0" b="0"/>
            <a:pathLst>
              <a:path w="274171" h="565786">
                <a:moveTo>
                  <a:pt x="137011" y="0"/>
                </a:moveTo>
                <a:lnTo>
                  <a:pt x="137011" y="9102"/>
                </a:lnTo>
                <a:lnTo>
                  <a:pt x="136059" y="12735"/>
                </a:lnTo>
                <a:lnTo>
                  <a:pt x="132460" y="19313"/>
                </a:lnTo>
                <a:lnTo>
                  <a:pt x="125079" y="28371"/>
                </a:lnTo>
                <a:lnTo>
                  <a:pt x="116860" y="37087"/>
                </a:lnTo>
                <a:lnTo>
                  <a:pt x="108687" y="47916"/>
                </a:lnTo>
                <a:lnTo>
                  <a:pt x="103840" y="54804"/>
                </a:lnTo>
                <a:lnTo>
                  <a:pt x="96800" y="63206"/>
                </a:lnTo>
                <a:lnTo>
                  <a:pt x="88296" y="72617"/>
                </a:lnTo>
                <a:lnTo>
                  <a:pt x="78816" y="82702"/>
                </a:lnTo>
                <a:lnTo>
                  <a:pt x="71545" y="91329"/>
                </a:lnTo>
                <a:lnTo>
                  <a:pt x="65744" y="98986"/>
                </a:lnTo>
                <a:lnTo>
                  <a:pt x="60925" y="105996"/>
                </a:lnTo>
                <a:lnTo>
                  <a:pt x="55807" y="114479"/>
                </a:lnTo>
                <a:lnTo>
                  <a:pt x="50489" y="123944"/>
                </a:lnTo>
                <a:lnTo>
                  <a:pt x="36445" y="150389"/>
                </a:lnTo>
                <a:lnTo>
                  <a:pt x="14273" y="194081"/>
                </a:lnTo>
                <a:lnTo>
                  <a:pt x="8483" y="203098"/>
                </a:lnTo>
                <a:lnTo>
                  <a:pt x="5605" y="206836"/>
                </a:lnTo>
                <a:lnTo>
                  <a:pt x="3688" y="211233"/>
                </a:lnTo>
                <a:lnTo>
                  <a:pt x="1556" y="221199"/>
                </a:lnTo>
                <a:lnTo>
                  <a:pt x="609" y="237058"/>
                </a:lnTo>
                <a:lnTo>
                  <a:pt x="188" y="257759"/>
                </a:lnTo>
                <a:lnTo>
                  <a:pt x="0" y="282835"/>
                </a:lnTo>
                <a:lnTo>
                  <a:pt x="903" y="295236"/>
                </a:lnTo>
                <a:lnTo>
                  <a:pt x="2457" y="307314"/>
                </a:lnTo>
                <a:lnTo>
                  <a:pt x="4446" y="319176"/>
                </a:lnTo>
                <a:lnTo>
                  <a:pt x="9195" y="334896"/>
                </a:lnTo>
                <a:lnTo>
                  <a:pt x="15433" y="348868"/>
                </a:lnTo>
                <a:lnTo>
                  <a:pt x="24557" y="370952"/>
                </a:lnTo>
                <a:lnTo>
                  <a:pt x="30608" y="383509"/>
                </a:lnTo>
                <a:lnTo>
                  <a:pt x="37501" y="396643"/>
                </a:lnTo>
                <a:lnTo>
                  <a:pt x="44953" y="410161"/>
                </a:lnTo>
                <a:lnTo>
                  <a:pt x="51827" y="421078"/>
                </a:lnTo>
                <a:lnTo>
                  <a:pt x="58314" y="430262"/>
                </a:lnTo>
                <a:lnTo>
                  <a:pt x="64544" y="438289"/>
                </a:lnTo>
                <a:lnTo>
                  <a:pt x="69649" y="444592"/>
                </a:lnTo>
                <a:lnTo>
                  <a:pt x="77862" y="454137"/>
                </a:lnTo>
                <a:lnTo>
                  <a:pt x="84687" y="461553"/>
                </a:lnTo>
                <a:lnTo>
                  <a:pt x="92801" y="469930"/>
                </a:lnTo>
                <a:lnTo>
                  <a:pt x="105932" y="483178"/>
                </a:lnTo>
                <a:lnTo>
                  <a:pt x="114386" y="488806"/>
                </a:lnTo>
                <a:lnTo>
                  <a:pt x="123833" y="493511"/>
                </a:lnTo>
                <a:lnTo>
                  <a:pt x="133940" y="497600"/>
                </a:lnTo>
                <a:lnTo>
                  <a:pt x="142584" y="502231"/>
                </a:lnTo>
                <a:lnTo>
                  <a:pt x="150252" y="507223"/>
                </a:lnTo>
                <a:lnTo>
                  <a:pt x="157267" y="512456"/>
                </a:lnTo>
                <a:lnTo>
                  <a:pt x="162897" y="515945"/>
                </a:lnTo>
                <a:lnTo>
                  <a:pt x="167603" y="518271"/>
                </a:lnTo>
                <a:lnTo>
                  <a:pt x="171694" y="519822"/>
                </a:lnTo>
                <a:lnTo>
                  <a:pt x="178230" y="522760"/>
                </a:lnTo>
                <a:lnTo>
                  <a:pt x="203728" y="535045"/>
                </a:lnTo>
                <a:lnTo>
                  <a:pt x="217780" y="541963"/>
                </a:lnTo>
                <a:lnTo>
                  <a:pt x="223242" y="544189"/>
                </a:lnTo>
                <a:lnTo>
                  <a:pt x="227836" y="545673"/>
                </a:lnTo>
                <a:lnTo>
                  <a:pt x="231850" y="546662"/>
                </a:lnTo>
                <a:lnTo>
                  <a:pt x="236432" y="548274"/>
                </a:lnTo>
                <a:lnTo>
                  <a:pt x="241392" y="550301"/>
                </a:lnTo>
                <a:lnTo>
                  <a:pt x="246603" y="552605"/>
                </a:lnTo>
                <a:lnTo>
                  <a:pt x="254934" y="555165"/>
                </a:lnTo>
                <a:lnTo>
                  <a:pt x="258488" y="555847"/>
                </a:lnTo>
                <a:lnTo>
                  <a:pt x="264979" y="559146"/>
                </a:lnTo>
                <a:lnTo>
                  <a:pt x="274170" y="5657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09"/>
          <p:cNvSpPr/>
          <p:nvPr/>
        </p:nvSpPr>
        <p:spPr>
          <a:xfrm>
            <a:off x="6947071" y="3017520"/>
            <a:ext cx="299549" cy="127930"/>
          </a:xfrm>
          <a:custGeom>
            <a:avLst/>
            <a:gdLst/>
            <a:ahLst/>
            <a:cxnLst/>
            <a:rect l="0" t="0" r="0" b="0"/>
            <a:pathLst>
              <a:path w="299549" h="127930">
                <a:moveTo>
                  <a:pt x="25229" y="0"/>
                </a:moveTo>
                <a:lnTo>
                  <a:pt x="25229" y="13652"/>
                </a:lnTo>
                <a:lnTo>
                  <a:pt x="24277" y="20531"/>
                </a:lnTo>
                <a:lnTo>
                  <a:pt x="22689" y="27975"/>
                </a:lnTo>
                <a:lnTo>
                  <a:pt x="20678" y="35795"/>
                </a:lnTo>
                <a:lnTo>
                  <a:pt x="18385" y="41961"/>
                </a:lnTo>
                <a:lnTo>
                  <a:pt x="15903" y="47023"/>
                </a:lnTo>
                <a:lnTo>
                  <a:pt x="13297" y="51351"/>
                </a:lnTo>
                <a:lnTo>
                  <a:pt x="10606" y="57094"/>
                </a:lnTo>
                <a:lnTo>
                  <a:pt x="7861" y="63780"/>
                </a:lnTo>
                <a:lnTo>
                  <a:pt x="5077" y="71095"/>
                </a:lnTo>
                <a:lnTo>
                  <a:pt x="3222" y="77876"/>
                </a:lnTo>
                <a:lnTo>
                  <a:pt x="1985" y="84302"/>
                </a:lnTo>
                <a:lnTo>
                  <a:pt x="1161" y="90492"/>
                </a:lnTo>
                <a:lnTo>
                  <a:pt x="611" y="96523"/>
                </a:lnTo>
                <a:lnTo>
                  <a:pt x="244" y="102448"/>
                </a:lnTo>
                <a:lnTo>
                  <a:pt x="0" y="108304"/>
                </a:lnTo>
                <a:lnTo>
                  <a:pt x="789" y="113160"/>
                </a:lnTo>
                <a:lnTo>
                  <a:pt x="2269" y="117350"/>
                </a:lnTo>
                <a:lnTo>
                  <a:pt x="4207" y="121095"/>
                </a:lnTo>
                <a:lnTo>
                  <a:pt x="7404" y="123593"/>
                </a:lnTo>
                <a:lnTo>
                  <a:pt x="11440" y="125257"/>
                </a:lnTo>
                <a:lnTo>
                  <a:pt x="20054" y="127107"/>
                </a:lnTo>
                <a:lnTo>
                  <a:pt x="27056" y="127929"/>
                </a:lnTo>
                <a:lnTo>
                  <a:pt x="35884" y="125755"/>
                </a:lnTo>
                <a:lnTo>
                  <a:pt x="40904" y="123841"/>
                </a:lnTo>
                <a:lnTo>
                  <a:pt x="49015" y="122566"/>
                </a:lnTo>
                <a:lnTo>
                  <a:pt x="59183" y="121716"/>
                </a:lnTo>
                <a:lnTo>
                  <a:pt x="81277" y="120771"/>
                </a:lnTo>
                <a:lnTo>
                  <a:pt x="100622" y="120350"/>
                </a:lnTo>
                <a:lnTo>
                  <a:pt x="111685" y="119286"/>
                </a:lnTo>
                <a:lnTo>
                  <a:pt x="123824" y="117624"/>
                </a:lnTo>
                <a:lnTo>
                  <a:pt x="136679" y="115563"/>
                </a:lnTo>
                <a:lnTo>
                  <a:pt x="151916" y="115142"/>
                </a:lnTo>
                <a:lnTo>
                  <a:pt x="168742" y="115814"/>
                </a:lnTo>
                <a:lnTo>
                  <a:pt x="200455" y="118148"/>
                </a:lnTo>
                <a:lnTo>
                  <a:pt x="220900" y="119185"/>
                </a:lnTo>
                <a:lnTo>
                  <a:pt x="236337" y="119646"/>
                </a:lnTo>
                <a:lnTo>
                  <a:pt x="266742" y="119966"/>
                </a:lnTo>
                <a:lnTo>
                  <a:pt x="299548" y="1200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10"/>
          <p:cNvSpPr/>
          <p:nvPr/>
        </p:nvSpPr>
        <p:spPr>
          <a:xfrm>
            <a:off x="7132719" y="2991802"/>
            <a:ext cx="79612" cy="428626"/>
          </a:xfrm>
          <a:custGeom>
            <a:avLst/>
            <a:gdLst/>
            <a:ahLst/>
            <a:cxnLst/>
            <a:rect l="0" t="0" r="0" b="0"/>
            <a:pathLst>
              <a:path w="79612" h="428626">
                <a:moveTo>
                  <a:pt x="11031" y="0"/>
                </a:moveTo>
                <a:lnTo>
                  <a:pt x="1929" y="9102"/>
                </a:lnTo>
                <a:lnTo>
                  <a:pt x="200" y="13688"/>
                </a:lnTo>
                <a:lnTo>
                  <a:pt x="0" y="18650"/>
                </a:lnTo>
                <a:lnTo>
                  <a:pt x="1366" y="29244"/>
                </a:lnTo>
                <a:lnTo>
                  <a:pt x="1972" y="40302"/>
                </a:lnTo>
                <a:lnTo>
                  <a:pt x="3087" y="45918"/>
                </a:lnTo>
                <a:lnTo>
                  <a:pt x="4782" y="51567"/>
                </a:lnTo>
                <a:lnTo>
                  <a:pt x="6865" y="57238"/>
                </a:lnTo>
                <a:lnTo>
                  <a:pt x="10158" y="68639"/>
                </a:lnTo>
                <a:lnTo>
                  <a:pt x="23896" y="119186"/>
                </a:lnTo>
                <a:lnTo>
                  <a:pt x="34528" y="153936"/>
                </a:lnTo>
                <a:lnTo>
                  <a:pt x="51225" y="205631"/>
                </a:lnTo>
                <a:lnTo>
                  <a:pt x="54972" y="220907"/>
                </a:lnTo>
                <a:lnTo>
                  <a:pt x="57470" y="234902"/>
                </a:lnTo>
                <a:lnTo>
                  <a:pt x="59135" y="248041"/>
                </a:lnTo>
                <a:lnTo>
                  <a:pt x="61198" y="258706"/>
                </a:lnTo>
                <a:lnTo>
                  <a:pt x="63526" y="267721"/>
                </a:lnTo>
                <a:lnTo>
                  <a:pt x="66029" y="275635"/>
                </a:lnTo>
                <a:lnTo>
                  <a:pt x="67699" y="283770"/>
                </a:lnTo>
                <a:lnTo>
                  <a:pt x="68812" y="292050"/>
                </a:lnTo>
                <a:lnTo>
                  <a:pt x="69554" y="300428"/>
                </a:lnTo>
                <a:lnTo>
                  <a:pt x="71001" y="310775"/>
                </a:lnTo>
                <a:lnTo>
                  <a:pt x="72918" y="322436"/>
                </a:lnTo>
                <a:lnTo>
                  <a:pt x="79611" y="4286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11"/>
          <p:cNvSpPr/>
          <p:nvPr/>
        </p:nvSpPr>
        <p:spPr>
          <a:xfrm>
            <a:off x="7315200" y="3223260"/>
            <a:ext cx="197168" cy="33938"/>
          </a:xfrm>
          <a:custGeom>
            <a:avLst/>
            <a:gdLst/>
            <a:ahLst/>
            <a:cxnLst/>
            <a:rect l="0" t="0" r="0" b="0"/>
            <a:pathLst>
              <a:path w="197168" h="33938">
                <a:moveTo>
                  <a:pt x="0" y="25717"/>
                </a:moveTo>
                <a:lnTo>
                  <a:pt x="13652" y="30268"/>
                </a:lnTo>
                <a:lnTo>
                  <a:pt x="19579" y="31609"/>
                </a:lnTo>
                <a:lnTo>
                  <a:pt x="25435" y="32502"/>
                </a:lnTo>
                <a:lnTo>
                  <a:pt x="31244" y="33098"/>
                </a:lnTo>
                <a:lnTo>
                  <a:pt x="37022" y="33495"/>
                </a:lnTo>
                <a:lnTo>
                  <a:pt x="42779" y="33760"/>
                </a:lnTo>
                <a:lnTo>
                  <a:pt x="48521" y="33937"/>
                </a:lnTo>
                <a:lnTo>
                  <a:pt x="55208" y="33102"/>
                </a:lnTo>
                <a:lnTo>
                  <a:pt x="62522" y="31593"/>
                </a:lnTo>
                <a:lnTo>
                  <a:pt x="70256" y="29634"/>
                </a:lnTo>
                <a:lnTo>
                  <a:pt x="78270" y="28329"/>
                </a:lnTo>
                <a:lnTo>
                  <a:pt x="86470" y="27458"/>
                </a:lnTo>
                <a:lnTo>
                  <a:pt x="94794" y="26878"/>
                </a:lnTo>
                <a:lnTo>
                  <a:pt x="102248" y="26491"/>
                </a:lnTo>
                <a:lnTo>
                  <a:pt x="115611" y="26061"/>
                </a:lnTo>
                <a:lnTo>
                  <a:pt x="123747" y="24994"/>
                </a:lnTo>
                <a:lnTo>
                  <a:pt x="132980" y="23330"/>
                </a:lnTo>
                <a:lnTo>
                  <a:pt x="142946" y="21268"/>
                </a:lnTo>
                <a:lnTo>
                  <a:pt x="151495" y="18941"/>
                </a:lnTo>
                <a:lnTo>
                  <a:pt x="159099" y="16437"/>
                </a:lnTo>
                <a:lnTo>
                  <a:pt x="166073" y="13816"/>
                </a:lnTo>
                <a:lnTo>
                  <a:pt x="172628" y="11115"/>
                </a:lnTo>
                <a:lnTo>
                  <a:pt x="178903" y="8363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12"/>
          <p:cNvSpPr/>
          <p:nvPr/>
        </p:nvSpPr>
        <p:spPr>
          <a:xfrm>
            <a:off x="7529512" y="3051957"/>
            <a:ext cx="342901" cy="307924"/>
          </a:xfrm>
          <a:custGeom>
            <a:avLst/>
            <a:gdLst/>
            <a:ahLst/>
            <a:cxnLst/>
            <a:rect l="0" t="0" r="0" b="0"/>
            <a:pathLst>
              <a:path w="342901" h="307924">
                <a:moveTo>
                  <a:pt x="0" y="51288"/>
                </a:moveTo>
                <a:lnTo>
                  <a:pt x="4551" y="37635"/>
                </a:lnTo>
                <a:lnTo>
                  <a:pt x="7796" y="33613"/>
                </a:lnTo>
                <a:lnTo>
                  <a:pt x="11865" y="30932"/>
                </a:lnTo>
                <a:lnTo>
                  <a:pt x="21466" y="27001"/>
                </a:lnTo>
                <a:lnTo>
                  <a:pt x="32083" y="22079"/>
                </a:lnTo>
                <a:lnTo>
                  <a:pt x="65780" y="5512"/>
                </a:lnTo>
                <a:lnTo>
                  <a:pt x="72428" y="3626"/>
                </a:lnTo>
                <a:lnTo>
                  <a:pt x="79718" y="2368"/>
                </a:lnTo>
                <a:lnTo>
                  <a:pt x="87436" y="1530"/>
                </a:lnTo>
                <a:lnTo>
                  <a:pt x="95438" y="970"/>
                </a:lnTo>
                <a:lnTo>
                  <a:pt x="103630" y="598"/>
                </a:lnTo>
                <a:lnTo>
                  <a:pt x="126273" y="73"/>
                </a:lnTo>
                <a:lnTo>
                  <a:pt x="132759" y="0"/>
                </a:lnTo>
                <a:lnTo>
                  <a:pt x="138988" y="903"/>
                </a:lnTo>
                <a:lnTo>
                  <a:pt x="145047" y="2458"/>
                </a:lnTo>
                <a:lnTo>
                  <a:pt x="150991" y="4447"/>
                </a:lnTo>
                <a:lnTo>
                  <a:pt x="156858" y="6726"/>
                </a:lnTo>
                <a:lnTo>
                  <a:pt x="162675" y="9197"/>
                </a:lnTo>
                <a:lnTo>
                  <a:pt x="173265" y="14483"/>
                </a:lnTo>
                <a:lnTo>
                  <a:pt x="181147" y="20008"/>
                </a:lnTo>
                <a:lnTo>
                  <a:pt x="190939" y="28473"/>
                </a:lnTo>
                <a:lnTo>
                  <a:pt x="199873" y="37013"/>
                </a:lnTo>
                <a:lnTo>
                  <a:pt x="201829" y="40819"/>
                </a:lnTo>
                <a:lnTo>
                  <a:pt x="204002" y="50128"/>
                </a:lnTo>
                <a:lnTo>
                  <a:pt x="204581" y="55277"/>
                </a:lnTo>
                <a:lnTo>
                  <a:pt x="204968" y="60615"/>
                </a:lnTo>
                <a:lnTo>
                  <a:pt x="205225" y="66078"/>
                </a:lnTo>
                <a:lnTo>
                  <a:pt x="205511" y="77229"/>
                </a:lnTo>
                <a:lnTo>
                  <a:pt x="205587" y="82869"/>
                </a:lnTo>
                <a:lnTo>
                  <a:pt x="203733" y="88534"/>
                </a:lnTo>
                <a:lnTo>
                  <a:pt x="200592" y="94216"/>
                </a:lnTo>
                <a:lnTo>
                  <a:pt x="196593" y="99909"/>
                </a:lnTo>
                <a:lnTo>
                  <a:pt x="192975" y="106562"/>
                </a:lnTo>
                <a:lnTo>
                  <a:pt x="189610" y="113855"/>
                </a:lnTo>
                <a:lnTo>
                  <a:pt x="186414" y="121574"/>
                </a:lnTo>
                <a:lnTo>
                  <a:pt x="182379" y="129578"/>
                </a:lnTo>
                <a:lnTo>
                  <a:pt x="177783" y="137771"/>
                </a:lnTo>
                <a:lnTo>
                  <a:pt x="172815" y="146091"/>
                </a:lnTo>
                <a:lnTo>
                  <a:pt x="164740" y="156400"/>
                </a:lnTo>
                <a:lnTo>
                  <a:pt x="154594" y="168035"/>
                </a:lnTo>
                <a:lnTo>
                  <a:pt x="143068" y="180554"/>
                </a:lnTo>
                <a:lnTo>
                  <a:pt x="131573" y="193663"/>
                </a:lnTo>
                <a:lnTo>
                  <a:pt x="99098" y="232009"/>
                </a:lnTo>
                <a:lnTo>
                  <a:pt x="90831" y="241301"/>
                </a:lnTo>
                <a:lnTo>
                  <a:pt x="72633" y="260940"/>
                </a:lnTo>
                <a:lnTo>
                  <a:pt x="64667" y="270197"/>
                </a:lnTo>
                <a:lnTo>
                  <a:pt x="61209" y="275332"/>
                </a:lnTo>
                <a:lnTo>
                  <a:pt x="57951" y="280660"/>
                </a:lnTo>
                <a:lnTo>
                  <a:pt x="54331" y="289121"/>
                </a:lnTo>
                <a:lnTo>
                  <a:pt x="52722" y="296056"/>
                </a:lnTo>
                <a:lnTo>
                  <a:pt x="52007" y="302314"/>
                </a:lnTo>
                <a:lnTo>
                  <a:pt x="53722" y="304363"/>
                </a:lnTo>
                <a:lnTo>
                  <a:pt x="56769" y="305730"/>
                </a:lnTo>
                <a:lnTo>
                  <a:pt x="64284" y="307248"/>
                </a:lnTo>
                <a:lnTo>
                  <a:pt x="70799" y="307923"/>
                </a:lnTo>
                <a:lnTo>
                  <a:pt x="78631" y="307150"/>
                </a:lnTo>
                <a:lnTo>
                  <a:pt x="102575" y="303752"/>
                </a:lnTo>
                <a:lnTo>
                  <a:pt x="113151" y="301512"/>
                </a:lnTo>
                <a:lnTo>
                  <a:pt x="122107" y="299067"/>
                </a:lnTo>
                <a:lnTo>
                  <a:pt x="154718" y="288298"/>
                </a:lnTo>
                <a:lnTo>
                  <a:pt x="163153" y="286446"/>
                </a:lnTo>
                <a:lnTo>
                  <a:pt x="171634" y="285213"/>
                </a:lnTo>
                <a:lnTo>
                  <a:pt x="180145" y="284390"/>
                </a:lnTo>
                <a:lnTo>
                  <a:pt x="187724" y="282889"/>
                </a:lnTo>
                <a:lnTo>
                  <a:pt x="194682" y="280936"/>
                </a:lnTo>
                <a:lnTo>
                  <a:pt x="201226" y="278682"/>
                </a:lnTo>
                <a:lnTo>
                  <a:pt x="208445" y="277179"/>
                </a:lnTo>
                <a:lnTo>
                  <a:pt x="216116" y="276177"/>
                </a:lnTo>
                <a:lnTo>
                  <a:pt x="224087" y="275509"/>
                </a:lnTo>
                <a:lnTo>
                  <a:pt x="231307" y="275063"/>
                </a:lnTo>
                <a:lnTo>
                  <a:pt x="244408" y="274569"/>
                </a:lnTo>
                <a:lnTo>
                  <a:pt x="251521" y="273484"/>
                </a:lnTo>
                <a:lnTo>
                  <a:pt x="259121" y="271809"/>
                </a:lnTo>
                <a:lnTo>
                  <a:pt x="267045" y="269739"/>
                </a:lnTo>
                <a:lnTo>
                  <a:pt x="274233" y="268359"/>
                </a:lnTo>
                <a:lnTo>
                  <a:pt x="280929" y="267440"/>
                </a:lnTo>
                <a:lnTo>
                  <a:pt x="342900" y="2570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13"/>
          <p:cNvSpPr/>
          <p:nvPr/>
        </p:nvSpPr>
        <p:spPr>
          <a:xfrm>
            <a:off x="7949565" y="2983230"/>
            <a:ext cx="25718" cy="218359"/>
          </a:xfrm>
          <a:custGeom>
            <a:avLst/>
            <a:gdLst/>
            <a:ahLst/>
            <a:cxnLst/>
            <a:rect l="0" t="0" r="0" b="0"/>
            <a:pathLst>
              <a:path w="25718" h="218359">
                <a:moveTo>
                  <a:pt x="25717" y="0"/>
                </a:moveTo>
                <a:lnTo>
                  <a:pt x="21166" y="9101"/>
                </a:lnTo>
                <a:lnTo>
                  <a:pt x="19826" y="12735"/>
                </a:lnTo>
                <a:lnTo>
                  <a:pt x="18932" y="16110"/>
                </a:lnTo>
                <a:lnTo>
                  <a:pt x="18337" y="19312"/>
                </a:lnTo>
                <a:lnTo>
                  <a:pt x="17939" y="23352"/>
                </a:lnTo>
                <a:lnTo>
                  <a:pt x="17674" y="27950"/>
                </a:lnTo>
                <a:lnTo>
                  <a:pt x="17380" y="38140"/>
                </a:lnTo>
                <a:lnTo>
                  <a:pt x="17249" y="49018"/>
                </a:lnTo>
                <a:lnTo>
                  <a:pt x="16262" y="54586"/>
                </a:lnTo>
                <a:lnTo>
                  <a:pt x="14651" y="60203"/>
                </a:lnTo>
                <a:lnTo>
                  <a:pt x="12625" y="65853"/>
                </a:lnTo>
                <a:lnTo>
                  <a:pt x="11274" y="70572"/>
                </a:lnTo>
                <a:lnTo>
                  <a:pt x="10373" y="74670"/>
                </a:lnTo>
                <a:lnTo>
                  <a:pt x="9772" y="78355"/>
                </a:lnTo>
                <a:lnTo>
                  <a:pt x="9373" y="82716"/>
                </a:lnTo>
                <a:lnTo>
                  <a:pt x="9106" y="87529"/>
                </a:lnTo>
                <a:lnTo>
                  <a:pt x="8677" y="99839"/>
                </a:lnTo>
                <a:lnTo>
                  <a:pt x="8575" y="132000"/>
                </a:lnTo>
                <a:lnTo>
                  <a:pt x="9526" y="133720"/>
                </a:lnTo>
                <a:lnTo>
                  <a:pt x="11114" y="134867"/>
                </a:lnTo>
                <a:lnTo>
                  <a:pt x="13124" y="135631"/>
                </a:lnTo>
                <a:lnTo>
                  <a:pt x="14464" y="137093"/>
                </a:lnTo>
                <a:lnTo>
                  <a:pt x="15357" y="139020"/>
                </a:lnTo>
                <a:lnTo>
                  <a:pt x="15954" y="141257"/>
                </a:lnTo>
                <a:lnTo>
                  <a:pt x="15398" y="142749"/>
                </a:lnTo>
                <a:lnTo>
                  <a:pt x="14076" y="143743"/>
                </a:lnTo>
                <a:lnTo>
                  <a:pt x="12241" y="144406"/>
                </a:lnTo>
                <a:lnTo>
                  <a:pt x="11018" y="145801"/>
                </a:lnTo>
                <a:lnTo>
                  <a:pt x="10202" y="147683"/>
                </a:lnTo>
                <a:lnTo>
                  <a:pt x="9660" y="149890"/>
                </a:lnTo>
                <a:lnTo>
                  <a:pt x="9056" y="154883"/>
                </a:lnTo>
                <a:lnTo>
                  <a:pt x="8787" y="160277"/>
                </a:lnTo>
                <a:lnTo>
                  <a:pt x="8600" y="169790"/>
                </a:lnTo>
                <a:lnTo>
                  <a:pt x="7639" y="171296"/>
                </a:lnTo>
                <a:lnTo>
                  <a:pt x="6045" y="173252"/>
                </a:lnTo>
                <a:lnTo>
                  <a:pt x="4030" y="175509"/>
                </a:lnTo>
                <a:lnTo>
                  <a:pt x="2687" y="177966"/>
                </a:lnTo>
                <a:lnTo>
                  <a:pt x="1791" y="180556"/>
                </a:lnTo>
                <a:lnTo>
                  <a:pt x="1193" y="183236"/>
                </a:lnTo>
                <a:lnTo>
                  <a:pt x="530" y="188753"/>
                </a:lnTo>
                <a:lnTo>
                  <a:pt x="236" y="194380"/>
                </a:lnTo>
                <a:lnTo>
                  <a:pt x="31" y="204056"/>
                </a:lnTo>
                <a:lnTo>
                  <a:pt x="2" y="218358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14"/>
          <p:cNvSpPr/>
          <p:nvPr/>
        </p:nvSpPr>
        <p:spPr>
          <a:xfrm>
            <a:off x="7658100" y="2966085"/>
            <a:ext cx="195689" cy="548641"/>
          </a:xfrm>
          <a:custGeom>
            <a:avLst/>
            <a:gdLst/>
            <a:ahLst/>
            <a:cxnLst/>
            <a:rect l="0" t="0" r="0" b="0"/>
            <a:pathLst>
              <a:path w="195689" h="548641">
                <a:moveTo>
                  <a:pt x="0" y="0"/>
                </a:moveTo>
                <a:lnTo>
                  <a:pt x="13652" y="9101"/>
                </a:lnTo>
                <a:lnTo>
                  <a:pt x="18626" y="12735"/>
                </a:lnTo>
                <a:lnTo>
                  <a:pt x="22895" y="16110"/>
                </a:lnTo>
                <a:lnTo>
                  <a:pt x="26693" y="19312"/>
                </a:lnTo>
                <a:lnTo>
                  <a:pt x="30178" y="21447"/>
                </a:lnTo>
                <a:lnTo>
                  <a:pt x="33453" y="22870"/>
                </a:lnTo>
                <a:lnTo>
                  <a:pt x="36590" y="23819"/>
                </a:lnTo>
                <a:lnTo>
                  <a:pt x="41538" y="26357"/>
                </a:lnTo>
                <a:lnTo>
                  <a:pt x="47694" y="29954"/>
                </a:lnTo>
                <a:lnTo>
                  <a:pt x="54656" y="34256"/>
                </a:lnTo>
                <a:lnTo>
                  <a:pt x="62155" y="39983"/>
                </a:lnTo>
                <a:lnTo>
                  <a:pt x="70012" y="46657"/>
                </a:lnTo>
                <a:lnTo>
                  <a:pt x="78106" y="53965"/>
                </a:lnTo>
                <a:lnTo>
                  <a:pt x="94722" y="69704"/>
                </a:lnTo>
                <a:lnTo>
                  <a:pt x="135017" y="109340"/>
                </a:lnTo>
                <a:lnTo>
                  <a:pt x="139541" y="114804"/>
                </a:lnTo>
                <a:lnTo>
                  <a:pt x="143510" y="120351"/>
                </a:lnTo>
                <a:lnTo>
                  <a:pt x="147108" y="125954"/>
                </a:lnTo>
                <a:lnTo>
                  <a:pt x="151412" y="131594"/>
                </a:lnTo>
                <a:lnTo>
                  <a:pt x="156186" y="137259"/>
                </a:lnTo>
                <a:lnTo>
                  <a:pt x="161274" y="142941"/>
                </a:lnTo>
                <a:lnTo>
                  <a:pt x="166571" y="150539"/>
                </a:lnTo>
                <a:lnTo>
                  <a:pt x="172008" y="159414"/>
                </a:lnTo>
                <a:lnTo>
                  <a:pt x="177536" y="169141"/>
                </a:lnTo>
                <a:lnTo>
                  <a:pt x="181223" y="178483"/>
                </a:lnTo>
                <a:lnTo>
                  <a:pt x="183680" y="187569"/>
                </a:lnTo>
                <a:lnTo>
                  <a:pt x="192175" y="231783"/>
                </a:lnTo>
                <a:lnTo>
                  <a:pt x="193839" y="245962"/>
                </a:lnTo>
                <a:lnTo>
                  <a:pt x="194948" y="261130"/>
                </a:lnTo>
                <a:lnTo>
                  <a:pt x="195688" y="276956"/>
                </a:lnTo>
                <a:lnTo>
                  <a:pt x="195229" y="290365"/>
                </a:lnTo>
                <a:lnTo>
                  <a:pt x="193970" y="302162"/>
                </a:lnTo>
                <a:lnTo>
                  <a:pt x="192178" y="312883"/>
                </a:lnTo>
                <a:lnTo>
                  <a:pt x="190031" y="322889"/>
                </a:lnTo>
                <a:lnTo>
                  <a:pt x="187648" y="332417"/>
                </a:lnTo>
                <a:lnTo>
                  <a:pt x="185106" y="341626"/>
                </a:lnTo>
                <a:lnTo>
                  <a:pt x="182459" y="353480"/>
                </a:lnTo>
                <a:lnTo>
                  <a:pt x="176977" y="381892"/>
                </a:lnTo>
                <a:lnTo>
                  <a:pt x="171367" y="416110"/>
                </a:lnTo>
                <a:lnTo>
                  <a:pt x="168536" y="434569"/>
                </a:lnTo>
                <a:lnTo>
                  <a:pt x="165698" y="448780"/>
                </a:lnTo>
                <a:lnTo>
                  <a:pt x="162852" y="460159"/>
                </a:lnTo>
                <a:lnTo>
                  <a:pt x="160004" y="469650"/>
                </a:lnTo>
                <a:lnTo>
                  <a:pt x="156198" y="478835"/>
                </a:lnTo>
                <a:lnTo>
                  <a:pt x="151758" y="487816"/>
                </a:lnTo>
                <a:lnTo>
                  <a:pt x="146891" y="496661"/>
                </a:lnTo>
                <a:lnTo>
                  <a:pt x="141743" y="505414"/>
                </a:lnTo>
                <a:lnTo>
                  <a:pt x="123252" y="534940"/>
                </a:lnTo>
                <a:lnTo>
                  <a:pt x="118914" y="540328"/>
                </a:lnTo>
                <a:lnTo>
                  <a:pt x="102869" y="5486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15"/>
          <p:cNvSpPr/>
          <p:nvPr/>
        </p:nvSpPr>
        <p:spPr>
          <a:xfrm>
            <a:off x="7940992" y="3322247"/>
            <a:ext cx="17146" cy="38174"/>
          </a:xfrm>
          <a:custGeom>
            <a:avLst/>
            <a:gdLst/>
            <a:ahLst/>
            <a:cxnLst/>
            <a:rect l="0" t="0" r="0" b="0"/>
            <a:pathLst>
              <a:path w="17146" h="38174">
                <a:moveTo>
                  <a:pt x="0" y="38173"/>
                </a:moveTo>
                <a:lnTo>
                  <a:pt x="0" y="26241"/>
                </a:lnTo>
                <a:lnTo>
                  <a:pt x="952" y="24503"/>
                </a:lnTo>
                <a:lnTo>
                  <a:pt x="2540" y="23345"/>
                </a:lnTo>
                <a:lnTo>
                  <a:pt x="4551" y="22572"/>
                </a:lnTo>
                <a:lnTo>
                  <a:pt x="5891" y="21105"/>
                </a:lnTo>
                <a:lnTo>
                  <a:pt x="6785" y="19174"/>
                </a:lnTo>
                <a:lnTo>
                  <a:pt x="7382" y="16934"/>
                </a:lnTo>
                <a:lnTo>
                  <a:pt x="8731" y="14489"/>
                </a:lnTo>
                <a:lnTo>
                  <a:pt x="10583" y="11906"/>
                </a:lnTo>
                <a:lnTo>
                  <a:pt x="12771" y="9231"/>
                </a:lnTo>
                <a:lnTo>
                  <a:pt x="14229" y="6496"/>
                </a:lnTo>
                <a:lnTo>
                  <a:pt x="15201" y="3720"/>
                </a:lnTo>
                <a:lnTo>
                  <a:pt x="15850" y="917"/>
                </a:lnTo>
                <a:lnTo>
                  <a:pt x="16281" y="0"/>
                </a:lnTo>
                <a:lnTo>
                  <a:pt x="16570" y="342"/>
                </a:lnTo>
                <a:lnTo>
                  <a:pt x="16761" y="1522"/>
                </a:lnTo>
                <a:lnTo>
                  <a:pt x="16890" y="3262"/>
                </a:lnTo>
                <a:lnTo>
                  <a:pt x="16974" y="5373"/>
                </a:lnTo>
                <a:lnTo>
                  <a:pt x="17145" y="124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16"/>
          <p:cNvSpPr/>
          <p:nvPr/>
        </p:nvSpPr>
        <p:spPr>
          <a:xfrm>
            <a:off x="5797867" y="3926204"/>
            <a:ext cx="308611" cy="17147"/>
          </a:xfrm>
          <a:custGeom>
            <a:avLst/>
            <a:gdLst/>
            <a:ahLst/>
            <a:cxnLst/>
            <a:rect l="0" t="0" r="0" b="0"/>
            <a:pathLst>
              <a:path w="308611" h="17147">
                <a:moveTo>
                  <a:pt x="0" y="0"/>
                </a:moveTo>
                <a:lnTo>
                  <a:pt x="4551" y="4551"/>
                </a:lnTo>
                <a:lnTo>
                  <a:pt x="6844" y="5892"/>
                </a:lnTo>
                <a:lnTo>
                  <a:pt x="9325" y="6786"/>
                </a:lnTo>
                <a:lnTo>
                  <a:pt x="11932" y="7381"/>
                </a:lnTo>
                <a:lnTo>
                  <a:pt x="15574" y="7779"/>
                </a:lnTo>
                <a:lnTo>
                  <a:pt x="24702" y="8220"/>
                </a:lnTo>
                <a:lnTo>
                  <a:pt x="28850" y="9290"/>
                </a:lnTo>
                <a:lnTo>
                  <a:pt x="32568" y="10956"/>
                </a:lnTo>
                <a:lnTo>
                  <a:pt x="36000" y="13019"/>
                </a:lnTo>
                <a:lnTo>
                  <a:pt x="40192" y="14395"/>
                </a:lnTo>
                <a:lnTo>
                  <a:pt x="44893" y="15312"/>
                </a:lnTo>
                <a:lnTo>
                  <a:pt x="49931" y="15923"/>
                </a:lnTo>
                <a:lnTo>
                  <a:pt x="58052" y="16331"/>
                </a:lnTo>
                <a:lnTo>
                  <a:pt x="79776" y="16784"/>
                </a:lnTo>
                <a:lnTo>
                  <a:pt x="308610" y="1714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17"/>
          <p:cNvSpPr/>
          <p:nvPr/>
        </p:nvSpPr>
        <p:spPr>
          <a:xfrm>
            <a:off x="5840729" y="4020502"/>
            <a:ext cx="325756" cy="25688"/>
          </a:xfrm>
          <a:custGeom>
            <a:avLst/>
            <a:gdLst/>
            <a:ahLst/>
            <a:cxnLst/>
            <a:rect l="0" t="0" r="0" b="0"/>
            <a:pathLst>
              <a:path w="325756" h="25688">
                <a:moveTo>
                  <a:pt x="0" y="17145"/>
                </a:moveTo>
                <a:lnTo>
                  <a:pt x="9103" y="21696"/>
                </a:lnTo>
                <a:lnTo>
                  <a:pt x="12736" y="23036"/>
                </a:lnTo>
                <a:lnTo>
                  <a:pt x="16111" y="23930"/>
                </a:lnTo>
                <a:lnTo>
                  <a:pt x="19313" y="24526"/>
                </a:lnTo>
                <a:lnTo>
                  <a:pt x="25258" y="24923"/>
                </a:lnTo>
                <a:lnTo>
                  <a:pt x="33032" y="25188"/>
                </a:lnTo>
                <a:lnTo>
                  <a:pt x="59230" y="25613"/>
                </a:lnTo>
                <a:lnTo>
                  <a:pt x="88564" y="25687"/>
                </a:lnTo>
                <a:lnTo>
                  <a:pt x="98096" y="24744"/>
                </a:lnTo>
                <a:lnTo>
                  <a:pt x="106355" y="23164"/>
                </a:lnTo>
                <a:lnTo>
                  <a:pt x="113766" y="21158"/>
                </a:lnTo>
                <a:lnTo>
                  <a:pt x="120611" y="19820"/>
                </a:lnTo>
                <a:lnTo>
                  <a:pt x="127081" y="18928"/>
                </a:lnTo>
                <a:lnTo>
                  <a:pt x="133298" y="18334"/>
                </a:lnTo>
                <a:lnTo>
                  <a:pt x="140300" y="16985"/>
                </a:lnTo>
                <a:lnTo>
                  <a:pt x="147826" y="15134"/>
                </a:lnTo>
                <a:lnTo>
                  <a:pt x="155701" y="12947"/>
                </a:lnTo>
                <a:lnTo>
                  <a:pt x="162856" y="11489"/>
                </a:lnTo>
                <a:lnTo>
                  <a:pt x="169531" y="10517"/>
                </a:lnTo>
                <a:lnTo>
                  <a:pt x="175886" y="9869"/>
                </a:lnTo>
                <a:lnTo>
                  <a:pt x="186790" y="9437"/>
                </a:lnTo>
                <a:lnTo>
                  <a:pt x="216686" y="8957"/>
                </a:lnTo>
                <a:lnTo>
                  <a:pt x="232087" y="7876"/>
                </a:lnTo>
                <a:lnTo>
                  <a:pt x="247118" y="6203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18"/>
          <p:cNvSpPr/>
          <p:nvPr/>
        </p:nvSpPr>
        <p:spPr>
          <a:xfrm>
            <a:off x="7004356" y="3651885"/>
            <a:ext cx="353707" cy="180023"/>
          </a:xfrm>
          <a:custGeom>
            <a:avLst/>
            <a:gdLst/>
            <a:ahLst/>
            <a:cxnLst/>
            <a:rect l="0" t="0" r="0" b="0"/>
            <a:pathLst>
              <a:path w="353707" h="180023">
                <a:moveTo>
                  <a:pt x="70813" y="0"/>
                </a:moveTo>
                <a:lnTo>
                  <a:pt x="70813" y="11932"/>
                </a:lnTo>
                <a:lnTo>
                  <a:pt x="69861" y="14622"/>
                </a:lnTo>
                <a:lnTo>
                  <a:pt x="66262" y="20151"/>
                </a:lnTo>
                <a:lnTo>
                  <a:pt x="63017" y="27721"/>
                </a:lnTo>
                <a:lnTo>
                  <a:pt x="58948" y="38483"/>
                </a:lnTo>
                <a:lnTo>
                  <a:pt x="54331" y="51373"/>
                </a:lnTo>
                <a:lnTo>
                  <a:pt x="50300" y="61871"/>
                </a:lnTo>
                <a:lnTo>
                  <a:pt x="46660" y="70775"/>
                </a:lnTo>
                <a:lnTo>
                  <a:pt x="43282" y="78615"/>
                </a:lnTo>
                <a:lnTo>
                  <a:pt x="36987" y="92407"/>
                </a:lnTo>
                <a:lnTo>
                  <a:pt x="25185" y="116784"/>
                </a:lnTo>
                <a:lnTo>
                  <a:pt x="22297" y="121671"/>
                </a:lnTo>
                <a:lnTo>
                  <a:pt x="19419" y="125881"/>
                </a:lnTo>
                <a:lnTo>
                  <a:pt x="16548" y="129641"/>
                </a:lnTo>
                <a:lnTo>
                  <a:pt x="14634" y="133100"/>
                </a:lnTo>
                <a:lnTo>
                  <a:pt x="13359" y="136358"/>
                </a:lnTo>
                <a:lnTo>
                  <a:pt x="12507" y="139483"/>
                </a:lnTo>
                <a:lnTo>
                  <a:pt x="10036" y="143471"/>
                </a:lnTo>
                <a:lnTo>
                  <a:pt x="6482" y="148034"/>
                </a:lnTo>
                <a:lnTo>
                  <a:pt x="2209" y="152982"/>
                </a:lnTo>
                <a:lnTo>
                  <a:pt x="312" y="156281"/>
                </a:lnTo>
                <a:lnTo>
                  <a:pt x="0" y="158479"/>
                </a:lnTo>
                <a:lnTo>
                  <a:pt x="745" y="159945"/>
                </a:lnTo>
                <a:lnTo>
                  <a:pt x="2193" y="160922"/>
                </a:lnTo>
                <a:lnTo>
                  <a:pt x="6343" y="162008"/>
                </a:lnTo>
                <a:lnTo>
                  <a:pt x="14034" y="162620"/>
                </a:lnTo>
                <a:lnTo>
                  <a:pt x="22084" y="162763"/>
                </a:lnTo>
                <a:lnTo>
                  <a:pt x="26896" y="162801"/>
                </a:lnTo>
                <a:lnTo>
                  <a:pt x="32964" y="161874"/>
                </a:lnTo>
                <a:lnTo>
                  <a:pt x="39865" y="160304"/>
                </a:lnTo>
                <a:lnTo>
                  <a:pt x="47323" y="158304"/>
                </a:lnTo>
                <a:lnTo>
                  <a:pt x="55154" y="156971"/>
                </a:lnTo>
                <a:lnTo>
                  <a:pt x="63231" y="156082"/>
                </a:lnTo>
                <a:lnTo>
                  <a:pt x="71474" y="155489"/>
                </a:lnTo>
                <a:lnTo>
                  <a:pt x="100952" y="152291"/>
                </a:lnTo>
                <a:lnTo>
                  <a:pt x="119482" y="150105"/>
                </a:lnTo>
                <a:lnTo>
                  <a:pt x="139454" y="149600"/>
                </a:lnTo>
                <a:lnTo>
                  <a:pt x="160388" y="150216"/>
                </a:lnTo>
                <a:lnTo>
                  <a:pt x="200160" y="152487"/>
                </a:lnTo>
                <a:lnTo>
                  <a:pt x="230536" y="153497"/>
                </a:lnTo>
                <a:lnTo>
                  <a:pt x="243970" y="154719"/>
                </a:lnTo>
                <a:lnTo>
                  <a:pt x="256737" y="156486"/>
                </a:lnTo>
                <a:lnTo>
                  <a:pt x="269057" y="158616"/>
                </a:lnTo>
                <a:lnTo>
                  <a:pt x="280128" y="160036"/>
                </a:lnTo>
                <a:lnTo>
                  <a:pt x="290366" y="160983"/>
                </a:lnTo>
                <a:lnTo>
                  <a:pt x="300050" y="161615"/>
                </a:lnTo>
                <a:lnTo>
                  <a:pt x="308410" y="162988"/>
                </a:lnTo>
                <a:lnTo>
                  <a:pt x="315889" y="164856"/>
                </a:lnTo>
                <a:lnTo>
                  <a:pt x="322780" y="167054"/>
                </a:lnTo>
                <a:lnTo>
                  <a:pt x="329278" y="169472"/>
                </a:lnTo>
                <a:lnTo>
                  <a:pt x="335516" y="172036"/>
                </a:lnTo>
                <a:lnTo>
                  <a:pt x="353706" y="18002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19"/>
          <p:cNvSpPr/>
          <p:nvPr/>
        </p:nvSpPr>
        <p:spPr>
          <a:xfrm>
            <a:off x="7246619" y="3626167"/>
            <a:ext cx="22247" cy="428626"/>
          </a:xfrm>
          <a:custGeom>
            <a:avLst/>
            <a:gdLst/>
            <a:ahLst/>
            <a:cxnLst/>
            <a:rect l="0" t="0" r="0" b="0"/>
            <a:pathLst>
              <a:path w="22247" h="428626">
                <a:moveTo>
                  <a:pt x="17146" y="0"/>
                </a:moveTo>
                <a:lnTo>
                  <a:pt x="12595" y="9102"/>
                </a:lnTo>
                <a:lnTo>
                  <a:pt x="12206" y="12735"/>
                </a:lnTo>
                <a:lnTo>
                  <a:pt x="12901" y="16111"/>
                </a:lnTo>
                <a:lnTo>
                  <a:pt x="14316" y="19313"/>
                </a:lnTo>
                <a:lnTo>
                  <a:pt x="15259" y="24305"/>
                </a:lnTo>
                <a:lnTo>
                  <a:pt x="15888" y="30491"/>
                </a:lnTo>
                <a:lnTo>
                  <a:pt x="16307" y="37472"/>
                </a:lnTo>
                <a:lnTo>
                  <a:pt x="17539" y="46889"/>
                </a:lnTo>
                <a:lnTo>
                  <a:pt x="19313" y="57930"/>
                </a:lnTo>
                <a:lnTo>
                  <a:pt x="21448" y="70052"/>
                </a:lnTo>
                <a:lnTo>
                  <a:pt x="21919" y="86707"/>
                </a:lnTo>
                <a:lnTo>
                  <a:pt x="21280" y="106382"/>
                </a:lnTo>
                <a:lnTo>
                  <a:pt x="18983" y="145389"/>
                </a:lnTo>
                <a:lnTo>
                  <a:pt x="17962" y="172249"/>
                </a:lnTo>
                <a:lnTo>
                  <a:pt x="18642" y="186271"/>
                </a:lnTo>
                <a:lnTo>
                  <a:pt x="20049" y="201333"/>
                </a:lnTo>
                <a:lnTo>
                  <a:pt x="21938" y="217090"/>
                </a:lnTo>
                <a:lnTo>
                  <a:pt x="22246" y="230451"/>
                </a:lnTo>
                <a:lnTo>
                  <a:pt x="21498" y="242217"/>
                </a:lnTo>
                <a:lnTo>
                  <a:pt x="20047" y="252918"/>
                </a:lnTo>
                <a:lnTo>
                  <a:pt x="19080" y="262909"/>
                </a:lnTo>
                <a:lnTo>
                  <a:pt x="18435" y="272428"/>
                </a:lnTo>
                <a:lnTo>
                  <a:pt x="18005" y="281631"/>
                </a:lnTo>
                <a:lnTo>
                  <a:pt x="14988" y="314717"/>
                </a:lnTo>
                <a:lnTo>
                  <a:pt x="12849" y="335541"/>
                </a:lnTo>
                <a:lnTo>
                  <a:pt x="10472" y="351330"/>
                </a:lnTo>
                <a:lnTo>
                  <a:pt x="7934" y="363760"/>
                </a:lnTo>
                <a:lnTo>
                  <a:pt x="5290" y="373952"/>
                </a:lnTo>
                <a:lnTo>
                  <a:pt x="3526" y="383604"/>
                </a:lnTo>
                <a:lnTo>
                  <a:pt x="2351" y="392896"/>
                </a:lnTo>
                <a:lnTo>
                  <a:pt x="697" y="412006"/>
                </a:lnTo>
                <a:lnTo>
                  <a:pt x="0" y="4286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20"/>
          <p:cNvSpPr/>
          <p:nvPr/>
        </p:nvSpPr>
        <p:spPr>
          <a:xfrm>
            <a:off x="7503794" y="3626167"/>
            <a:ext cx="42864" cy="274321"/>
          </a:xfrm>
          <a:custGeom>
            <a:avLst/>
            <a:gdLst/>
            <a:ahLst/>
            <a:cxnLst/>
            <a:rect l="0" t="0" r="0" b="0"/>
            <a:pathLst>
              <a:path w="42864" h="274321">
                <a:moveTo>
                  <a:pt x="42863" y="0"/>
                </a:moveTo>
                <a:lnTo>
                  <a:pt x="38312" y="9102"/>
                </a:lnTo>
                <a:lnTo>
                  <a:pt x="36972" y="13688"/>
                </a:lnTo>
                <a:lnTo>
                  <a:pt x="36078" y="18650"/>
                </a:lnTo>
                <a:lnTo>
                  <a:pt x="35483" y="23864"/>
                </a:lnTo>
                <a:lnTo>
                  <a:pt x="35086" y="29244"/>
                </a:lnTo>
                <a:lnTo>
                  <a:pt x="34821" y="34736"/>
                </a:lnTo>
                <a:lnTo>
                  <a:pt x="34645" y="40303"/>
                </a:lnTo>
                <a:lnTo>
                  <a:pt x="27552" y="136470"/>
                </a:lnTo>
                <a:lnTo>
                  <a:pt x="26941" y="148130"/>
                </a:lnTo>
                <a:lnTo>
                  <a:pt x="25581" y="157809"/>
                </a:lnTo>
                <a:lnTo>
                  <a:pt x="23721" y="166166"/>
                </a:lnTo>
                <a:lnTo>
                  <a:pt x="21530" y="173642"/>
                </a:lnTo>
                <a:lnTo>
                  <a:pt x="20068" y="181484"/>
                </a:lnTo>
                <a:lnTo>
                  <a:pt x="19094" y="189569"/>
                </a:lnTo>
                <a:lnTo>
                  <a:pt x="18011" y="204268"/>
                </a:lnTo>
                <a:lnTo>
                  <a:pt x="17531" y="213976"/>
                </a:lnTo>
                <a:lnTo>
                  <a:pt x="15498" y="219803"/>
                </a:lnTo>
                <a:lnTo>
                  <a:pt x="12237" y="226545"/>
                </a:lnTo>
                <a:lnTo>
                  <a:pt x="8158" y="233898"/>
                </a:lnTo>
                <a:lnTo>
                  <a:pt x="5439" y="240705"/>
                </a:lnTo>
                <a:lnTo>
                  <a:pt x="3626" y="247147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21"/>
          <p:cNvSpPr/>
          <p:nvPr/>
        </p:nvSpPr>
        <p:spPr>
          <a:xfrm>
            <a:off x="7529512" y="4020991"/>
            <a:ext cx="20496" cy="25230"/>
          </a:xfrm>
          <a:custGeom>
            <a:avLst/>
            <a:gdLst/>
            <a:ahLst/>
            <a:cxnLst/>
            <a:rect l="0" t="0" r="0" b="0"/>
            <a:pathLst>
              <a:path w="20496" h="25230">
                <a:moveTo>
                  <a:pt x="0" y="25229"/>
                </a:moveTo>
                <a:lnTo>
                  <a:pt x="0" y="13297"/>
                </a:lnTo>
                <a:lnTo>
                  <a:pt x="1905" y="10607"/>
                </a:lnTo>
                <a:lnTo>
                  <a:pt x="5080" y="7861"/>
                </a:lnTo>
                <a:lnTo>
                  <a:pt x="9102" y="5077"/>
                </a:lnTo>
                <a:lnTo>
                  <a:pt x="12736" y="3222"/>
                </a:lnTo>
                <a:lnTo>
                  <a:pt x="16110" y="1985"/>
                </a:lnTo>
                <a:lnTo>
                  <a:pt x="19312" y="1160"/>
                </a:lnTo>
                <a:lnTo>
                  <a:pt x="20495" y="611"/>
                </a:lnTo>
                <a:lnTo>
                  <a:pt x="20331" y="244"/>
                </a:lnTo>
                <a:lnTo>
                  <a:pt x="19269" y="0"/>
                </a:lnTo>
                <a:lnTo>
                  <a:pt x="18561" y="789"/>
                </a:lnTo>
                <a:lnTo>
                  <a:pt x="18089" y="2268"/>
                </a:lnTo>
                <a:lnTo>
                  <a:pt x="17425" y="6361"/>
                </a:lnTo>
                <a:lnTo>
                  <a:pt x="17145" y="1665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22"/>
          <p:cNvSpPr/>
          <p:nvPr/>
        </p:nvSpPr>
        <p:spPr>
          <a:xfrm>
            <a:off x="6612255" y="4277677"/>
            <a:ext cx="1217296" cy="34291"/>
          </a:xfrm>
          <a:custGeom>
            <a:avLst/>
            <a:gdLst/>
            <a:ahLst/>
            <a:cxnLst/>
            <a:rect l="0" t="0" r="0" b="0"/>
            <a:pathLst>
              <a:path w="1217296" h="34291">
                <a:moveTo>
                  <a:pt x="0" y="0"/>
                </a:moveTo>
                <a:lnTo>
                  <a:pt x="22754" y="4551"/>
                </a:lnTo>
                <a:lnTo>
                  <a:pt x="34219" y="5891"/>
                </a:lnTo>
                <a:lnTo>
                  <a:pt x="46625" y="6785"/>
                </a:lnTo>
                <a:lnTo>
                  <a:pt x="73109" y="6826"/>
                </a:lnTo>
                <a:lnTo>
                  <a:pt x="86839" y="5503"/>
                </a:lnTo>
                <a:lnTo>
                  <a:pt x="100755" y="3669"/>
                </a:lnTo>
                <a:lnTo>
                  <a:pt x="112891" y="2446"/>
                </a:lnTo>
                <a:lnTo>
                  <a:pt x="123837" y="1631"/>
                </a:lnTo>
                <a:lnTo>
                  <a:pt x="144574" y="725"/>
                </a:lnTo>
                <a:lnTo>
                  <a:pt x="181478" y="215"/>
                </a:lnTo>
                <a:lnTo>
                  <a:pt x="782210" y="0"/>
                </a:lnTo>
                <a:lnTo>
                  <a:pt x="815796" y="952"/>
                </a:lnTo>
                <a:lnTo>
                  <a:pt x="946958" y="6785"/>
                </a:lnTo>
                <a:lnTo>
                  <a:pt x="1002575" y="8043"/>
                </a:lnTo>
                <a:lnTo>
                  <a:pt x="1016998" y="8219"/>
                </a:lnTo>
                <a:lnTo>
                  <a:pt x="1034234" y="9290"/>
                </a:lnTo>
                <a:lnTo>
                  <a:pt x="1090135" y="14394"/>
                </a:lnTo>
                <a:lnTo>
                  <a:pt x="1103946" y="15311"/>
                </a:lnTo>
                <a:lnTo>
                  <a:pt x="1128818" y="16330"/>
                </a:lnTo>
                <a:lnTo>
                  <a:pt x="1155746" y="16783"/>
                </a:lnTo>
                <a:lnTo>
                  <a:pt x="1165785" y="17856"/>
                </a:lnTo>
                <a:lnTo>
                  <a:pt x="1173430" y="19524"/>
                </a:lnTo>
                <a:lnTo>
                  <a:pt x="1179479" y="21588"/>
                </a:lnTo>
                <a:lnTo>
                  <a:pt x="1185417" y="22965"/>
                </a:lnTo>
                <a:lnTo>
                  <a:pt x="1191281" y="23883"/>
                </a:lnTo>
                <a:lnTo>
                  <a:pt x="1205277" y="25355"/>
                </a:lnTo>
                <a:lnTo>
                  <a:pt x="1207378" y="26428"/>
                </a:lnTo>
                <a:lnTo>
                  <a:pt x="1209731" y="28097"/>
                </a:lnTo>
                <a:lnTo>
                  <a:pt x="1217295" y="342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23"/>
          <p:cNvSpPr/>
          <p:nvPr/>
        </p:nvSpPr>
        <p:spPr>
          <a:xfrm>
            <a:off x="6733166" y="4474898"/>
            <a:ext cx="453447" cy="291232"/>
          </a:xfrm>
          <a:custGeom>
            <a:avLst/>
            <a:gdLst/>
            <a:ahLst/>
            <a:cxnLst/>
            <a:rect l="0" t="0" r="0" b="0"/>
            <a:pathLst>
              <a:path w="453447" h="291232">
                <a:moveTo>
                  <a:pt x="7676" y="59954"/>
                </a:moveTo>
                <a:lnTo>
                  <a:pt x="36047" y="31583"/>
                </a:lnTo>
                <a:lnTo>
                  <a:pt x="46955" y="23215"/>
                </a:lnTo>
                <a:lnTo>
                  <a:pt x="53865" y="18316"/>
                </a:lnTo>
                <a:lnTo>
                  <a:pt x="66622" y="10334"/>
                </a:lnTo>
                <a:lnTo>
                  <a:pt x="72691" y="6871"/>
                </a:lnTo>
                <a:lnTo>
                  <a:pt x="84514" y="3024"/>
                </a:lnTo>
                <a:lnTo>
                  <a:pt x="98024" y="1314"/>
                </a:lnTo>
                <a:lnTo>
                  <a:pt x="106960" y="859"/>
                </a:lnTo>
                <a:lnTo>
                  <a:pt x="132661" y="217"/>
                </a:lnTo>
                <a:lnTo>
                  <a:pt x="153861" y="0"/>
                </a:lnTo>
                <a:lnTo>
                  <a:pt x="163452" y="2510"/>
                </a:lnTo>
                <a:lnTo>
                  <a:pt x="174065" y="6801"/>
                </a:lnTo>
                <a:lnTo>
                  <a:pt x="185132" y="11883"/>
                </a:lnTo>
                <a:lnTo>
                  <a:pt x="197521" y="20099"/>
                </a:lnTo>
                <a:lnTo>
                  <a:pt x="204129" y="28271"/>
                </a:lnTo>
                <a:lnTo>
                  <a:pt x="207225" y="33117"/>
                </a:lnTo>
                <a:lnTo>
                  <a:pt x="215744" y="41042"/>
                </a:lnTo>
                <a:lnTo>
                  <a:pt x="220683" y="44488"/>
                </a:lnTo>
                <a:lnTo>
                  <a:pt x="223976" y="48691"/>
                </a:lnTo>
                <a:lnTo>
                  <a:pt x="226172" y="53398"/>
                </a:lnTo>
                <a:lnTo>
                  <a:pt x="227634" y="58441"/>
                </a:lnTo>
                <a:lnTo>
                  <a:pt x="229562" y="63708"/>
                </a:lnTo>
                <a:lnTo>
                  <a:pt x="231800" y="69124"/>
                </a:lnTo>
                <a:lnTo>
                  <a:pt x="234245" y="74640"/>
                </a:lnTo>
                <a:lnTo>
                  <a:pt x="235874" y="82127"/>
                </a:lnTo>
                <a:lnTo>
                  <a:pt x="236961" y="90929"/>
                </a:lnTo>
                <a:lnTo>
                  <a:pt x="237686" y="100606"/>
                </a:lnTo>
                <a:lnTo>
                  <a:pt x="236262" y="113725"/>
                </a:lnTo>
                <a:lnTo>
                  <a:pt x="233410" y="129139"/>
                </a:lnTo>
                <a:lnTo>
                  <a:pt x="229603" y="146083"/>
                </a:lnTo>
                <a:lnTo>
                  <a:pt x="226113" y="159283"/>
                </a:lnTo>
                <a:lnTo>
                  <a:pt x="222833" y="169989"/>
                </a:lnTo>
                <a:lnTo>
                  <a:pt x="219694" y="179031"/>
                </a:lnTo>
                <a:lnTo>
                  <a:pt x="215696" y="186963"/>
                </a:lnTo>
                <a:lnTo>
                  <a:pt x="211127" y="194157"/>
                </a:lnTo>
                <a:lnTo>
                  <a:pt x="206174" y="200858"/>
                </a:lnTo>
                <a:lnTo>
                  <a:pt x="202873" y="207230"/>
                </a:lnTo>
                <a:lnTo>
                  <a:pt x="200672" y="213383"/>
                </a:lnTo>
                <a:lnTo>
                  <a:pt x="199205" y="219390"/>
                </a:lnTo>
                <a:lnTo>
                  <a:pt x="196322" y="225299"/>
                </a:lnTo>
                <a:lnTo>
                  <a:pt x="192495" y="231144"/>
                </a:lnTo>
                <a:lnTo>
                  <a:pt x="188039" y="236946"/>
                </a:lnTo>
                <a:lnTo>
                  <a:pt x="178007" y="245932"/>
                </a:lnTo>
                <a:lnTo>
                  <a:pt x="168151" y="253101"/>
                </a:lnTo>
                <a:lnTo>
                  <a:pt x="160596" y="259463"/>
                </a:lnTo>
                <a:lnTo>
                  <a:pt x="146443" y="268005"/>
                </a:lnTo>
                <a:lnTo>
                  <a:pt x="129357" y="277198"/>
                </a:lnTo>
                <a:lnTo>
                  <a:pt x="115414" y="284459"/>
                </a:lnTo>
                <a:lnTo>
                  <a:pt x="105408" y="288322"/>
                </a:lnTo>
                <a:lnTo>
                  <a:pt x="95879" y="290039"/>
                </a:lnTo>
                <a:lnTo>
                  <a:pt x="82121" y="290802"/>
                </a:lnTo>
                <a:lnTo>
                  <a:pt x="67411" y="291231"/>
                </a:lnTo>
                <a:lnTo>
                  <a:pt x="57720" y="288791"/>
                </a:lnTo>
                <a:lnTo>
                  <a:pt x="47063" y="284532"/>
                </a:lnTo>
                <a:lnTo>
                  <a:pt x="35976" y="279464"/>
                </a:lnTo>
                <a:lnTo>
                  <a:pt x="27239" y="276577"/>
                </a:lnTo>
                <a:lnTo>
                  <a:pt x="23576" y="275806"/>
                </a:lnTo>
                <a:lnTo>
                  <a:pt x="14425" y="269871"/>
                </a:lnTo>
                <a:lnTo>
                  <a:pt x="5914" y="261835"/>
                </a:lnTo>
                <a:lnTo>
                  <a:pt x="2130" y="255090"/>
                </a:lnTo>
                <a:lnTo>
                  <a:pt x="449" y="248916"/>
                </a:lnTo>
                <a:lnTo>
                  <a:pt x="0" y="245936"/>
                </a:lnTo>
                <a:lnTo>
                  <a:pt x="653" y="242997"/>
                </a:lnTo>
                <a:lnTo>
                  <a:pt x="3920" y="237191"/>
                </a:lnTo>
                <a:lnTo>
                  <a:pt x="11114" y="228568"/>
                </a:lnTo>
                <a:lnTo>
                  <a:pt x="13777" y="226656"/>
                </a:lnTo>
                <a:lnTo>
                  <a:pt x="37414" y="216324"/>
                </a:lnTo>
                <a:lnTo>
                  <a:pt x="48198" y="211049"/>
                </a:lnTo>
                <a:lnTo>
                  <a:pt x="56801" y="208070"/>
                </a:lnTo>
                <a:lnTo>
                  <a:pt x="65704" y="206746"/>
                </a:lnTo>
                <a:lnTo>
                  <a:pt x="79187" y="206158"/>
                </a:lnTo>
                <a:lnTo>
                  <a:pt x="107393" y="205826"/>
                </a:lnTo>
                <a:lnTo>
                  <a:pt x="119874" y="206732"/>
                </a:lnTo>
                <a:lnTo>
                  <a:pt x="133910" y="208289"/>
                </a:lnTo>
                <a:lnTo>
                  <a:pt x="148982" y="210279"/>
                </a:lnTo>
                <a:lnTo>
                  <a:pt x="163792" y="213511"/>
                </a:lnTo>
                <a:lnTo>
                  <a:pt x="178429" y="217570"/>
                </a:lnTo>
                <a:lnTo>
                  <a:pt x="192949" y="222181"/>
                </a:lnTo>
                <a:lnTo>
                  <a:pt x="207391" y="226208"/>
                </a:lnTo>
                <a:lnTo>
                  <a:pt x="221782" y="229845"/>
                </a:lnTo>
                <a:lnTo>
                  <a:pt x="236138" y="233222"/>
                </a:lnTo>
                <a:lnTo>
                  <a:pt x="247614" y="236426"/>
                </a:lnTo>
                <a:lnTo>
                  <a:pt x="257170" y="239515"/>
                </a:lnTo>
                <a:lnTo>
                  <a:pt x="273820" y="245486"/>
                </a:lnTo>
                <a:lnTo>
                  <a:pt x="290745" y="251315"/>
                </a:lnTo>
                <a:lnTo>
                  <a:pt x="300211" y="254204"/>
                </a:lnTo>
                <a:lnTo>
                  <a:pt x="320889" y="259952"/>
                </a:lnTo>
                <a:lnTo>
                  <a:pt x="329833" y="262819"/>
                </a:lnTo>
                <a:lnTo>
                  <a:pt x="337700" y="265682"/>
                </a:lnTo>
                <a:lnTo>
                  <a:pt x="351521" y="270451"/>
                </a:lnTo>
                <a:lnTo>
                  <a:pt x="364013" y="272571"/>
                </a:lnTo>
                <a:lnTo>
                  <a:pt x="373376" y="276053"/>
                </a:lnTo>
                <a:lnTo>
                  <a:pt x="377206" y="278315"/>
                </a:lnTo>
                <a:lnTo>
                  <a:pt x="386542" y="280828"/>
                </a:lnTo>
                <a:lnTo>
                  <a:pt x="399967" y="282244"/>
                </a:lnTo>
                <a:lnTo>
                  <a:pt x="403506" y="282442"/>
                </a:lnTo>
                <a:lnTo>
                  <a:pt x="412517" y="280122"/>
                </a:lnTo>
                <a:lnTo>
                  <a:pt x="425762" y="276001"/>
                </a:lnTo>
                <a:lnTo>
                  <a:pt x="429275" y="275424"/>
                </a:lnTo>
                <a:lnTo>
                  <a:pt x="435718" y="272241"/>
                </a:lnTo>
                <a:lnTo>
                  <a:pt x="453446" y="26569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24"/>
          <p:cNvSpPr/>
          <p:nvPr/>
        </p:nvSpPr>
        <p:spPr>
          <a:xfrm>
            <a:off x="7325326" y="4303395"/>
            <a:ext cx="24165" cy="291466"/>
          </a:xfrm>
          <a:custGeom>
            <a:avLst/>
            <a:gdLst/>
            <a:ahLst/>
            <a:cxnLst/>
            <a:rect l="0" t="0" r="0" b="0"/>
            <a:pathLst>
              <a:path w="24165" h="291466">
                <a:moveTo>
                  <a:pt x="24164" y="0"/>
                </a:moveTo>
                <a:lnTo>
                  <a:pt x="19613" y="13652"/>
                </a:lnTo>
                <a:lnTo>
                  <a:pt x="18272" y="19579"/>
                </a:lnTo>
                <a:lnTo>
                  <a:pt x="17378" y="25435"/>
                </a:lnTo>
                <a:lnTo>
                  <a:pt x="16783" y="31244"/>
                </a:lnTo>
                <a:lnTo>
                  <a:pt x="16386" y="37022"/>
                </a:lnTo>
                <a:lnTo>
                  <a:pt x="16121" y="42779"/>
                </a:lnTo>
                <a:lnTo>
                  <a:pt x="15945" y="48521"/>
                </a:lnTo>
                <a:lnTo>
                  <a:pt x="13209" y="80302"/>
                </a:lnTo>
                <a:lnTo>
                  <a:pt x="11144" y="102112"/>
                </a:lnTo>
                <a:lnTo>
                  <a:pt x="8817" y="119510"/>
                </a:lnTo>
                <a:lnTo>
                  <a:pt x="6313" y="133965"/>
                </a:lnTo>
                <a:lnTo>
                  <a:pt x="3690" y="146460"/>
                </a:lnTo>
                <a:lnTo>
                  <a:pt x="1943" y="156695"/>
                </a:lnTo>
                <a:lnTo>
                  <a:pt x="777" y="165423"/>
                </a:lnTo>
                <a:lnTo>
                  <a:pt x="0" y="173147"/>
                </a:lnTo>
                <a:lnTo>
                  <a:pt x="435" y="185916"/>
                </a:lnTo>
                <a:lnTo>
                  <a:pt x="1677" y="202049"/>
                </a:lnTo>
                <a:lnTo>
                  <a:pt x="4644" y="233627"/>
                </a:lnTo>
                <a:lnTo>
                  <a:pt x="5436" y="243381"/>
                </a:lnTo>
                <a:lnTo>
                  <a:pt x="7018" y="2914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25"/>
          <p:cNvSpPr/>
          <p:nvPr/>
        </p:nvSpPr>
        <p:spPr>
          <a:xfrm>
            <a:off x="7263765" y="4680702"/>
            <a:ext cx="59977" cy="85609"/>
          </a:xfrm>
          <a:custGeom>
            <a:avLst/>
            <a:gdLst/>
            <a:ahLst/>
            <a:cxnLst/>
            <a:rect l="0" t="0" r="0" b="0"/>
            <a:pathLst>
              <a:path w="59977" h="85609">
                <a:moveTo>
                  <a:pt x="51435" y="59890"/>
                </a:moveTo>
                <a:lnTo>
                  <a:pt x="51435" y="55339"/>
                </a:lnTo>
                <a:lnTo>
                  <a:pt x="52387" y="53998"/>
                </a:lnTo>
                <a:lnTo>
                  <a:pt x="53975" y="53105"/>
                </a:lnTo>
                <a:lnTo>
                  <a:pt x="55985" y="52509"/>
                </a:lnTo>
                <a:lnTo>
                  <a:pt x="57326" y="51159"/>
                </a:lnTo>
                <a:lnTo>
                  <a:pt x="58219" y="49307"/>
                </a:lnTo>
                <a:lnTo>
                  <a:pt x="58815" y="47120"/>
                </a:lnTo>
                <a:lnTo>
                  <a:pt x="59213" y="44709"/>
                </a:lnTo>
                <a:lnTo>
                  <a:pt x="59477" y="42150"/>
                </a:lnTo>
                <a:lnTo>
                  <a:pt x="59654" y="39491"/>
                </a:lnTo>
                <a:lnTo>
                  <a:pt x="59772" y="36765"/>
                </a:lnTo>
                <a:lnTo>
                  <a:pt x="59902" y="31197"/>
                </a:lnTo>
                <a:lnTo>
                  <a:pt x="59976" y="22708"/>
                </a:lnTo>
                <a:lnTo>
                  <a:pt x="59034" y="19862"/>
                </a:lnTo>
                <a:lnTo>
                  <a:pt x="57454" y="17012"/>
                </a:lnTo>
                <a:lnTo>
                  <a:pt x="52624" y="10146"/>
                </a:lnTo>
                <a:lnTo>
                  <a:pt x="52227" y="8629"/>
                </a:lnTo>
                <a:lnTo>
                  <a:pt x="51963" y="6667"/>
                </a:lnTo>
                <a:lnTo>
                  <a:pt x="51786" y="4405"/>
                </a:lnTo>
                <a:lnTo>
                  <a:pt x="50717" y="2897"/>
                </a:lnTo>
                <a:lnTo>
                  <a:pt x="49051" y="1893"/>
                </a:lnTo>
                <a:lnTo>
                  <a:pt x="46988" y="1223"/>
                </a:lnTo>
                <a:lnTo>
                  <a:pt x="44660" y="776"/>
                </a:lnTo>
                <a:lnTo>
                  <a:pt x="42156" y="478"/>
                </a:lnTo>
                <a:lnTo>
                  <a:pt x="35843" y="0"/>
                </a:lnTo>
                <a:lnTo>
                  <a:pt x="34374" y="1866"/>
                </a:lnTo>
                <a:lnTo>
                  <a:pt x="32440" y="5015"/>
                </a:lnTo>
                <a:lnTo>
                  <a:pt x="30199" y="9019"/>
                </a:lnTo>
                <a:lnTo>
                  <a:pt x="27753" y="12641"/>
                </a:lnTo>
                <a:lnTo>
                  <a:pt x="25169" y="16008"/>
                </a:lnTo>
                <a:lnTo>
                  <a:pt x="22494" y="19205"/>
                </a:lnTo>
                <a:lnTo>
                  <a:pt x="20712" y="22290"/>
                </a:lnTo>
                <a:lnTo>
                  <a:pt x="19522" y="25298"/>
                </a:lnTo>
                <a:lnTo>
                  <a:pt x="18730" y="28257"/>
                </a:lnTo>
                <a:lnTo>
                  <a:pt x="17249" y="32133"/>
                </a:lnTo>
                <a:lnTo>
                  <a:pt x="15309" y="36624"/>
                </a:lnTo>
                <a:lnTo>
                  <a:pt x="13063" y="41521"/>
                </a:lnTo>
                <a:lnTo>
                  <a:pt x="10615" y="45740"/>
                </a:lnTo>
                <a:lnTo>
                  <a:pt x="8029" y="49504"/>
                </a:lnTo>
                <a:lnTo>
                  <a:pt x="5351" y="52966"/>
                </a:lnTo>
                <a:lnTo>
                  <a:pt x="3568" y="57179"/>
                </a:lnTo>
                <a:lnTo>
                  <a:pt x="2379" y="61893"/>
                </a:lnTo>
                <a:lnTo>
                  <a:pt x="0" y="8560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26"/>
          <p:cNvSpPr/>
          <p:nvPr/>
        </p:nvSpPr>
        <p:spPr>
          <a:xfrm>
            <a:off x="5798007" y="4877752"/>
            <a:ext cx="299898" cy="214314"/>
          </a:xfrm>
          <a:custGeom>
            <a:avLst/>
            <a:gdLst/>
            <a:ahLst/>
            <a:cxnLst/>
            <a:rect l="0" t="0" r="0" b="0"/>
            <a:pathLst>
              <a:path w="299898" h="214314">
                <a:moveTo>
                  <a:pt x="68440" y="0"/>
                </a:moveTo>
                <a:lnTo>
                  <a:pt x="63889" y="0"/>
                </a:lnTo>
                <a:lnTo>
                  <a:pt x="61596" y="1905"/>
                </a:lnTo>
                <a:lnTo>
                  <a:pt x="59115" y="5080"/>
                </a:lnTo>
                <a:lnTo>
                  <a:pt x="56508" y="9102"/>
                </a:lnTo>
                <a:lnTo>
                  <a:pt x="53818" y="15593"/>
                </a:lnTo>
                <a:lnTo>
                  <a:pt x="51072" y="23730"/>
                </a:lnTo>
                <a:lnTo>
                  <a:pt x="48289" y="32965"/>
                </a:lnTo>
                <a:lnTo>
                  <a:pt x="42657" y="53386"/>
                </a:lnTo>
                <a:lnTo>
                  <a:pt x="39821" y="64166"/>
                </a:lnTo>
                <a:lnTo>
                  <a:pt x="36978" y="73257"/>
                </a:lnTo>
                <a:lnTo>
                  <a:pt x="34131" y="81223"/>
                </a:lnTo>
                <a:lnTo>
                  <a:pt x="31280" y="88439"/>
                </a:lnTo>
                <a:lnTo>
                  <a:pt x="28426" y="97059"/>
                </a:lnTo>
                <a:lnTo>
                  <a:pt x="25572" y="106617"/>
                </a:lnTo>
                <a:lnTo>
                  <a:pt x="22717" y="116798"/>
                </a:lnTo>
                <a:lnTo>
                  <a:pt x="20813" y="126443"/>
                </a:lnTo>
                <a:lnTo>
                  <a:pt x="19544" y="135730"/>
                </a:lnTo>
                <a:lnTo>
                  <a:pt x="18697" y="144779"/>
                </a:lnTo>
                <a:lnTo>
                  <a:pt x="17181" y="151764"/>
                </a:lnTo>
                <a:lnTo>
                  <a:pt x="15217" y="157374"/>
                </a:lnTo>
                <a:lnTo>
                  <a:pt x="1449" y="185388"/>
                </a:lnTo>
                <a:lnTo>
                  <a:pt x="566" y="189710"/>
                </a:lnTo>
                <a:lnTo>
                  <a:pt x="174" y="194806"/>
                </a:lnTo>
                <a:lnTo>
                  <a:pt x="0" y="200245"/>
                </a:lnTo>
                <a:lnTo>
                  <a:pt x="905" y="202077"/>
                </a:lnTo>
                <a:lnTo>
                  <a:pt x="2462" y="203298"/>
                </a:lnTo>
                <a:lnTo>
                  <a:pt x="4452" y="204112"/>
                </a:lnTo>
                <a:lnTo>
                  <a:pt x="11804" y="205258"/>
                </a:lnTo>
                <a:lnTo>
                  <a:pt x="16395" y="205418"/>
                </a:lnTo>
                <a:lnTo>
                  <a:pt x="29117" y="205597"/>
                </a:lnTo>
                <a:lnTo>
                  <a:pt x="36509" y="204693"/>
                </a:lnTo>
                <a:lnTo>
                  <a:pt x="44295" y="203137"/>
                </a:lnTo>
                <a:lnTo>
                  <a:pt x="52344" y="201147"/>
                </a:lnTo>
                <a:lnTo>
                  <a:pt x="59614" y="199821"/>
                </a:lnTo>
                <a:lnTo>
                  <a:pt x="66366" y="198936"/>
                </a:lnTo>
                <a:lnTo>
                  <a:pt x="72772" y="198347"/>
                </a:lnTo>
                <a:lnTo>
                  <a:pt x="78949" y="197001"/>
                </a:lnTo>
                <a:lnTo>
                  <a:pt x="84971" y="195151"/>
                </a:lnTo>
                <a:lnTo>
                  <a:pt x="90890" y="192966"/>
                </a:lnTo>
                <a:lnTo>
                  <a:pt x="96742" y="191509"/>
                </a:lnTo>
                <a:lnTo>
                  <a:pt x="102548" y="190538"/>
                </a:lnTo>
                <a:lnTo>
                  <a:pt x="108324" y="189890"/>
                </a:lnTo>
                <a:lnTo>
                  <a:pt x="115984" y="189458"/>
                </a:lnTo>
                <a:lnTo>
                  <a:pt x="134656" y="188979"/>
                </a:lnTo>
                <a:lnTo>
                  <a:pt x="171139" y="188709"/>
                </a:lnTo>
                <a:lnTo>
                  <a:pt x="183579" y="189624"/>
                </a:lnTo>
                <a:lnTo>
                  <a:pt x="195682" y="191185"/>
                </a:lnTo>
                <a:lnTo>
                  <a:pt x="207560" y="193179"/>
                </a:lnTo>
                <a:lnTo>
                  <a:pt x="216432" y="194509"/>
                </a:lnTo>
                <a:lnTo>
                  <a:pt x="223299" y="195396"/>
                </a:lnTo>
                <a:lnTo>
                  <a:pt x="228830" y="195986"/>
                </a:lnTo>
                <a:lnTo>
                  <a:pt x="235373" y="197332"/>
                </a:lnTo>
                <a:lnTo>
                  <a:pt x="242594" y="199183"/>
                </a:lnTo>
                <a:lnTo>
                  <a:pt x="250265" y="201368"/>
                </a:lnTo>
                <a:lnTo>
                  <a:pt x="256332" y="202826"/>
                </a:lnTo>
                <a:lnTo>
                  <a:pt x="265613" y="204445"/>
                </a:lnTo>
                <a:lnTo>
                  <a:pt x="268468" y="205829"/>
                </a:lnTo>
                <a:lnTo>
                  <a:pt x="270372" y="207704"/>
                </a:lnTo>
                <a:lnTo>
                  <a:pt x="271642" y="209907"/>
                </a:lnTo>
                <a:lnTo>
                  <a:pt x="274393" y="211376"/>
                </a:lnTo>
                <a:lnTo>
                  <a:pt x="278132" y="212355"/>
                </a:lnTo>
                <a:lnTo>
                  <a:pt x="299897" y="21431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27"/>
          <p:cNvSpPr/>
          <p:nvPr/>
        </p:nvSpPr>
        <p:spPr>
          <a:xfrm>
            <a:off x="5995034" y="4894897"/>
            <a:ext cx="30404" cy="445771"/>
          </a:xfrm>
          <a:custGeom>
            <a:avLst/>
            <a:gdLst/>
            <a:ahLst/>
            <a:cxnLst/>
            <a:rect l="0" t="0" r="0" b="0"/>
            <a:pathLst>
              <a:path w="30404" h="445771">
                <a:moveTo>
                  <a:pt x="17145" y="0"/>
                </a:moveTo>
                <a:lnTo>
                  <a:pt x="12595" y="4551"/>
                </a:lnTo>
                <a:lnTo>
                  <a:pt x="11254" y="6844"/>
                </a:lnTo>
                <a:lnTo>
                  <a:pt x="10360" y="9325"/>
                </a:lnTo>
                <a:lnTo>
                  <a:pt x="9764" y="11932"/>
                </a:lnTo>
                <a:lnTo>
                  <a:pt x="10320" y="17479"/>
                </a:lnTo>
                <a:lnTo>
                  <a:pt x="11643" y="24988"/>
                </a:lnTo>
                <a:lnTo>
                  <a:pt x="13477" y="33804"/>
                </a:lnTo>
                <a:lnTo>
                  <a:pt x="14700" y="41586"/>
                </a:lnTo>
                <a:lnTo>
                  <a:pt x="15515" y="48679"/>
                </a:lnTo>
                <a:lnTo>
                  <a:pt x="16058" y="55313"/>
                </a:lnTo>
                <a:lnTo>
                  <a:pt x="17373" y="62593"/>
                </a:lnTo>
                <a:lnTo>
                  <a:pt x="19202" y="70304"/>
                </a:lnTo>
                <a:lnTo>
                  <a:pt x="21374" y="78302"/>
                </a:lnTo>
                <a:lnTo>
                  <a:pt x="22823" y="89349"/>
                </a:lnTo>
                <a:lnTo>
                  <a:pt x="23788" y="102428"/>
                </a:lnTo>
                <a:lnTo>
                  <a:pt x="24431" y="116863"/>
                </a:lnTo>
                <a:lnTo>
                  <a:pt x="25813" y="134106"/>
                </a:lnTo>
                <a:lnTo>
                  <a:pt x="29888" y="173585"/>
                </a:lnTo>
                <a:lnTo>
                  <a:pt x="30403" y="200497"/>
                </a:lnTo>
                <a:lnTo>
                  <a:pt x="29794" y="231771"/>
                </a:lnTo>
                <a:lnTo>
                  <a:pt x="28435" y="265957"/>
                </a:lnTo>
                <a:lnTo>
                  <a:pt x="26577" y="296367"/>
                </a:lnTo>
                <a:lnTo>
                  <a:pt x="18576" y="391923"/>
                </a:lnTo>
                <a:lnTo>
                  <a:pt x="18099" y="400347"/>
                </a:lnTo>
                <a:lnTo>
                  <a:pt x="17569" y="414787"/>
                </a:lnTo>
                <a:lnTo>
                  <a:pt x="16476" y="419399"/>
                </a:lnTo>
                <a:lnTo>
                  <a:pt x="14794" y="422475"/>
                </a:lnTo>
                <a:lnTo>
                  <a:pt x="12720" y="424525"/>
                </a:lnTo>
                <a:lnTo>
                  <a:pt x="11338" y="426844"/>
                </a:lnTo>
                <a:lnTo>
                  <a:pt x="10416" y="429343"/>
                </a:lnTo>
                <a:lnTo>
                  <a:pt x="9802" y="431961"/>
                </a:lnTo>
                <a:lnTo>
                  <a:pt x="8440" y="434659"/>
                </a:lnTo>
                <a:lnTo>
                  <a:pt x="6579" y="437410"/>
                </a:lnTo>
                <a:lnTo>
                  <a:pt x="0" y="4457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28"/>
          <p:cNvSpPr/>
          <p:nvPr/>
        </p:nvSpPr>
        <p:spPr>
          <a:xfrm>
            <a:off x="5360670" y="5135280"/>
            <a:ext cx="231458" cy="8221"/>
          </a:xfrm>
          <a:custGeom>
            <a:avLst/>
            <a:gdLst/>
            <a:ahLst/>
            <a:cxnLst/>
            <a:rect l="0" t="0" r="0" b="0"/>
            <a:pathLst>
              <a:path w="231458" h="8221">
                <a:moveTo>
                  <a:pt x="0" y="8220"/>
                </a:moveTo>
                <a:lnTo>
                  <a:pt x="118635" y="8220"/>
                </a:lnTo>
                <a:lnTo>
                  <a:pt x="130525" y="7267"/>
                </a:lnTo>
                <a:lnTo>
                  <a:pt x="144166" y="5680"/>
                </a:lnTo>
                <a:lnTo>
                  <a:pt x="158976" y="3669"/>
                </a:lnTo>
                <a:lnTo>
                  <a:pt x="170753" y="2328"/>
                </a:lnTo>
                <a:lnTo>
                  <a:pt x="180511" y="1434"/>
                </a:lnTo>
                <a:lnTo>
                  <a:pt x="188921" y="839"/>
                </a:lnTo>
                <a:lnTo>
                  <a:pt x="196432" y="441"/>
                </a:lnTo>
                <a:lnTo>
                  <a:pt x="209858" y="0"/>
                </a:lnTo>
                <a:lnTo>
                  <a:pt x="215152" y="835"/>
                </a:lnTo>
                <a:lnTo>
                  <a:pt x="219635" y="2344"/>
                </a:lnTo>
                <a:lnTo>
                  <a:pt x="231457" y="82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29"/>
          <p:cNvSpPr/>
          <p:nvPr/>
        </p:nvSpPr>
        <p:spPr>
          <a:xfrm>
            <a:off x="5386387" y="5220652"/>
            <a:ext cx="205741" cy="8574"/>
          </a:xfrm>
          <a:custGeom>
            <a:avLst/>
            <a:gdLst/>
            <a:ahLst/>
            <a:cxnLst/>
            <a:rect l="0" t="0" r="0" b="0"/>
            <a:pathLst>
              <a:path w="205741" h="8574">
                <a:moveTo>
                  <a:pt x="0" y="8573"/>
                </a:moveTo>
                <a:lnTo>
                  <a:pt x="43971" y="8573"/>
                </a:lnTo>
                <a:lnTo>
                  <a:pt x="136953" y="1787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30"/>
          <p:cNvSpPr/>
          <p:nvPr/>
        </p:nvSpPr>
        <p:spPr>
          <a:xfrm>
            <a:off x="6217920" y="5109210"/>
            <a:ext cx="1" cy="8573"/>
          </a:xfrm>
          <a:custGeom>
            <a:avLst/>
            <a:gdLst/>
            <a:ahLst/>
            <a:cxnLst/>
            <a:rect l="0" t="0" r="0" b="0"/>
            <a:pathLst>
              <a:path w="1" h="8573">
                <a:moveTo>
                  <a:pt x="0" y="0"/>
                </a:moveTo>
                <a:lnTo>
                  <a:pt x="0" y="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31"/>
          <p:cNvSpPr/>
          <p:nvPr/>
        </p:nvSpPr>
        <p:spPr>
          <a:xfrm>
            <a:off x="6200775" y="5104881"/>
            <a:ext cx="41524" cy="64337"/>
          </a:xfrm>
          <a:custGeom>
            <a:avLst/>
            <a:gdLst/>
            <a:ahLst/>
            <a:cxnLst/>
            <a:rect l="0" t="0" r="0" b="0"/>
            <a:pathLst>
              <a:path w="41524" h="64337">
                <a:moveTo>
                  <a:pt x="0" y="38619"/>
                </a:moveTo>
                <a:lnTo>
                  <a:pt x="11931" y="14755"/>
                </a:lnTo>
                <a:lnTo>
                  <a:pt x="14621" y="11279"/>
                </a:lnTo>
                <a:lnTo>
                  <a:pt x="17367" y="8963"/>
                </a:lnTo>
                <a:lnTo>
                  <a:pt x="20151" y="7418"/>
                </a:lnTo>
                <a:lnTo>
                  <a:pt x="22959" y="5436"/>
                </a:lnTo>
                <a:lnTo>
                  <a:pt x="25784" y="3162"/>
                </a:lnTo>
                <a:lnTo>
                  <a:pt x="28619" y="693"/>
                </a:lnTo>
                <a:lnTo>
                  <a:pt x="30509" y="0"/>
                </a:lnTo>
                <a:lnTo>
                  <a:pt x="31769" y="490"/>
                </a:lnTo>
                <a:lnTo>
                  <a:pt x="32610" y="1770"/>
                </a:lnTo>
                <a:lnTo>
                  <a:pt x="34122" y="2623"/>
                </a:lnTo>
                <a:lnTo>
                  <a:pt x="36083" y="3192"/>
                </a:lnTo>
                <a:lnTo>
                  <a:pt x="38343" y="3570"/>
                </a:lnTo>
                <a:lnTo>
                  <a:pt x="39849" y="4776"/>
                </a:lnTo>
                <a:lnTo>
                  <a:pt x="40853" y="6532"/>
                </a:lnTo>
                <a:lnTo>
                  <a:pt x="41523" y="8655"/>
                </a:lnTo>
                <a:lnTo>
                  <a:pt x="41017" y="11976"/>
                </a:lnTo>
                <a:lnTo>
                  <a:pt x="39727" y="16094"/>
                </a:lnTo>
                <a:lnTo>
                  <a:pt x="37914" y="20745"/>
                </a:lnTo>
                <a:lnTo>
                  <a:pt x="35754" y="24798"/>
                </a:lnTo>
                <a:lnTo>
                  <a:pt x="33361" y="28452"/>
                </a:lnTo>
                <a:lnTo>
                  <a:pt x="30813" y="31841"/>
                </a:lnTo>
                <a:lnTo>
                  <a:pt x="28161" y="36005"/>
                </a:lnTo>
                <a:lnTo>
                  <a:pt x="25442" y="40686"/>
                </a:lnTo>
                <a:lnTo>
                  <a:pt x="22676" y="45712"/>
                </a:lnTo>
                <a:lnTo>
                  <a:pt x="19880" y="49063"/>
                </a:lnTo>
                <a:lnTo>
                  <a:pt x="17063" y="51296"/>
                </a:lnTo>
                <a:lnTo>
                  <a:pt x="14233" y="52785"/>
                </a:lnTo>
                <a:lnTo>
                  <a:pt x="11393" y="54731"/>
                </a:lnTo>
                <a:lnTo>
                  <a:pt x="8548" y="56980"/>
                </a:lnTo>
                <a:lnTo>
                  <a:pt x="0" y="6433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32"/>
          <p:cNvSpPr/>
          <p:nvPr/>
        </p:nvSpPr>
        <p:spPr>
          <a:xfrm>
            <a:off x="6341941" y="4920631"/>
            <a:ext cx="278269" cy="368597"/>
          </a:xfrm>
          <a:custGeom>
            <a:avLst/>
            <a:gdLst/>
            <a:ahLst/>
            <a:cxnLst/>
            <a:rect l="0" t="0" r="0" b="0"/>
            <a:pathLst>
              <a:path w="278269" h="368597">
                <a:moveTo>
                  <a:pt x="56001" y="42846"/>
                </a:moveTo>
                <a:lnTo>
                  <a:pt x="65103" y="33745"/>
                </a:lnTo>
                <a:lnTo>
                  <a:pt x="71594" y="29158"/>
                </a:lnTo>
                <a:lnTo>
                  <a:pt x="79731" y="24196"/>
                </a:lnTo>
                <a:lnTo>
                  <a:pt x="97028" y="14555"/>
                </a:lnTo>
                <a:lnTo>
                  <a:pt x="111065" y="7095"/>
                </a:lnTo>
                <a:lnTo>
                  <a:pt x="116523" y="4724"/>
                </a:lnTo>
                <a:lnTo>
                  <a:pt x="125127" y="2091"/>
                </a:lnTo>
                <a:lnTo>
                  <a:pt x="129708" y="1389"/>
                </a:lnTo>
                <a:lnTo>
                  <a:pt x="134667" y="920"/>
                </a:lnTo>
                <a:lnTo>
                  <a:pt x="139877" y="608"/>
                </a:lnTo>
                <a:lnTo>
                  <a:pt x="155827" y="262"/>
                </a:lnTo>
                <a:lnTo>
                  <a:pt x="194837" y="0"/>
                </a:lnTo>
                <a:lnTo>
                  <a:pt x="198088" y="947"/>
                </a:lnTo>
                <a:lnTo>
                  <a:pt x="204241" y="4539"/>
                </a:lnTo>
                <a:lnTo>
                  <a:pt x="206263" y="6831"/>
                </a:lnTo>
                <a:lnTo>
                  <a:pt x="207611" y="9311"/>
                </a:lnTo>
                <a:lnTo>
                  <a:pt x="208509" y="11917"/>
                </a:lnTo>
                <a:lnTo>
                  <a:pt x="212048" y="17352"/>
                </a:lnTo>
                <a:lnTo>
                  <a:pt x="214324" y="20135"/>
                </a:lnTo>
                <a:lnTo>
                  <a:pt x="215842" y="22943"/>
                </a:lnTo>
                <a:lnTo>
                  <a:pt x="217529" y="28603"/>
                </a:lnTo>
                <a:lnTo>
                  <a:pt x="215739" y="39373"/>
                </a:lnTo>
                <a:lnTo>
                  <a:pt x="213928" y="46246"/>
                </a:lnTo>
                <a:lnTo>
                  <a:pt x="211768" y="52732"/>
                </a:lnTo>
                <a:lnTo>
                  <a:pt x="209376" y="58963"/>
                </a:lnTo>
                <a:lnTo>
                  <a:pt x="204178" y="70011"/>
                </a:lnTo>
                <a:lnTo>
                  <a:pt x="195897" y="82539"/>
                </a:lnTo>
                <a:lnTo>
                  <a:pt x="190249" y="92555"/>
                </a:lnTo>
                <a:lnTo>
                  <a:pt x="182025" y="103356"/>
                </a:lnTo>
                <a:lnTo>
                  <a:pt x="172972" y="113555"/>
                </a:lnTo>
                <a:lnTo>
                  <a:pt x="165773" y="121262"/>
                </a:lnTo>
                <a:lnTo>
                  <a:pt x="156365" y="130956"/>
                </a:lnTo>
                <a:lnTo>
                  <a:pt x="147915" y="136934"/>
                </a:lnTo>
                <a:lnTo>
                  <a:pt x="142994" y="139861"/>
                </a:lnTo>
                <a:lnTo>
                  <a:pt x="134988" y="145654"/>
                </a:lnTo>
                <a:lnTo>
                  <a:pt x="131518" y="148532"/>
                </a:lnTo>
                <a:lnTo>
                  <a:pt x="125125" y="151730"/>
                </a:lnTo>
                <a:lnTo>
                  <a:pt x="119108" y="153151"/>
                </a:lnTo>
                <a:lnTo>
                  <a:pt x="113258" y="153783"/>
                </a:lnTo>
                <a:lnTo>
                  <a:pt x="104944" y="154064"/>
                </a:lnTo>
                <a:lnTo>
                  <a:pt x="100059" y="154139"/>
                </a:lnTo>
                <a:lnTo>
                  <a:pt x="97756" y="153236"/>
                </a:lnTo>
                <a:lnTo>
                  <a:pt x="97172" y="151682"/>
                </a:lnTo>
                <a:lnTo>
                  <a:pt x="98112" y="147415"/>
                </a:lnTo>
                <a:lnTo>
                  <a:pt x="98530" y="142344"/>
                </a:lnTo>
                <a:lnTo>
                  <a:pt x="99593" y="139658"/>
                </a:lnTo>
                <a:lnTo>
                  <a:pt x="103315" y="134134"/>
                </a:lnTo>
                <a:lnTo>
                  <a:pt x="106594" y="132279"/>
                </a:lnTo>
                <a:lnTo>
                  <a:pt x="110685" y="131043"/>
                </a:lnTo>
                <a:lnTo>
                  <a:pt x="115317" y="130219"/>
                </a:lnTo>
                <a:lnTo>
                  <a:pt x="130624" y="126764"/>
                </a:lnTo>
                <a:lnTo>
                  <a:pt x="140039" y="124509"/>
                </a:lnTo>
                <a:lnTo>
                  <a:pt x="150126" y="123006"/>
                </a:lnTo>
                <a:lnTo>
                  <a:pt x="160662" y="122003"/>
                </a:lnTo>
                <a:lnTo>
                  <a:pt x="171495" y="121335"/>
                </a:lnTo>
                <a:lnTo>
                  <a:pt x="181574" y="121842"/>
                </a:lnTo>
                <a:lnTo>
                  <a:pt x="191152" y="123133"/>
                </a:lnTo>
                <a:lnTo>
                  <a:pt x="200394" y="124945"/>
                </a:lnTo>
                <a:lnTo>
                  <a:pt x="207508" y="127107"/>
                </a:lnTo>
                <a:lnTo>
                  <a:pt x="213203" y="129500"/>
                </a:lnTo>
                <a:lnTo>
                  <a:pt x="223024" y="134699"/>
                </a:lnTo>
                <a:lnTo>
                  <a:pt x="233739" y="140184"/>
                </a:lnTo>
                <a:lnTo>
                  <a:pt x="242311" y="145798"/>
                </a:lnTo>
                <a:lnTo>
                  <a:pt x="245930" y="148628"/>
                </a:lnTo>
                <a:lnTo>
                  <a:pt x="250248" y="155278"/>
                </a:lnTo>
                <a:lnTo>
                  <a:pt x="255032" y="164472"/>
                </a:lnTo>
                <a:lnTo>
                  <a:pt x="268326" y="192549"/>
                </a:lnTo>
                <a:lnTo>
                  <a:pt x="271845" y="199797"/>
                </a:lnTo>
                <a:lnTo>
                  <a:pt x="274192" y="206536"/>
                </a:lnTo>
                <a:lnTo>
                  <a:pt x="275757" y="212933"/>
                </a:lnTo>
                <a:lnTo>
                  <a:pt x="276800" y="219102"/>
                </a:lnTo>
                <a:lnTo>
                  <a:pt x="277496" y="225120"/>
                </a:lnTo>
                <a:lnTo>
                  <a:pt x="277959" y="231037"/>
                </a:lnTo>
                <a:lnTo>
                  <a:pt x="278268" y="236887"/>
                </a:lnTo>
                <a:lnTo>
                  <a:pt x="276569" y="244597"/>
                </a:lnTo>
                <a:lnTo>
                  <a:pt x="273531" y="253546"/>
                </a:lnTo>
                <a:lnTo>
                  <a:pt x="269601" y="263323"/>
                </a:lnTo>
                <a:lnTo>
                  <a:pt x="266029" y="271745"/>
                </a:lnTo>
                <a:lnTo>
                  <a:pt x="259519" y="286184"/>
                </a:lnTo>
                <a:lnTo>
                  <a:pt x="254544" y="293654"/>
                </a:lnTo>
                <a:lnTo>
                  <a:pt x="248371" y="301491"/>
                </a:lnTo>
                <a:lnTo>
                  <a:pt x="235797" y="315914"/>
                </a:lnTo>
                <a:lnTo>
                  <a:pt x="227033" y="325500"/>
                </a:lnTo>
                <a:lnTo>
                  <a:pt x="222410" y="329390"/>
                </a:lnTo>
                <a:lnTo>
                  <a:pt x="217422" y="332935"/>
                </a:lnTo>
                <a:lnTo>
                  <a:pt x="212193" y="336251"/>
                </a:lnTo>
                <a:lnTo>
                  <a:pt x="204896" y="340367"/>
                </a:lnTo>
                <a:lnTo>
                  <a:pt x="186630" y="350020"/>
                </a:lnTo>
                <a:lnTo>
                  <a:pt x="164026" y="361614"/>
                </a:lnTo>
                <a:lnTo>
                  <a:pt x="158498" y="363943"/>
                </a:lnTo>
                <a:lnTo>
                  <a:pt x="149816" y="366531"/>
                </a:lnTo>
                <a:lnTo>
                  <a:pt x="144261" y="367221"/>
                </a:lnTo>
                <a:lnTo>
                  <a:pt x="137701" y="367681"/>
                </a:lnTo>
                <a:lnTo>
                  <a:pt x="130470" y="367988"/>
                </a:lnTo>
                <a:lnTo>
                  <a:pt x="65338" y="368520"/>
                </a:lnTo>
                <a:lnTo>
                  <a:pt x="21094" y="368596"/>
                </a:lnTo>
                <a:lnTo>
                  <a:pt x="17489" y="367646"/>
                </a:lnTo>
                <a:lnTo>
                  <a:pt x="8819" y="362708"/>
                </a:lnTo>
                <a:lnTo>
                  <a:pt x="6456" y="361220"/>
                </a:lnTo>
                <a:lnTo>
                  <a:pt x="2866" y="360558"/>
                </a:lnTo>
                <a:lnTo>
                  <a:pt x="0" y="360264"/>
                </a:lnTo>
                <a:lnTo>
                  <a:pt x="4566" y="3600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33"/>
          <p:cNvSpPr/>
          <p:nvPr/>
        </p:nvSpPr>
        <p:spPr>
          <a:xfrm>
            <a:off x="6757987" y="5100652"/>
            <a:ext cx="34145" cy="25703"/>
          </a:xfrm>
          <a:custGeom>
            <a:avLst/>
            <a:gdLst/>
            <a:ahLst/>
            <a:cxnLst/>
            <a:rect l="0" t="0" r="0" b="0"/>
            <a:pathLst>
              <a:path w="34145" h="25703">
                <a:moveTo>
                  <a:pt x="0" y="25702"/>
                </a:moveTo>
                <a:lnTo>
                  <a:pt x="4551" y="16601"/>
                </a:lnTo>
                <a:lnTo>
                  <a:pt x="5892" y="12967"/>
                </a:lnTo>
                <a:lnTo>
                  <a:pt x="6785" y="9593"/>
                </a:lnTo>
                <a:lnTo>
                  <a:pt x="7381" y="6390"/>
                </a:lnTo>
                <a:lnTo>
                  <a:pt x="8730" y="4255"/>
                </a:lnTo>
                <a:lnTo>
                  <a:pt x="10583" y="2832"/>
                </a:lnTo>
                <a:lnTo>
                  <a:pt x="12771" y="1883"/>
                </a:lnTo>
                <a:lnTo>
                  <a:pt x="15181" y="1250"/>
                </a:lnTo>
                <a:lnTo>
                  <a:pt x="17741" y="828"/>
                </a:lnTo>
                <a:lnTo>
                  <a:pt x="20400" y="547"/>
                </a:lnTo>
                <a:lnTo>
                  <a:pt x="23125" y="360"/>
                </a:lnTo>
                <a:lnTo>
                  <a:pt x="25895" y="235"/>
                </a:lnTo>
                <a:lnTo>
                  <a:pt x="33799" y="0"/>
                </a:lnTo>
                <a:lnTo>
                  <a:pt x="33962" y="947"/>
                </a:lnTo>
                <a:lnTo>
                  <a:pt x="34072" y="2532"/>
                </a:lnTo>
                <a:lnTo>
                  <a:pt x="34144" y="4540"/>
                </a:lnTo>
                <a:lnTo>
                  <a:pt x="33241" y="6832"/>
                </a:lnTo>
                <a:lnTo>
                  <a:pt x="31686" y="9312"/>
                </a:lnTo>
                <a:lnTo>
                  <a:pt x="29696" y="11918"/>
                </a:lnTo>
                <a:lnTo>
                  <a:pt x="27418" y="14608"/>
                </a:lnTo>
                <a:lnTo>
                  <a:pt x="24946" y="17353"/>
                </a:lnTo>
                <a:lnTo>
                  <a:pt x="17830" y="24970"/>
                </a:lnTo>
                <a:lnTo>
                  <a:pt x="17145" y="171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34"/>
          <p:cNvSpPr/>
          <p:nvPr/>
        </p:nvSpPr>
        <p:spPr>
          <a:xfrm>
            <a:off x="6916224" y="4955023"/>
            <a:ext cx="330396" cy="296708"/>
          </a:xfrm>
          <a:custGeom>
            <a:avLst/>
            <a:gdLst/>
            <a:ahLst/>
            <a:cxnLst/>
            <a:rect l="0" t="0" r="0" b="0"/>
            <a:pathLst>
              <a:path w="330396" h="296708">
                <a:moveTo>
                  <a:pt x="81793" y="42744"/>
                </a:moveTo>
                <a:lnTo>
                  <a:pt x="110163" y="14373"/>
                </a:lnTo>
                <a:lnTo>
                  <a:pt x="113089" y="12400"/>
                </a:lnTo>
                <a:lnTo>
                  <a:pt x="121758" y="8671"/>
                </a:lnTo>
                <a:lnTo>
                  <a:pt x="130359" y="2910"/>
                </a:lnTo>
                <a:lnTo>
                  <a:pt x="136080" y="1227"/>
                </a:lnTo>
                <a:lnTo>
                  <a:pt x="144338" y="479"/>
                </a:lnTo>
                <a:lnTo>
                  <a:pt x="149207" y="280"/>
                </a:lnTo>
                <a:lnTo>
                  <a:pt x="169713" y="0"/>
                </a:lnTo>
                <a:lnTo>
                  <a:pt x="175648" y="913"/>
                </a:lnTo>
                <a:lnTo>
                  <a:pt x="184784" y="4468"/>
                </a:lnTo>
                <a:lnTo>
                  <a:pt x="192020" y="6683"/>
                </a:lnTo>
                <a:lnTo>
                  <a:pt x="195283" y="7273"/>
                </a:lnTo>
                <a:lnTo>
                  <a:pt x="201448" y="10469"/>
                </a:lnTo>
                <a:lnTo>
                  <a:pt x="204425" y="12655"/>
                </a:lnTo>
                <a:lnTo>
                  <a:pt x="210274" y="20164"/>
                </a:lnTo>
                <a:lnTo>
                  <a:pt x="213167" y="24833"/>
                </a:lnTo>
                <a:lnTo>
                  <a:pt x="215095" y="29851"/>
                </a:lnTo>
                <a:lnTo>
                  <a:pt x="216381" y="35101"/>
                </a:lnTo>
                <a:lnTo>
                  <a:pt x="217239" y="40506"/>
                </a:lnTo>
                <a:lnTo>
                  <a:pt x="218191" y="49052"/>
                </a:lnTo>
                <a:lnTo>
                  <a:pt x="218445" y="52664"/>
                </a:lnTo>
                <a:lnTo>
                  <a:pt x="217663" y="57930"/>
                </a:lnTo>
                <a:lnTo>
                  <a:pt x="216187" y="64298"/>
                </a:lnTo>
                <a:lnTo>
                  <a:pt x="209561" y="89453"/>
                </a:lnTo>
                <a:lnTo>
                  <a:pt x="206977" y="99601"/>
                </a:lnTo>
                <a:lnTo>
                  <a:pt x="204301" y="108271"/>
                </a:lnTo>
                <a:lnTo>
                  <a:pt x="201565" y="115956"/>
                </a:lnTo>
                <a:lnTo>
                  <a:pt x="198788" y="122985"/>
                </a:lnTo>
                <a:lnTo>
                  <a:pt x="195985" y="129575"/>
                </a:lnTo>
                <a:lnTo>
                  <a:pt x="190331" y="141978"/>
                </a:lnTo>
                <a:lnTo>
                  <a:pt x="185584" y="150810"/>
                </a:lnTo>
                <a:lnTo>
                  <a:pt x="162515" y="191584"/>
                </a:lnTo>
                <a:lnTo>
                  <a:pt x="158467" y="199121"/>
                </a:lnTo>
                <a:lnTo>
                  <a:pt x="153864" y="206050"/>
                </a:lnTo>
                <a:lnTo>
                  <a:pt x="148891" y="212575"/>
                </a:lnTo>
                <a:lnTo>
                  <a:pt x="143669" y="218830"/>
                </a:lnTo>
                <a:lnTo>
                  <a:pt x="139237" y="224905"/>
                </a:lnTo>
                <a:lnTo>
                  <a:pt x="135329" y="230859"/>
                </a:lnTo>
                <a:lnTo>
                  <a:pt x="131771" y="236734"/>
                </a:lnTo>
                <a:lnTo>
                  <a:pt x="127494" y="242556"/>
                </a:lnTo>
                <a:lnTo>
                  <a:pt x="122738" y="248342"/>
                </a:lnTo>
                <a:lnTo>
                  <a:pt x="117662" y="254105"/>
                </a:lnTo>
                <a:lnTo>
                  <a:pt x="111420" y="259851"/>
                </a:lnTo>
                <a:lnTo>
                  <a:pt x="104403" y="265587"/>
                </a:lnTo>
                <a:lnTo>
                  <a:pt x="96865" y="271316"/>
                </a:lnTo>
                <a:lnTo>
                  <a:pt x="89936" y="277040"/>
                </a:lnTo>
                <a:lnTo>
                  <a:pt x="83412" y="282761"/>
                </a:lnTo>
                <a:lnTo>
                  <a:pt x="77158" y="288481"/>
                </a:lnTo>
                <a:lnTo>
                  <a:pt x="67668" y="294836"/>
                </a:lnTo>
                <a:lnTo>
                  <a:pt x="63804" y="296530"/>
                </a:lnTo>
                <a:lnTo>
                  <a:pt x="58371" y="296707"/>
                </a:lnTo>
                <a:lnTo>
                  <a:pt x="51890" y="295873"/>
                </a:lnTo>
                <a:lnTo>
                  <a:pt x="44713" y="294364"/>
                </a:lnTo>
                <a:lnTo>
                  <a:pt x="38023" y="293358"/>
                </a:lnTo>
                <a:lnTo>
                  <a:pt x="31658" y="292688"/>
                </a:lnTo>
                <a:lnTo>
                  <a:pt x="25510" y="292241"/>
                </a:lnTo>
                <a:lnTo>
                  <a:pt x="21411" y="290990"/>
                </a:lnTo>
                <a:lnTo>
                  <a:pt x="18679" y="289204"/>
                </a:lnTo>
                <a:lnTo>
                  <a:pt x="12293" y="282139"/>
                </a:lnTo>
                <a:lnTo>
                  <a:pt x="4696" y="274294"/>
                </a:lnTo>
                <a:lnTo>
                  <a:pt x="537" y="270115"/>
                </a:lnTo>
                <a:lnTo>
                  <a:pt x="0" y="266715"/>
                </a:lnTo>
                <a:lnTo>
                  <a:pt x="1943" y="257857"/>
                </a:lnTo>
                <a:lnTo>
                  <a:pt x="3841" y="251261"/>
                </a:lnTo>
                <a:lnTo>
                  <a:pt x="8954" y="244756"/>
                </a:lnTo>
                <a:lnTo>
                  <a:pt x="16502" y="236796"/>
                </a:lnTo>
                <a:lnTo>
                  <a:pt x="19216" y="234977"/>
                </a:lnTo>
                <a:lnTo>
                  <a:pt x="24771" y="232956"/>
                </a:lnTo>
                <a:lnTo>
                  <a:pt x="32954" y="232058"/>
                </a:lnTo>
                <a:lnTo>
                  <a:pt x="37805" y="231818"/>
                </a:lnTo>
                <a:lnTo>
                  <a:pt x="41990" y="230706"/>
                </a:lnTo>
                <a:lnTo>
                  <a:pt x="49181" y="226930"/>
                </a:lnTo>
                <a:lnTo>
                  <a:pt x="55552" y="224617"/>
                </a:lnTo>
                <a:lnTo>
                  <a:pt x="58583" y="224000"/>
                </a:lnTo>
                <a:lnTo>
                  <a:pt x="65367" y="224541"/>
                </a:lnTo>
                <a:lnTo>
                  <a:pt x="74653" y="225855"/>
                </a:lnTo>
                <a:lnTo>
                  <a:pt x="85605" y="227683"/>
                </a:lnTo>
                <a:lnTo>
                  <a:pt x="94813" y="228902"/>
                </a:lnTo>
                <a:lnTo>
                  <a:pt x="102855" y="229714"/>
                </a:lnTo>
                <a:lnTo>
                  <a:pt x="110122" y="230256"/>
                </a:lnTo>
                <a:lnTo>
                  <a:pt x="116872" y="231569"/>
                </a:lnTo>
                <a:lnTo>
                  <a:pt x="123276" y="233397"/>
                </a:lnTo>
                <a:lnTo>
                  <a:pt x="129451" y="235569"/>
                </a:lnTo>
                <a:lnTo>
                  <a:pt x="135473" y="237017"/>
                </a:lnTo>
                <a:lnTo>
                  <a:pt x="141392" y="237981"/>
                </a:lnTo>
                <a:lnTo>
                  <a:pt x="147243" y="238625"/>
                </a:lnTo>
                <a:lnTo>
                  <a:pt x="158764" y="241911"/>
                </a:lnTo>
                <a:lnTo>
                  <a:pt x="174064" y="246960"/>
                </a:lnTo>
                <a:lnTo>
                  <a:pt x="191885" y="253183"/>
                </a:lnTo>
                <a:lnTo>
                  <a:pt x="205670" y="258284"/>
                </a:lnTo>
                <a:lnTo>
                  <a:pt x="216766" y="262637"/>
                </a:lnTo>
                <a:lnTo>
                  <a:pt x="226067" y="266492"/>
                </a:lnTo>
                <a:lnTo>
                  <a:pt x="233221" y="269062"/>
                </a:lnTo>
                <a:lnTo>
                  <a:pt x="238943" y="270775"/>
                </a:lnTo>
                <a:lnTo>
                  <a:pt x="248792" y="273631"/>
                </a:lnTo>
                <a:lnTo>
                  <a:pt x="254086" y="275726"/>
                </a:lnTo>
                <a:lnTo>
                  <a:pt x="264095" y="279642"/>
                </a:lnTo>
                <a:lnTo>
                  <a:pt x="271719" y="281382"/>
                </a:lnTo>
                <a:lnTo>
                  <a:pt x="278282" y="284695"/>
                </a:lnTo>
                <a:lnTo>
                  <a:pt x="281366" y="286912"/>
                </a:lnTo>
                <a:lnTo>
                  <a:pt x="287332" y="289376"/>
                </a:lnTo>
                <a:lnTo>
                  <a:pt x="294111" y="290471"/>
                </a:lnTo>
                <a:lnTo>
                  <a:pt x="303474" y="290957"/>
                </a:lnTo>
                <a:lnTo>
                  <a:pt x="312272" y="291270"/>
                </a:lnTo>
                <a:lnTo>
                  <a:pt x="330395" y="2913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335"/>
          <p:cNvSpPr/>
          <p:nvPr/>
        </p:nvSpPr>
        <p:spPr>
          <a:xfrm>
            <a:off x="7272337" y="5069227"/>
            <a:ext cx="58608" cy="65701"/>
          </a:xfrm>
          <a:custGeom>
            <a:avLst/>
            <a:gdLst/>
            <a:ahLst/>
            <a:cxnLst/>
            <a:rect l="0" t="0" r="0" b="0"/>
            <a:pathLst>
              <a:path w="58608" h="65701">
                <a:moveTo>
                  <a:pt x="34290" y="57127"/>
                </a:moveTo>
                <a:lnTo>
                  <a:pt x="43391" y="48026"/>
                </a:lnTo>
                <a:lnTo>
                  <a:pt x="46072" y="44392"/>
                </a:lnTo>
                <a:lnTo>
                  <a:pt x="47861" y="41018"/>
                </a:lnTo>
                <a:lnTo>
                  <a:pt x="49052" y="37815"/>
                </a:lnTo>
                <a:lnTo>
                  <a:pt x="50798" y="34727"/>
                </a:lnTo>
                <a:lnTo>
                  <a:pt x="52915" y="31717"/>
                </a:lnTo>
                <a:lnTo>
                  <a:pt x="55280" y="28757"/>
                </a:lnTo>
                <a:lnTo>
                  <a:pt x="56855" y="25832"/>
                </a:lnTo>
                <a:lnTo>
                  <a:pt x="57907" y="22929"/>
                </a:lnTo>
                <a:lnTo>
                  <a:pt x="58607" y="20041"/>
                </a:lnTo>
                <a:lnTo>
                  <a:pt x="58121" y="16211"/>
                </a:lnTo>
                <a:lnTo>
                  <a:pt x="56845" y="11752"/>
                </a:lnTo>
                <a:lnTo>
                  <a:pt x="55042" y="6875"/>
                </a:lnTo>
                <a:lnTo>
                  <a:pt x="52887" y="3623"/>
                </a:lnTo>
                <a:lnTo>
                  <a:pt x="50498" y="1456"/>
                </a:lnTo>
                <a:lnTo>
                  <a:pt x="47953" y="10"/>
                </a:lnTo>
                <a:lnTo>
                  <a:pt x="45304" y="0"/>
                </a:lnTo>
                <a:lnTo>
                  <a:pt x="42585" y="945"/>
                </a:lnTo>
                <a:lnTo>
                  <a:pt x="39821" y="2527"/>
                </a:lnTo>
                <a:lnTo>
                  <a:pt x="37024" y="4535"/>
                </a:lnTo>
                <a:lnTo>
                  <a:pt x="34208" y="6826"/>
                </a:lnTo>
                <a:lnTo>
                  <a:pt x="31378" y="9306"/>
                </a:lnTo>
                <a:lnTo>
                  <a:pt x="27586" y="13816"/>
                </a:lnTo>
                <a:lnTo>
                  <a:pt x="23153" y="19681"/>
                </a:lnTo>
                <a:lnTo>
                  <a:pt x="18293" y="26448"/>
                </a:lnTo>
                <a:lnTo>
                  <a:pt x="14101" y="31912"/>
                </a:lnTo>
                <a:lnTo>
                  <a:pt x="10353" y="36507"/>
                </a:lnTo>
                <a:lnTo>
                  <a:pt x="6902" y="40524"/>
                </a:lnTo>
                <a:lnTo>
                  <a:pt x="4601" y="44153"/>
                </a:lnTo>
                <a:lnTo>
                  <a:pt x="3068" y="47525"/>
                </a:lnTo>
                <a:lnTo>
                  <a:pt x="2046" y="50726"/>
                </a:lnTo>
                <a:lnTo>
                  <a:pt x="1363" y="53813"/>
                </a:lnTo>
                <a:lnTo>
                  <a:pt x="909" y="56822"/>
                </a:lnTo>
                <a:lnTo>
                  <a:pt x="0" y="657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336"/>
          <p:cNvSpPr/>
          <p:nvPr/>
        </p:nvSpPr>
        <p:spPr>
          <a:xfrm>
            <a:off x="7651071" y="4929187"/>
            <a:ext cx="15602" cy="325756"/>
          </a:xfrm>
          <a:custGeom>
            <a:avLst/>
            <a:gdLst/>
            <a:ahLst/>
            <a:cxnLst/>
            <a:rect l="0" t="0" r="0" b="0"/>
            <a:pathLst>
              <a:path w="15602" h="325756">
                <a:moveTo>
                  <a:pt x="15601" y="0"/>
                </a:moveTo>
                <a:lnTo>
                  <a:pt x="3670" y="0"/>
                </a:lnTo>
                <a:lnTo>
                  <a:pt x="1932" y="953"/>
                </a:lnTo>
                <a:lnTo>
                  <a:pt x="773" y="2540"/>
                </a:lnTo>
                <a:lnTo>
                  <a:pt x="0" y="4551"/>
                </a:lnTo>
                <a:lnTo>
                  <a:pt x="438" y="16369"/>
                </a:lnTo>
                <a:lnTo>
                  <a:pt x="4653" y="75441"/>
                </a:lnTo>
                <a:lnTo>
                  <a:pt x="5973" y="103062"/>
                </a:lnTo>
                <a:lnTo>
                  <a:pt x="6560" y="132483"/>
                </a:lnTo>
                <a:lnTo>
                  <a:pt x="6715" y="148329"/>
                </a:lnTo>
                <a:lnTo>
                  <a:pt x="7773" y="161751"/>
                </a:lnTo>
                <a:lnTo>
                  <a:pt x="9430" y="173556"/>
                </a:lnTo>
                <a:lnTo>
                  <a:pt x="11486" y="184285"/>
                </a:lnTo>
                <a:lnTo>
                  <a:pt x="12858" y="193341"/>
                </a:lnTo>
                <a:lnTo>
                  <a:pt x="13772" y="201284"/>
                </a:lnTo>
                <a:lnTo>
                  <a:pt x="14382" y="208485"/>
                </a:lnTo>
                <a:lnTo>
                  <a:pt x="14788" y="215190"/>
                </a:lnTo>
                <a:lnTo>
                  <a:pt x="15240" y="227720"/>
                </a:lnTo>
                <a:lnTo>
                  <a:pt x="15601" y="3257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337"/>
          <p:cNvSpPr/>
          <p:nvPr/>
        </p:nvSpPr>
        <p:spPr>
          <a:xfrm>
            <a:off x="6744575" y="5495375"/>
            <a:ext cx="236298" cy="305637"/>
          </a:xfrm>
          <a:custGeom>
            <a:avLst/>
            <a:gdLst/>
            <a:ahLst/>
            <a:cxnLst/>
            <a:rect l="0" t="0" r="0" b="0"/>
            <a:pathLst>
              <a:path w="236298" h="305637">
                <a:moveTo>
                  <a:pt x="47702" y="33887"/>
                </a:moveTo>
                <a:lnTo>
                  <a:pt x="52253" y="24786"/>
                </a:lnTo>
                <a:lnTo>
                  <a:pt x="57027" y="17777"/>
                </a:lnTo>
                <a:lnTo>
                  <a:pt x="59634" y="14574"/>
                </a:lnTo>
                <a:lnTo>
                  <a:pt x="62324" y="12439"/>
                </a:lnTo>
                <a:lnTo>
                  <a:pt x="65070" y="11016"/>
                </a:lnTo>
                <a:lnTo>
                  <a:pt x="67854" y="10068"/>
                </a:lnTo>
                <a:lnTo>
                  <a:pt x="73486" y="6473"/>
                </a:lnTo>
                <a:lnTo>
                  <a:pt x="76321" y="4181"/>
                </a:lnTo>
                <a:lnTo>
                  <a:pt x="80116" y="2653"/>
                </a:lnTo>
                <a:lnTo>
                  <a:pt x="84552" y="1635"/>
                </a:lnTo>
                <a:lnTo>
                  <a:pt x="89414" y="955"/>
                </a:lnTo>
                <a:lnTo>
                  <a:pt x="96465" y="503"/>
                </a:lnTo>
                <a:lnTo>
                  <a:pt x="104975" y="201"/>
                </a:lnTo>
                <a:lnTo>
                  <a:pt x="114459" y="0"/>
                </a:lnTo>
                <a:lnTo>
                  <a:pt x="121735" y="818"/>
                </a:lnTo>
                <a:lnTo>
                  <a:pt x="127537" y="2316"/>
                </a:lnTo>
                <a:lnTo>
                  <a:pt x="132358" y="4267"/>
                </a:lnTo>
                <a:lnTo>
                  <a:pt x="136525" y="5568"/>
                </a:lnTo>
                <a:lnTo>
                  <a:pt x="143694" y="7013"/>
                </a:lnTo>
                <a:lnTo>
                  <a:pt x="145987" y="8351"/>
                </a:lnTo>
                <a:lnTo>
                  <a:pt x="147515" y="10196"/>
                </a:lnTo>
                <a:lnTo>
                  <a:pt x="148535" y="12378"/>
                </a:lnTo>
                <a:lnTo>
                  <a:pt x="150166" y="13833"/>
                </a:lnTo>
                <a:lnTo>
                  <a:pt x="152207" y="14803"/>
                </a:lnTo>
                <a:lnTo>
                  <a:pt x="154519" y="15449"/>
                </a:lnTo>
                <a:lnTo>
                  <a:pt x="156061" y="16833"/>
                </a:lnTo>
                <a:lnTo>
                  <a:pt x="157089" y="18707"/>
                </a:lnTo>
                <a:lnTo>
                  <a:pt x="158231" y="23331"/>
                </a:lnTo>
                <a:lnTo>
                  <a:pt x="158739" y="28560"/>
                </a:lnTo>
                <a:lnTo>
                  <a:pt x="158964" y="41680"/>
                </a:lnTo>
                <a:lnTo>
                  <a:pt x="159109" y="76596"/>
                </a:lnTo>
                <a:lnTo>
                  <a:pt x="158169" y="84267"/>
                </a:lnTo>
                <a:lnTo>
                  <a:pt x="156589" y="91286"/>
                </a:lnTo>
                <a:lnTo>
                  <a:pt x="154583" y="97871"/>
                </a:lnTo>
                <a:lnTo>
                  <a:pt x="152294" y="103213"/>
                </a:lnTo>
                <a:lnTo>
                  <a:pt x="147210" y="111688"/>
                </a:lnTo>
                <a:lnTo>
                  <a:pt x="144316" y="121171"/>
                </a:lnTo>
                <a:lnTo>
                  <a:pt x="143544" y="126366"/>
                </a:lnTo>
                <a:lnTo>
                  <a:pt x="142076" y="132688"/>
                </a:lnTo>
                <a:lnTo>
                  <a:pt x="140145" y="139759"/>
                </a:lnTo>
                <a:lnTo>
                  <a:pt x="137906" y="147331"/>
                </a:lnTo>
                <a:lnTo>
                  <a:pt x="134508" y="156188"/>
                </a:lnTo>
                <a:lnTo>
                  <a:pt x="130338" y="165904"/>
                </a:lnTo>
                <a:lnTo>
                  <a:pt x="125652" y="176191"/>
                </a:lnTo>
                <a:lnTo>
                  <a:pt x="122529" y="184954"/>
                </a:lnTo>
                <a:lnTo>
                  <a:pt x="120447" y="192701"/>
                </a:lnTo>
                <a:lnTo>
                  <a:pt x="119059" y="199771"/>
                </a:lnTo>
                <a:lnTo>
                  <a:pt x="117180" y="205436"/>
                </a:lnTo>
                <a:lnTo>
                  <a:pt x="112554" y="214271"/>
                </a:lnTo>
                <a:lnTo>
                  <a:pt x="104782" y="226453"/>
                </a:lnTo>
                <a:lnTo>
                  <a:pt x="100043" y="233702"/>
                </a:lnTo>
                <a:lnTo>
                  <a:pt x="94026" y="241392"/>
                </a:lnTo>
                <a:lnTo>
                  <a:pt x="87157" y="249376"/>
                </a:lnTo>
                <a:lnTo>
                  <a:pt x="73811" y="263963"/>
                </a:lnTo>
                <a:lnTo>
                  <a:pt x="64703" y="273620"/>
                </a:lnTo>
                <a:lnTo>
                  <a:pt x="59989" y="276577"/>
                </a:lnTo>
                <a:lnTo>
                  <a:pt x="54940" y="278548"/>
                </a:lnTo>
                <a:lnTo>
                  <a:pt x="49670" y="279862"/>
                </a:lnTo>
                <a:lnTo>
                  <a:pt x="45204" y="280738"/>
                </a:lnTo>
                <a:lnTo>
                  <a:pt x="41274" y="281322"/>
                </a:lnTo>
                <a:lnTo>
                  <a:pt x="34367" y="281971"/>
                </a:lnTo>
                <a:lnTo>
                  <a:pt x="28124" y="282259"/>
                </a:lnTo>
                <a:lnTo>
                  <a:pt x="19253" y="282421"/>
                </a:lnTo>
                <a:lnTo>
                  <a:pt x="16353" y="281492"/>
                </a:lnTo>
                <a:lnTo>
                  <a:pt x="10592" y="277919"/>
                </a:lnTo>
                <a:lnTo>
                  <a:pt x="8674" y="275632"/>
                </a:lnTo>
                <a:lnTo>
                  <a:pt x="7396" y="273156"/>
                </a:lnTo>
                <a:lnTo>
                  <a:pt x="5976" y="267864"/>
                </a:lnTo>
                <a:lnTo>
                  <a:pt x="5344" y="262337"/>
                </a:lnTo>
                <a:lnTo>
                  <a:pt x="2524" y="254165"/>
                </a:lnTo>
                <a:lnTo>
                  <a:pt x="438" y="249319"/>
                </a:lnTo>
                <a:lnTo>
                  <a:pt x="0" y="245136"/>
                </a:lnTo>
                <a:lnTo>
                  <a:pt x="661" y="241394"/>
                </a:lnTo>
                <a:lnTo>
                  <a:pt x="2982" y="234698"/>
                </a:lnTo>
                <a:lnTo>
                  <a:pt x="4014" y="228546"/>
                </a:lnTo>
                <a:lnTo>
                  <a:pt x="7013" y="220097"/>
                </a:lnTo>
                <a:lnTo>
                  <a:pt x="11521" y="210944"/>
                </a:lnTo>
                <a:lnTo>
                  <a:pt x="16699" y="203702"/>
                </a:lnTo>
                <a:lnTo>
                  <a:pt x="22270" y="197579"/>
                </a:lnTo>
                <a:lnTo>
                  <a:pt x="38621" y="180617"/>
                </a:lnTo>
                <a:lnTo>
                  <a:pt x="45458" y="174569"/>
                </a:lnTo>
                <a:lnTo>
                  <a:pt x="50969" y="170538"/>
                </a:lnTo>
                <a:lnTo>
                  <a:pt x="55595" y="167850"/>
                </a:lnTo>
                <a:lnTo>
                  <a:pt x="60584" y="166058"/>
                </a:lnTo>
                <a:lnTo>
                  <a:pt x="65815" y="164864"/>
                </a:lnTo>
                <a:lnTo>
                  <a:pt x="71208" y="164067"/>
                </a:lnTo>
                <a:lnTo>
                  <a:pt x="76707" y="163537"/>
                </a:lnTo>
                <a:lnTo>
                  <a:pt x="82279" y="163183"/>
                </a:lnTo>
                <a:lnTo>
                  <a:pt x="93550" y="162789"/>
                </a:lnTo>
                <a:lnTo>
                  <a:pt x="104909" y="162614"/>
                </a:lnTo>
                <a:lnTo>
                  <a:pt x="110605" y="163521"/>
                </a:lnTo>
                <a:lnTo>
                  <a:pt x="116307" y="165077"/>
                </a:lnTo>
                <a:lnTo>
                  <a:pt x="122014" y="167067"/>
                </a:lnTo>
                <a:lnTo>
                  <a:pt x="126770" y="169346"/>
                </a:lnTo>
                <a:lnTo>
                  <a:pt x="130895" y="171819"/>
                </a:lnTo>
                <a:lnTo>
                  <a:pt x="134596" y="174419"/>
                </a:lnTo>
                <a:lnTo>
                  <a:pt x="138969" y="178057"/>
                </a:lnTo>
                <a:lnTo>
                  <a:pt x="143789" y="182388"/>
                </a:lnTo>
                <a:lnTo>
                  <a:pt x="148908" y="187180"/>
                </a:lnTo>
                <a:lnTo>
                  <a:pt x="154225" y="191328"/>
                </a:lnTo>
                <a:lnTo>
                  <a:pt x="159675" y="195045"/>
                </a:lnTo>
                <a:lnTo>
                  <a:pt x="165213" y="198476"/>
                </a:lnTo>
                <a:lnTo>
                  <a:pt x="169857" y="202668"/>
                </a:lnTo>
                <a:lnTo>
                  <a:pt x="173907" y="207368"/>
                </a:lnTo>
                <a:lnTo>
                  <a:pt x="177559" y="212406"/>
                </a:lnTo>
                <a:lnTo>
                  <a:pt x="182850" y="221479"/>
                </a:lnTo>
                <a:lnTo>
                  <a:pt x="196350" y="246802"/>
                </a:lnTo>
                <a:lnTo>
                  <a:pt x="202045" y="258698"/>
                </a:lnTo>
                <a:lnTo>
                  <a:pt x="206796" y="269486"/>
                </a:lnTo>
                <a:lnTo>
                  <a:pt x="210915" y="279536"/>
                </a:lnTo>
                <a:lnTo>
                  <a:pt x="214613" y="286236"/>
                </a:lnTo>
                <a:lnTo>
                  <a:pt x="218031" y="290702"/>
                </a:lnTo>
                <a:lnTo>
                  <a:pt x="221262" y="293679"/>
                </a:lnTo>
                <a:lnTo>
                  <a:pt x="223416" y="296617"/>
                </a:lnTo>
                <a:lnTo>
                  <a:pt x="225810" y="302421"/>
                </a:lnTo>
                <a:lnTo>
                  <a:pt x="227400" y="304350"/>
                </a:lnTo>
                <a:lnTo>
                  <a:pt x="229414" y="305636"/>
                </a:lnTo>
                <a:lnTo>
                  <a:pt x="236297" y="2996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338"/>
          <p:cNvSpPr/>
          <p:nvPr/>
        </p:nvSpPr>
        <p:spPr>
          <a:xfrm>
            <a:off x="7068990" y="5616780"/>
            <a:ext cx="23326" cy="23925"/>
          </a:xfrm>
          <a:custGeom>
            <a:avLst/>
            <a:gdLst/>
            <a:ahLst/>
            <a:cxnLst/>
            <a:rect l="0" t="0" r="0" b="0"/>
            <a:pathLst>
              <a:path w="23326" h="23925">
                <a:moveTo>
                  <a:pt x="23325" y="23924"/>
                </a:moveTo>
                <a:lnTo>
                  <a:pt x="18774" y="19374"/>
                </a:lnTo>
                <a:lnTo>
                  <a:pt x="17433" y="17081"/>
                </a:lnTo>
                <a:lnTo>
                  <a:pt x="16539" y="14600"/>
                </a:lnTo>
                <a:lnTo>
                  <a:pt x="14857" y="7237"/>
                </a:lnTo>
                <a:lnTo>
                  <a:pt x="12917" y="7085"/>
                </a:lnTo>
                <a:lnTo>
                  <a:pt x="9719" y="6983"/>
                </a:lnTo>
                <a:lnTo>
                  <a:pt x="0" y="6820"/>
                </a:lnTo>
                <a:lnTo>
                  <a:pt x="155" y="5854"/>
                </a:lnTo>
                <a:lnTo>
                  <a:pt x="1211" y="4258"/>
                </a:lnTo>
                <a:lnTo>
                  <a:pt x="2867" y="2240"/>
                </a:lnTo>
                <a:lnTo>
                  <a:pt x="4923" y="896"/>
                </a:lnTo>
                <a:lnTo>
                  <a:pt x="7247" y="0"/>
                </a:lnTo>
                <a:lnTo>
                  <a:pt x="14752" y="67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339"/>
          <p:cNvSpPr/>
          <p:nvPr/>
        </p:nvSpPr>
        <p:spPr>
          <a:xfrm>
            <a:off x="7455993" y="5409247"/>
            <a:ext cx="30658" cy="360046"/>
          </a:xfrm>
          <a:custGeom>
            <a:avLst/>
            <a:gdLst/>
            <a:ahLst/>
            <a:cxnLst/>
            <a:rect l="0" t="0" r="0" b="0"/>
            <a:pathLst>
              <a:path w="30658" h="360046">
                <a:moveTo>
                  <a:pt x="4939" y="0"/>
                </a:moveTo>
                <a:lnTo>
                  <a:pt x="388" y="13653"/>
                </a:lnTo>
                <a:lnTo>
                  <a:pt x="0" y="18627"/>
                </a:lnTo>
                <a:lnTo>
                  <a:pt x="694" y="22895"/>
                </a:lnTo>
                <a:lnTo>
                  <a:pt x="2109" y="26694"/>
                </a:lnTo>
                <a:lnTo>
                  <a:pt x="3052" y="31131"/>
                </a:lnTo>
                <a:lnTo>
                  <a:pt x="3681" y="35994"/>
                </a:lnTo>
                <a:lnTo>
                  <a:pt x="4101" y="41141"/>
                </a:lnTo>
                <a:lnTo>
                  <a:pt x="4381" y="47430"/>
                </a:lnTo>
                <a:lnTo>
                  <a:pt x="4691" y="62038"/>
                </a:lnTo>
                <a:lnTo>
                  <a:pt x="4865" y="95428"/>
                </a:lnTo>
                <a:lnTo>
                  <a:pt x="5843" y="114102"/>
                </a:lnTo>
                <a:lnTo>
                  <a:pt x="10816" y="182821"/>
                </a:lnTo>
                <a:lnTo>
                  <a:pt x="12313" y="212699"/>
                </a:lnTo>
                <a:lnTo>
                  <a:pt x="12979" y="240583"/>
                </a:lnTo>
                <a:lnTo>
                  <a:pt x="13157" y="254686"/>
                </a:lnTo>
                <a:lnTo>
                  <a:pt x="14228" y="268851"/>
                </a:lnTo>
                <a:lnTo>
                  <a:pt x="15894" y="283056"/>
                </a:lnTo>
                <a:lnTo>
                  <a:pt x="19333" y="307731"/>
                </a:lnTo>
                <a:lnTo>
                  <a:pt x="20250" y="315644"/>
                </a:lnTo>
                <a:lnTo>
                  <a:pt x="20861" y="321872"/>
                </a:lnTo>
                <a:lnTo>
                  <a:pt x="22221" y="327929"/>
                </a:lnTo>
                <a:lnTo>
                  <a:pt x="24081" y="333872"/>
                </a:lnTo>
                <a:lnTo>
                  <a:pt x="26272" y="339739"/>
                </a:lnTo>
                <a:lnTo>
                  <a:pt x="27733" y="344603"/>
                </a:lnTo>
                <a:lnTo>
                  <a:pt x="28708" y="348798"/>
                </a:lnTo>
                <a:lnTo>
                  <a:pt x="30657" y="3600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340"/>
          <p:cNvSpPr/>
          <p:nvPr/>
        </p:nvSpPr>
        <p:spPr>
          <a:xfrm>
            <a:off x="5583554" y="5358117"/>
            <a:ext cx="2323149" cy="76849"/>
          </a:xfrm>
          <a:custGeom>
            <a:avLst/>
            <a:gdLst/>
            <a:ahLst/>
            <a:cxnLst/>
            <a:rect l="0" t="0" r="0" b="0"/>
            <a:pathLst>
              <a:path w="2323149" h="76849">
                <a:moveTo>
                  <a:pt x="0" y="76848"/>
                </a:moveTo>
                <a:lnTo>
                  <a:pt x="90613" y="76848"/>
                </a:lnTo>
                <a:lnTo>
                  <a:pt x="274997" y="69466"/>
                </a:lnTo>
                <a:lnTo>
                  <a:pt x="339083" y="67558"/>
                </a:lnTo>
                <a:lnTo>
                  <a:pt x="356548" y="65893"/>
                </a:lnTo>
                <a:lnTo>
                  <a:pt x="374859" y="63829"/>
                </a:lnTo>
                <a:lnTo>
                  <a:pt x="418064" y="61537"/>
                </a:lnTo>
                <a:lnTo>
                  <a:pt x="461079" y="59565"/>
                </a:lnTo>
                <a:lnTo>
                  <a:pt x="477884" y="57706"/>
                </a:lnTo>
                <a:lnTo>
                  <a:pt x="492897" y="55514"/>
                </a:lnTo>
                <a:lnTo>
                  <a:pt x="506716" y="54053"/>
                </a:lnTo>
                <a:lnTo>
                  <a:pt x="532230" y="52429"/>
                </a:lnTo>
                <a:lnTo>
                  <a:pt x="545320" y="51044"/>
                </a:lnTo>
                <a:lnTo>
                  <a:pt x="558809" y="49168"/>
                </a:lnTo>
                <a:lnTo>
                  <a:pt x="586497" y="44543"/>
                </a:lnTo>
                <a:lnTo>
                  <a:pt x="614678" y="39313"/>
                </a:lnTo>
                <a:lnTo>
                  <a:pt x="628860" y="37537"/>
                </a:lnTo>
                <a:lnTo>
                  <a:pt x="657319" y="35564"/>
                </a:lnTo>
                <a:lnTo>
                  <a:pt x="671575" y="34085"/>
                </a:lnTo>
                <a:lnTo>
                  <a:pt x="685842" y="32147"/>
                </a:lnTo>
                <a:lnTo>
                  <a:pt x="700116" y="29902"/>
                </a:lnTo>
                <a:lnTo>
                  <a:pt x="714394" y="28405"/>
                </a:lnTo>
                <a:lnTo>
                  <a:pt x="742959" y="26743"/>
                </a:lnTo>
                <a:lnTo>
                  <a:pt x="757244" y="25347"/>
                </a:lnTo>
                <a:lnTo>
                  <a:pt x="771529" y="23464"/>
                </a:lnTo>
                <a:lnTo>
                  <a:pt x="785816" y="21256"/>
                </a:lnTo>
                <a:lnTo>
                  <a:pt x="800102" y="19784"/>
                </a:lnTo>
                <a:lnTo>
                  <a:pt x="857251" y="17422"/>
                </a:lnTo>
                <a:lnTo>
                  <a:pt x="1569481" y="12290"/>
                </a:lnTo>
                <a:lnTo>
                  <a:pt x="1682750" y="7516"/>
                </a:lnTo>
                <a:lnTo>
                  <a:pt x="1762302" y="3171"/>
                </a:lnTo>
                <a:lnTo>
                  <a:pt x="1813534" y="1239"/>
                </a:lnTo>
                <a:lnTo>
                  <a:pt x="1913732" y="0"/>
                </a:lnTo>
                <a:lnTo>
                  <a:pt x="1978681" y="2296"/>
                </a:lnTo>
                <a:lnTo>
                  <a:pt x="1993490" y="4286"/>
                </a:lnTo>
                <a:lnTo>
                  <a:pt x="2020106" y="6498"/>
                </a:lnTo>
                <a:lnTo>
                  <a:pt x="2068237" y="7918"/>
                </a:lnTo>
                <a:lnTo>
                  <a:pt x="2079865" y="8987"/>
                </a:lnTo>
                <a:lnTo>
                  <a:pt x="2091427" y="10652"/>
                </a:lnTo>
                <a:lnTo>
                  <a:pt x="2102945" y="12715"/>
                </a:lnTo>
                <a:lnTo>
                  <a:pt x="2113481" y="15042"/>
                </a:lnTo>
                <a:lnTo>
                  <a:pt x="2123363" y="17547"/>
                </a:lnTo>
                <a:lnTo>
                  <a:pt x="2219909" y="44265"/>
                </a:lnTo>
                <a:lnTo>
                  <a:pt x="2231462" y="46553"/>
                </a:lnTo>
                <a:lnTo>
                  <a:pt x="2242021" y="48079"/>
                </a:lnTo>
                <a:lnTo>
                  <a:pt x="2251919" y="49096"/>
                </a:lnTo>
                <a:lnTo>
                  <a:pt x="2259470" y="50727"/>
                </a:lnTo>
                <a:lnTo>
                  <a:pt x="2265456" y="52766"/>
                </a:lnTo>
                <a:lnTo>
                  <a:pt x="2270399" y="55078"/>
                </a:lnTo>
                <a:lnTo>
                  <a:pt x="2274647" y="57572"/>
                </a:lnTo>
                <a:lnTo>
                  <a:pt x="2278432" y="60187"/>
                </a:lnTo>
                <a:lnTo>
                  <a:pt x="2281907" y="62883"/>
                </a:lnTo>
                <a:lnTo>
                  <a:pt x="2285177" y="64681"/>
                </a:lnTo>
                <a:lnTo>
                  <a:pt x="2291349" y="66677"/>
                </a:lnTo>
                <a:lnTo>
                  <a:pt x="2304025" y="67959"/>
                </a:lnTo>
                <a:lnTo>
                  <a:pt x="2308495" y="68065"/>
                </a:lnTo>
                <a:lnTo>
                  <a:pt x="2323148" y="768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341"/>
          <p:cNvSpPr/>
          <p:nvPr/>
        </p:nvSpPr>
        <p:spPr>
          <a:xfrm>
            <a:off x="6946582" y="5066347"/>
            <a:ext cx="1028701" cy="60008"/>
          </a:xfrm>
          <a:custGeom>
            <a:avLst/>
            <a:gdLst/>
            <a:ahLst/>
            <a:cxnLst/>
            <a:rect l="0" t="0" r="0" b="0"/>
            <a:pathLst>
              <a:path w="1028701" h="60008">
                <a:moveTo>
                  <a:pt x="0" y="0"/>
                </a:moveTo>
                <a:lnTo>
                  <a:pt x="14762" y="0"/>
                </a:lnTo>
                <a:lnTo>
                  <a:pt x="17461" y="953"/>
                </a:lnTo>
                <a:lnTo>
                  <a:pt x="21166" y="2540"/>
                </a:lnTo>
                <a:lnTo>
                  <a:pt x="25541" y="4551"/>
                </a:lnTo>
                <a:lnTo>
                  <a:pt x="31315" y="5892"/>
                </a:lnTo>
                <a:lnTo>
                  <a:pt x="45350" y="7381"/>
                </a:lnTo>
                <a:lnTo>
                  <a:pt x="83974" y="8043"/>
                </a:lnTo>
                <a:lnTo>
                  <a:pt x="110274" y="8219"/>
                </a:lnTo>
                <a:lnTo>
                  <a:pt x="137334" y="7385"/>
                </a:lnTo>
                <a:lnTo>
                  <a:pt x="164899" y="5876"/>
                </a:lnTo>
                <a:lnTo>
                  <a:pt x="192800" y="3917"/>
                </a:lnTo>
                <a:lnTo>
                  <a:pt x="219021" y="2611"/>
                </a:lnTo>
                <a:lnTo>
                  <a:pt x="268476" y="1161"/>
                </a:lnTo>
                <a:lnTo>
                  <a:pt x="339699" y="229"/>
                </a:lnTo>
                <a:lnTo>
                  <a:pt x="528204" y="3"/>
                </a:lnTo>
                <a:lnTo>
                  <a:pt x="551209" y="1907"/>
                </a:lnTo>
                <a:lnTo>
                  <a:pt x="612330" y="9103"/>
                </a:lnTo>
                <a:lnTo>
                  <a:pt x="753379" y="29244"/>
                </a:lnTo>
                <a:lnTo>
                  <a:pt x="826642" y="40302"/>
                </a:lnTo>
                <a:lnTo>
                  <a:pt x="853990" y="44013"/>
                </a:lnTo>
                <a:lnTo>
                  <a:pt x="875080" y="46487"/>
                </a:lnTo>
                <a:lnTo>
                  <a:pt x="905179" y="49236"/>
                </a:lnTo>
                <a:lnTo>
                  <a:pt x="924907" y="50458"/>
                </a:lnTo>
                <a:lnTo>
                  <a:pt x="937597" y="51736"/>
                </a:lnTo>
                <a:lnTo>
                  <a:pt x="952724" y="53541"/>
                </a:lnTo>
                <a:lnTo>
                  <a:pt x="1028700" y="6000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342"/>
          <p:cNvSpPr/>
          <p:nvPr/>
        </p:nvSpPr>
        <p:spPr>
          <a:xfrm>
            <a:off x="6732269" y="5627988"/>
            <a:ext cx="985839" cy="12717"/>
          </a:xfrm>
          <a:custGeom>
            <a:avLst/>
            <a:gdLst/>
            <a:ahLst/>
            <a:cxnLst/>
            <a:rect l="0" t="0" r="0" b="0"/>
            <a:pathLst>
              <a:path w="985839" h="12717">
                <a:moveTo>
                  <a:pt x="0" y="12716"/>
                </a:moveTo>
                <a:lnTo>
                  <a:pt x="72202" y="12716"/>
                </a:lnTo>
                <a:lnTo>
                  <a:pt x="139405" y="10177"/>
                </a:lnTo>
                <a:lnTo>
                  <a:pt x="347683" y="785"/>
                </a:lnTo>
                <a:lnTo>
                  <a:pt x="417527" y="0"/>
                </a:lnTo>
                <a:lnTo>
                  <a:pt x="881782" y="3818"/>
                </a:lnTo>
                <a:lnTo>
                  <a:pt x="985838" y="1271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343"/>
          <p:cNvSpPr/>
          <p:nvPr/>
        </p:nvSpPr>
        <p:spPr>
          <a:xfrm>
            <a:off x="7960520" y="5318583"/>
            <a:ext cx="246221" cy="22085"/>
          </a:xfrm>
          <a:custGeom>
            <a:avLst/>
            <a:gdLst/>
            <a:ahLst/>
            <a:cxnLst/>
            <a:rect l="0" t="0" r="0" b="0"/>
            <a:pathLst>
              <a:path w="246221" h="22085">
                <a:moveTo>
                  <a:pt x="14762" y="4939"/>
                </a:moveTo>
                <a:lnTo>
                  <a:pt x="5661" y="389"/>
                </a:lnTo>
                <a:lnTo>
                  <a:pt x="2979" y="0"/>
                </a:lnTo>
                <a:lnTo>
                  <a:pt x="1192" y="694"/>
                </a:lnTo>
                <a:lnTo>
                  <a:pt x="0" y="2109"/>
                </a:lnTo>
                <a:lnTo>
                  <a:pt x="159" y="3053"/>
                </a:lnTo>
                <a:lnTo>
                  <a:pt x="1217" y="3681"/>
                </a:lnTo>
                <a:lnTo>
                  <a:pt x="2873" y="4101"/>
                </a:lnTo>
                <a:lnTo>
                  <a:pt x="9795" y="4566"/>
                </a:lnTo>
                <a:lnTo>
                  <a:pt x="21864" y="4829"/>
                </a:lnTo>
                <a:lnTo>
                  <a:pt x="139555" y="4938"/>
                </a:lnTo>
                <a:lnTo>
                  <a:pt x="153203" y="5890"/>
                </a:lnTo>
                <a:lnTo>
                  <a:pt x="166111" y="7478"/>
                </a:lnTo>
                <a:lnTo>
                  <a:pt x="178526" y="9490"/>
                </a:lnTo>
                <a:lnTo>
                  <a:pt x="189661" y="11783"/>
                </a:lnTo>
                <a:lnTo>
                  <a:pt x="199941" y="14264"/>
                </a:lnTo>
                <a:lnTo>
                  <a:pt x="246220" y="2208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344"/>
          <p:cNvSpPr/>
          <p:nvPr/>
        </p:nvSpPr>
        <p:spPr>
          <a:xfrm>
            <a:off x="8001000" y="5452110"/>
            <a:ext cx="257176" cy="51436"/>
          </a:xfrm>
          <a:custGeom>
            <a:avLst/>
            <a:gdLst/>
            <a:ahLst/>
            <a:cxnLst/>
            <a:rect l="0" t="0" r="0" b="0"/>
            <a:pathLst>
              <a:path w="257176" h="51436">
                <a:moveTo>
                  <a:pt x="0" y="0"/>
                </a:moveTo>
                <a:lnTo>
                  <a:pt x="4550" y="4551"/>
                </a:lnTo>
                <a:lnTo>
                  <a:pt x="6843" y="5891"/>
                </a:lnTo>
                <a:lnTo>
                  <a:pt x="11931" y="7381"/>
                </a:lnTo>
                <a:lnTo>
                  <a:pt x="17367" y="8043"/>
                </a:lnTo>
                <a:lnTo>
                  <a:pt x="23911" y="8337"/>
                </a:lnTo>
                <a:lnTo>
                  <a:pt x="33170" y="8467"/>
                </a:lnTo>
                <a:lnTo>
                  <a:pt x="38306" y="9455"/>
                </a:lnTo>
                <a:lnTo>
                  <a:pt x="43634" y="11066"/>
                </a:lnTo>
                <a:lnTo>
                  <a:pt x="49092" y="13092"/>
                </a:lnTo>
                <a:lnTo>
                  <a:pt x="60350" y="14443"/>
                </a:lnTo>
                <a:lnTo>
                  <a:pt x="75476" y="15344"/>
                </a:lnTo>
                <a:lnTo>
                  <a:pt x="93179" y="15944"/>
                </a:lnTo>
                <a:lnTo>
                  <a:pt x="106887" y="17296"/>
                </a:lnTo>
                <a:lnTo>
                  <a:pt x="117930" y="19151"/>
                </a:lnTo>
                <a:lnTo>
                  <a:pt x="127197" y="21340"/>
                </a:lnTo>
                <a:lnTo>
                  <a:pt x="135281" y="22799"/>
                </a:lnTo>
                <a:lnTo>
                  <a:pt x="142575" y="23772"/>
                </a:lnTo>
                <a:lnTo>
                  <a:pt x="149342" y="24420"/>
                </a:lnTo>
                <a:lnTo>
                  <a:pt x="155758" y="25805"/>
                </a:lnTo>
                <a:lnTo>
                  <a:pt x="161942" y="27681"/>
                </a:lnTo>
                <a:lnTo>
                  <a:pt x="167968" y="29884"/>
                </a:lnTo>
                <a:lnTo>
                  <a:pt x="173891" y="31352"/>
                </a:lnTo>
                <a:lnTo>
                  <a:pt x="179744" y="32332"/>
                </a:lnTo>
                <a:lnTo>
                  <a:pt x="185553" y="32984"/>
                </a:lnTo>
                <a:lnTo>
                  <a:pt x="193233" y="34372"/>
                </a:lnTo>
                <a:lnTo>
                  <a:pt x="202165" y="36249"/>
                </a:lnTo>
                <a:lnTo>
                  <a:pt x="211929" y="38454"/>
                </a:lnTo>
                <a:lnTo>
                  <a:pt x="219391" y="39923"/>
                </a:lnTo>
                <a:lnTo>
                  <a:pt x="225318" y="40903"/>
                </a:lnTo>
                <a:lnTo>
                  <a:pt x="230222" y="41556"/>
                </a:lnTo>
                <a:lnTo>
                  <a:pt x="238211" y="42282"/>
                </a:lnTo>
                <a:lnTo>
                  <a:pt x="241675" y="42475"/>
                </a:lnTo>
                <a:lnTo>
                  <a:pt x="244936" y="43556"/>
                </a:lnTo>
                <a:lnTo>
                  <a:pt x="248063" y="45230"/>
                </a:lnTo>
                <a:lnTo>
                  <a:pt x="257175" y="514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345"/>
          <p:cNvSpPr/>
          <p:nvPr/>
        </p:nvSpPr>
        <p:spPr>
          <a:xfrm>
            <a:off x="8438197" y="5066347"/>
            <a:ext cx="25719" cy="522924"/>
          </a:xfrm>
          <a:custGeom>
            <a:avLst/>
            <a:gdLst/>
            <a:ahLst/>
            <a:cxnLst/>
            <a:rect l="0" t="0" r="0" b="0"/>
            <a:pathLst>
              <a:path w="25719" h="522924">
                <a:moveTo>
                  <a:pt x="25718" y="0"/>
                </a:moveTo>
                <a:lnTo>
                  <a:pt x="21167" y="0"/>
                </a:lnTo>
                <a:lnTo>
                  <a:pt x="19826" y="953"/>
                </a:lnTo>
                <a:lnTo>
                  <a:pt x="18932" y="2540"/>
                </a:lnTo>
                <a:lnTo>
                  <a:pt x="18337" y="4551"/>
                </a:lnTo>
                <a:lnTo>
                  <a:pt x="16987" y="7797"/>
                </a:lnTo>
                <a:lnTo>
                  <a:pt x="15135" y="11865"/>
                </a:lnTo>
                <a:lnTo>
                  <a:pt x="12948" y="16483"/>
                </a:lnTo>
                <a:lnTo>
                  <a:pt x="11489" y="20514"/>
                </a:lnTo>
                <a:lnTo>
                  <a:pt x="10517" y="24153"/>
                </a:lnTo>
                <a:lnTo>
                  <a:pt x="9869" y="27532"/>
                </a:lnTo>
                <a:lnTo>
                  <a:pt x="9149" y="36367"/>
                </a:lnTo>
                <a:lnTo>
                  <a:pt x="8743" y="52051"/>
                </a:lnTo>
                <a:lnTo>
                  <a:pt x="8583" y="98857"/>
                </a:lnTo>
                <a:lnTo>
                  <a:pt x="7627" y="105910"/>
                </a:lnTo>
                <a:lnTo>
                  <a:pt x="6037" y="113469"/>
                </a:lnTo>
                <a:lnTo>
                  <a:pt x="4024" y="121366"/>
                </a:lnTo>
                <a:lnTo>
                  <a:pt x="2683" y="131393"/>
                </a:lnTo>
                <a:lnTo>
                  <a:pt x="1788" y="142841"/>
                </a:lnTo>
                <a:lnTo>
                  <a:pt x="795" y="166355"/>
                </a:lnTo>
                <a:lnTo>
                  <a:pt x="235" y="195658"/>
                </a:lnTo>
                <a:lnTo>
                  <a:pt x="104" y="213642"/>
                </a:lnTo>
                <a:lnTo>
                  <a:pt x="1022" y="222438"/>
                </a:lnTo>
                <a:lnTo>
                  <a:pt x="2587" y="231159"/>
                </a:lnTo>
                <a:lnTo>
                  <a:pt x="4583" y="239831"/>
                </a:lnTo>
                <a:lnTo>
                  <a:pt x="5913" y="248470"/>
                </a:lnTo>
                <a:lnTo>
                  <a:pt x="6799" y="257086"/>
                </a:lnTo>
                <a:lnTo>
                  <a:pt x="7390" y="265688"/>
                </a:lnTo>
                <a:lnTo>
                  <a:pt x="7785" y="277138"/>
                </a:lnTo>
                <a:lnTo>
                  <a:pt x="8416" y="328958"/>
                </a:lnTo>
                <a:lnTo>
                  <a:pt x="8542" y="367557"/>
                </a:lnTo>
                <a:lnTo>
                  <a:pt x="7599" y="378388"/>
                </a:lnTo>
                <a:lnTo>
                  <a:pt x="6019" y="390371"/>
                </a:lnTo>
                <a:lnTo>
                  <a:pt x="4014" y="403123"/>
                </a:lnTo>
                <a:lnTo>
                  <a:pt x="2676" y="413528"/>
                </a:lnTo>
                <a:lnTo>
                  <a:pt x="1783" y="422371"/>
                </a:lnTo>
                <a:lnTo>
                  <a:pt x="1189" y="430171"/>
                </a:lnTo>
                <a:lnTo>
                  <a:pt x="1745" y="440133"/>
                </a:lnTo>
                <a:lnTo>
                  <a:pt x="3068" y="451537"/>
                </a:lnTo>
                <a:lnTo>
                  <a:pt x="4903" y="463902"/>
                </a:lnTo>
                <a:lnTo>
                  <a:pt x="4401" y="480181"/>
                </a:lnTo>
                <a:lnTo>
                  <a:pt x="2935" y="485856"/>
                </a:lnTo>
                <a:lnTo>
                  <a:pt x="1956" y="490592"/>
                </a:lnTo>
                <a:lnTo>
                  <a:pt x="1304" y="494701"/>
                </a:lnTo>
                <a:lnTo>
                  <a:pt x="580" y="502759"/>
                </a:lnTo>
                <a:lnTo>
                  <a:pt x="114" y="518375"/>
                </a:lnTo>
                <a:lnTo>
                  <a:pt x="0" y="52292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346"/>
          <p:cNvSpPr/>
          <p:nvPr/>
        </p:nvSpPr>
        <p:spPr>
          <a:xfrm>
            <a:off x="8592607" y="5041291"/>
            <a:ext cx="334224" cy="530835"/>
          </a:xfrm>
          <a:custGeom>
            <a:avLst/>
            <a:gdLst/>
            <a:ahLst/>
            <a:cxnLst/>
            <a:rect l="0" t="0" r="0" b="0"/>
            <a:pathLst>
              <a:path w="334224" h="530835">
                <a:moveTo>
                  <a:pt x="8468" y="127926"/>
                </a:moveTo>
                <a:lnTo>
                  <a:pt x="3917" y="123375"/>
                </a:lnTo>
                <a:lnTo>
                  <a:pt x="2576" y="121082"/>
                </a:lnTo>
                <a:lnTo>
                  <a:pt x="1087" y="115994"/>
                </a:lnTo>
                <a:lnTo>
                  <a:pt x="52" y="102143"/>
                </a:lnTo>
                <a:lnTo>
                  <a:pt x="0" y="99307"/>
                </a:lnTo>
                <a:lnTo>
                  <a:pt x="2482" y="88537"/>
                </a:lnTo>
                <a:lnTo>
                  <a:pt x="4478" y="81664"/>
                </a:lnTo>
                <a:lnTo>
                  <a:pt x="14314" y="66408"/>
                </a:lnTo>
                <a:lnTo>
                  <a:pt x="20938" y="58339"/>
                </a:lnTo>
                <a:lnTo>
                  <a:pt x="28211" y="51055"/>
                </a:lnTo>
                <a:lnTo>
                  <a:pt x="35917" y="44293"/>
                </a:lnTo>
                <a:lnTo>
                  <a:pt x="43912" y="37881"/>
                </a:lnTo>
                <a:lnTo>
                  <a:pt x="53052" y="31701"/>
                </a:lnTo>
                <a:lnTo>
                  <a:pt x="62956" y="25676"/>
                </a:lnTo>
                <a:lnTo>
                  <a:pt x="73368" y="19754"/>
                </a:lnTo>
                <a:lnTo>
                  <a:pt x="81262" y="14854"/>
                </a:lnTo>
                <a:lnTo>
                  <a:pt x="87477" y="10635"/>
                </a:lnTo>
                <a:lnTo>
                  <a:pt x="92574" y="6869"/>
                </a:lnTo>
                <a:lnTo>
                  <a:pt x="99781" y="4359"/>
                </a:lnTo>
                <a:lnTo>
                  <a:pt x="108396" y="2686"/>
                </a:lnTo>
                <a:lnTo>
                  <a:pt x="131394" y="0"/>
                </a:lnTo>
                <a:lnTo>
                  <a:pt x="139619" y="2172"/>
                </a:lnTo>
                <a:lnTo>
                  <a:pt x="148673" y="5361"/>
                </a:lnTo>
                <a:lnTo>
                  <a:pt x="155871" y="6778"/>
                </a:lnTo>
                <a:lnTo>
                  <a:pt x="164785" y="9947"/>
                </a:lnTo>
                <a:lnTo>
                  <a:pt x="169830" y="12126"/>
                </a:lnTo>
                <a:lnTo>
                  <a:pt x="174144" y="15484"/>
                </a:lnTo>
                <a:lnTo>
                  <a:pt x="181480" y="24294"/>
                </a:lnTo>
                <a:lnTo>
                  <a:pt x="183816" y="29311"/>
                </a:lnTo>
                <a:lnTo>
                  <a:pt x="186413" y="39965"/>
                </a:lnTo>
                <a:lnTo>
                  <a:pt x="190107" y="56130"/>
                </a:lnTo>
                <a:lnTo>
                  <a:pt x="192426" y="65774"/>
                </a:lnTo>
                <a:lnTo>
                  <a:pt x="193972" y="76014"/>
                </a:lnTo>
                <a:lnTo>
                  <a:pt x="195002" y="86651"/>
                </a:lnTo>
                <a:lnTo>
                  <a:pt x="195689" y="97551"/>
                </a:lnTo>
                <a:lnTo>
                  <a:pt x="194241" y="109581"/>
                </a:lnTo>
                <a:lnTo>
                  <a:pt x="191372" y="122364"/>
                </a:lnTo>
                <a:lnTo>
                  <a:pt x="187553" y="135648"/>
                </a:lnTo>
                <a:lnTo>
                  <a:pt x="185009" y="147361"/>
                </a:lnTo>
                <a:lnTo>
                  <a:pt x="183311" y="158028"/>
                </a:lnTo>
                <a:lnTo>
                  <a:pt x="182180" y="167997"/>
                </a:lnTo>
                <a:lnTo>
                  <a:pt x="178383" y="184153"/>
                </a:lnTo>
                <a:lnTo>
                  <a:pt x="168185" y="214598"/>
                </a:lnTo>
                <a:lnTo>
                  <a:pt x="160665" y="230475"/>
                </a:lnTo>
                <a:lnTo>
                  <a:pt x="114412" y="319666"/>
                </a:lnTo>
                <a:lnTo>
                  <a:pt x="109578" y="330047"/>
                </a:lnTo>
                <a:lnTo>
                  <a:pt x="105401" y="339826"/>
                </a:lnTo>
                <a:lnTo>
                  <a:pt x="101665" y="349203"/>
                </a:lnTo>
                <a:lnTo>
                  <a:pt x="94975" y="364702"/>
                </a:lnTo>
                <a:lnTo>
                  <a:pt x="88825" y="377940"/>
                </a:lnTo>
                <a:lnTo>
                  <a:pt x="82917" y="390173"/>
                </a:lnTo>
                <a:lnTo>
                  <a:pt x="79055" y="395150"/>
                </a:lnTo>
                <a:lnTo>
                  <a:pt x="69685" y="403220"/>
                </a:lnTo>
                <a:lnTo>
                  <a:pt x="64519" y="408611"/>
                </a:lnTo>
                <a:lnTo>
                  <a:pt x="59170" y="415061"/>
                </a:lnTo>
                <a:lnTo>
                  <a:pt x="49100" y="427944"/>
                </a:lnTo>
                <a:lnTo>
                  <a:pt x="41449" y="436845"/>
                </a:lnTo>
                <a:lnTo>
                  <a:pt x="38076" y="439600"/>
                </a:lnTo>
                <a:lnTo>
                  <a:pt x="28776" y="444429"/>
                </a:lnTo>
                <a:lnTo>
                  <a:pt x="19988" y="450517"/>
                </a:lnTo>
                <a:lnTo>
                  <a:pt x="14223" y="452275"/>
                </a:lnTo>
                <a:lnTo>
                  <a:pt x="12305" y="453696"/>
                </a:lnTo>
                <a:lnTo>
                  <a:pt x="11026" y="455596"/>
                </a:lnTo>
                <a:lnTo>
                  <a:pt x="9604" y="460247"/>
                </a:lnTo>
                <a:lnTo>
                  <a:pt x="8617" y="469245"/>
                </a:lnTo>
                <a:lnTo>
                  <a:pt x="13063" y="479459"/>
                </a:lnTo>
                <a:lnTo>
                  <a:pt x="16294" y="482297"/>
                </a:lnTo>
                <a:lnTo>
                  <a:pt x="20352" y="484188"/>
                </a:lnTo>
                <a:lnTo>
                  <a:pt x="28990" y="486290"/>
                </a:lnTo>
                <a:lnTo>
                  <a:pt x="36004" y="487224"/>
                </a:lnTo>
                <a:lnTo>
                  <a:pt x="39208" y="488425"/>
                </a:lnTo>
                <a:lnTo>
                  <a:pt x="45308" y="492300"/>
                </a:lnTo>
                <a:lnTo>
                  <a:pt x="53734" y="494658"/>
                </a:lnTo>
                <a:lnTo>
                  <a:pt x="58648" y="495286"/>
                </a:lnTo>
                <a:lnTo>
                  <a:pt x="92868" y="500722"/>
                </a:lnTo>
                <a:lnTo>
                  <a:pt x="108550" y="502186"/>
                </a:lnTo>
                <a:lnTo>
                  <a:pt x="125672" y="503163"/>
                </a:lnTo>
                <a:lnTo>
                  <a:pt x="171465" y="504537"/>
                </a:lnTo>
                <a:lnTo>
                  <a:pt x="182855" y="504730"/>
                </a:lnTo>
                <a:lnTo>
                  <a:pt x="193306" y="505811"/>
                </a:lnTo>
                <a:lnTo>
                  <a:pt x="203131" y="507485"/>
                </a:lnTo>
                <a:lnTo>
                  <a:pt x="212539" y="509553"/>
                </a:lnTo>
                <a:lnTo>
                  <a:pt x="220714" y="510931"/>
                </a:lnTo>
                <a:lnTo>
                  <a:pt x="228071" y="511851"/>
                </a:lnTo>
                <a:lnTo>
                  <a:pt x="234880" y="512463"/>
                </a:lnTo>
                <a:lnTo>
                  <a:pt x="244182" y="512872"/>
                </a:lnTo>
                <a:lnTo>
                  <a:pt x="267218" y="513326"/>
                </a:lnTo>
                <a:lnTo>
                  <a:pt x="276217" y="514399"/>
                </a:lnTo>
                <a:lnTo>
                  <a:pt x="283169" y="516067"/>
                </a:lnTo>
                <a:lnTo>
                  <a:pt x="293435" y="519509"/>
                </a:lnTo>
                <a:lnTo>
                  <a:pt x="301173" y="521038"/>
                </a:lnTo>
                <a:lnTo>
                  <a:pt x="307786" y="524257"/>
                </a:lnTo>
                <a:lnTo>
                  <a:pt x="334223" y="53083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Order DOES NOT matter.</a:t>
            </a:r>
          </a:p>
          <a:p>
            <a:r>
              <a:rPr lang="en-US" dirty="0" smtClean="0"/>
              <a:t>How many teams of two can be created from a selection of five players?</a:t>
            </a:r>
            <a:endParaRPr lang="en-US" dirty="0"/>
          </a:p>
        </p:txBody>
      </p:sp>
      <p:sp>
        <p:nvSpPr>
          <p:cNvPr id="4" name="SMARTPenAnnotation242"/>
          <p:cNvSpPr/>
          <p:nvPr/>
        </p:nvSpPr>
        <p:spPr>
          <a:xfrm>
            <a:off x="3954885" y="2504800"/>
            <a:ext cx="222781" cy="401278"/>
          </a:xfrm>
          <a:custGeom>
            <a:avLst/>
            <a:gdLst/>
            <a:ahLst/>
            <a:cxnLst/>
            <a:rect l="0" t="0" r="0" b="0"/>
            <a:pathLst>
              <a:path w="222781" h="401278">
                <a:moveTo>
                  <a:pt x="17040" y="341270"/>
                </a:moveTo>
                <a:lnTo>
                  <a:pt x="12489" y="336719"/>
                </a:lnTo>
                <a:lnTo>
                  <a:pt x="11148" y="334426"/>
                </a:lnTo>
                <a:lnTo>
                  <a:pt x="9658" y="329338"/>
                </a:lnTo>
                <a:lnTo>
                  <a:pt x="8820" y="321118"/>
                </a:lnTo>
                <a:lnTo>
                  <a:pt x="8624" y="310406"/>
                </a:lnTo>
                <a:lnTo>
                  <a:pt x="8571" y="303549"/>
                </a:lnTo>
                <a:lnTo>
                  <a:pt x="7584" y="298025"/>
                </a:lnTo>
                <a:lnTo>
                  <a:pt x="3947" y="289347"/>
                </a:lnTo>
                <a:lnTo>
                  <a:pt x="1696" y="279776"/>
                </a:lnTo>
                <a:lnTo>
                  <a:pt x="695" y="269171"/>
                </a:lnTo>
                <a:lnTo>
                  <a:pt x="250" y="258108"/>
                </a:lnTo>
                <a:lnTo>
                  <a:pt x="0" y="195662"/>
                </a:lnTo>
                <a:lnTo>
                  <a:pt x="917" y="172760"/>
                </a:lnTo>
                <a:lnTo>
                  <a:pt x="2481" y="151777"/>
                </a:lnTo>
                <a:lnTo>
                  <a:pt x="4476" y="132074"/>
                </a:lnTo>
                <a:lnTo>
                  <a:pt x="6759" y="117033"/>
                </a:lnTo>
                <a:lnTo>
                  <a:pt x="9233" y="105101"/>
                </a:lnTo>
                <a:lnTo>
                  <a:pt x="11836" y="95242"/>
                </a:lnTo>
                <a:lnTo>
                  <a:pt x="13570" y="86763"/>
                </a:lnTo>
                <a:lnTo>
                  <a:pt x="14727" y="79206"/>
                </a:lnTo>
                <a:lnTo>
                  <a:pt x="15497" y="72263"/>
                </a:lnTo>
                <a:lnTo>
                  <a:pt x="16964" y="64777"/>
                </a:lnTo>
                <a:lnTo>
                  <a:pt x="18894" y="56929"/>
                </a:lnTo>
                <a:lnTo>
                  <a:pt x="21134" y="48839"/>
                </a:lnTo>
                <a:lnTo>
                  <a:pt x="24532" y="40589"/>
                </a:lnTo>
                <a:lnTo>
                  <a:pt x="28702" y="32230"/>
                </a:lnTo>
                <a:lnTo>
                  <a:pt x="33387" y="23801"/>
                </a:lnTo>
                <a:lnTo>
                  <a:pt x="37462" y="18181"/>
                </a:lnTo>
                <a:lnTo>
                  <a:pt x="41132" y="14435"/>
                </a:lnTo>
                <a:lnTo>
                  <a:pt x="44531" y="11937"/>
                </a:lnTo>
                <a:lnTo>
                  <a:pt x="46797" y="9319"/>
                </a:lnTo>
                <a:lnTo>
                  <a:pt x="48309" y="6622"/>
                </a:lnTo>
                <a:lnTo>
                  <a:pt x="49315" y="3871"/>
                </a:lnTo>
                <a:lnTo>
                  <a:pt x="50939" y="2037"/>
                </a:lnTo>
                <a:lnTo>
                  <a:pt x="52975" y="815"/>
                </a:lnTo>
                <a:lnTo>
                  <a:pt x="55283" y="0"/>
                </a:lnTo>
                <a:lnTo>
                  <a:pt x="57776" y="409"/>
                </a:lnTo>
                <a:lnTo>
                  <a:pt x="63084" y="3404"/>
                </a:lnTo>
                <a:lnTo>
                  <a:pt x="68619" y="7909"/>
                </a:lnTo>
                <a:lnTo>
                  <a:pt x="71428" y="10444"/>
                </a:lnTo>
                <a:lnTo>
                  <a:pt x="73301" y="13087"/>
                </a:lnTo>
                <a:lnTo>
                  <a:pt x="78795" y="25167"/>
                </a:lnTo>
                <a:lnTo>
                  <a:pt x="90206" y="45205"/>
                </a:lnTo>
                <a:lnTo>
                  <a:pt x="94393" y="54358"/>
                </a:lnTo>
                <a:lnTo>
                  <a:pt x="97183" y="62365"/>
                </a:lnTo>
                <a:lnTo>
                  <a:pt x="99043" y="69608"/>
                </a:lnTo>
                <a:lnTo>
                  <a:pt x="102189" y="77294"/>
                </a:lnTo>
                <a:lnTo>
                  <a:pt x="106191" y="85276"/>
                </a:lnTo>
                <a:lnTo>
                  <a:pt x="114765" y="100812"/>
                </a:lnTo>
                <a:lnTo>
                  <a:pt x="121751" y="114067"/>
                </a:lnTo>
                <a:lnTo>
                  <a:pt x="125900" y="123126"/>
                </a:lnTo>
                <a:lnTo>
                  <a:pt x="135589" y="145892"/>
                </a:lnTo>
                <a:lnTo>
                  <a:pt x="139888" y="157678"/>
                </a:lnTo>
                <a:lnTo>
                  <a:pt x="143706" y="169345"/>
                </a:lnTo>
                <a:lnTo>
                  <a:pt x="147203" y="180933"/>
                </a:lnTo>
                <a:lnTo>
                  <a:pt x="150488" y="190564"/>
                </a:lnTo>
                <a:lnTo>
                  <a:pt x="153630" y="198889"/>
                </a:lnTo>
                <a:lnTo>
                  <a:pt x="156677" y="206344"/>
                </a:lnTo>
                <a:lnTo>
                  <a:pt x="159661" y="214172"/>
                </a:lnTo>
                <a:lnTo>
                  <a:pt x="165517" y="230489"/>
                </a:lnTo>
                <a:lnTo>
                  <a:pt x="182764" y="281320"/>
                </a:lnTo>
                <a:lnTo>
                  <a:pt x="184673" y="288921"/>
                </a:lnTo>
                <a:lnTo>
                  <a:pt x="185945" y="295893"/>
                </a:lnTo>
                <a:lnTo>
                  <a:pt x="186793" y="302446"/>
                </a:lnTo>
                <a:lnTo>
                  <a:pt x="189264" y="310625"/>
                </a:lnTo>
                <a:lnTo>
                  <a:pt x="192816" y="319887"/>
                </a:lnTo>
                <a:lnTo>
                  <a:pt x="197089" y="329872"/>
                </a:lnTo>
                <a:lnTo>
                  <a:pt x="199937" y="338434"/>
                </a:lnTo>
                <a:lnTo>
                  <a:pt x="201836" y="346047"/>
                </a:lnTo>
                <a:lnTo>
                  <a:pt x="203103" y="353027"/>
                </a:lnTo>
                <a:lnTo>
                  <a:pt x="204899" y="359585"/>
                </a:lnTo>
                <a:lnTo>
                  <a:pt x="209435" y="371952"/>
                </a:lnTo>
                <a:lnTo>
                  <a:pt x="214626" y="381259"/>
                </a:lnTo>
                <a:lnTo>
                  <a:pt x="219155" y="388570"/>
                </a:lnTo>
                <a:lnTo>
                  <a:pt x="222064" y="398485"/>
                </a:lnTo>
                <a:lnTo>
                  <a:pt x="222780" y="4012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43"/>
          <p:cNvSpPr/>
          <p:nvPr/>
        </p:nvSpPr>
        <p:spPr>
          <a:xfrm>
            <a:off x="3869054" y="2674620"/>
            <a:ext cx="385764" cy="85726"/>
          </a:xfrm>
          <a:custGeom>
            <a:avLst/>
            <a:gdLst/>
            <a:ahLst/>
            <a:cxnLst/>
            <a:rect l="0" t="0" r="0" b="0"/>
            <a:pathLst>
              <a:path w="385764" h="85726">
                <a:moveTo>
                  <a:pt x="0" y="85725"/>
                </a:moveTo>
                <a:lnTo>
                  <a:pt x="9103" y="76623"/>
                </a:lnTo>
                <a:lnTo>
                  <a:pt x="13688" y="73942"/>
                </a:lnTo>
                <a:lnTo>
                  <a:pt x="18651" y="72154"/>
                </a:lnTo>
                <a:lnTo>
                  <a:pt x="29244" y="70168"/>
                </a:lnTo>
                <a:lnTo>
                  <a:pt x="40303" y="69286"/>
                </a:lnTo>
                <a:lnTo>
                  <a:pt x="45919" y="68098"/>
                </a:lnTo>
                <a:lnTo>
                  <a:pt x="51568" y="66353"/>
                </a:lnTo>
                <a:lnTo>
                  <a:pt x="57238" y="64238"/>
                </a:lnTo>
                <a:lnTo>
                  <a:pt x="78873" y="56710"/>
                </a:lnTo>
                <a:lnTo>
                  <a:pt x="128739" y="39966"/>
                </a:lnTo>
                <a:lnTo>
                  <a:pt x="138214" y="38074"/>
                </a:lnTo>
                <a:lnTo>
                  <a:pt x="148340" y="36812"/>
                </a:lnTo>
                <a:lnTo>
                  <a:pt x="158901" y="35971"/>
                </a:lnTo>
                <a:lnTo>
                  <a:pt x="171657" y="34458"/>
                </a:lnTo>
                <a:lnTo>
                  <a:pt x="201070" y="30237"/>
                </a:lnTo>
                <a:lnTo>
                  <a:pt x="219772" y="26825"/>
                </a:lnTo>
                <a:lnTo>
                  <a:pt x="280383" y="14827"/>
                </a:lnTo>
                <a:lnTo>
                  <a:pt x="293602" y="12742"/>
                </a:lnTo>
                <a:lnTo>
                  <a:pt x="304320" y="11352"/>
                </a:lnTo>
                <a:lnTo>
                  <a:pt x="316228" y="9473"/>
                </a:lnTo>
                <a:lnTo>
                  <a:pt x="328929" y="7268"/>
                </a:lnTo>
                <a:lnTo>
                  <a:pt x="38576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44"/>
          <p:cNvSpPr/>
          <p:nvPr/>
        </p:nvSpPr>
        <p:spPr>
          <a:xfrm>
            <a:off x="4323397" y="2563177"/>
            <a:ext cx="120016" cy="282894"/>
          </a:xfrm>
          <a:custGeom>
            <a:avLst/>
            <a:gdLst/>
            <a:ahLst/>
            <a:cxnLst/>
            <a:rect l="0" t="0" r="0" b="0"/>
            <a:pathLst>
              <a:path w="120016" h="282894">
                <a:moveTo>
                  <a:pt x="0" y="0"/>
                </a:moveTo>
                <a:lnTo>
                  <a:pt x="4551" y="9102"/>
                </a:lnTo>
                <a:lnTo>
                  <a:pt x="6844" y="12735"/>
                </a:lnTo>
                <a:lnTo>
                  <a:pt x="9325" y="16110"/>
                </a:lnTo>
                <a:lnTo>
                  <a:pt x="11932" y="19313"/>
                </a:lnTo>
                <a:lnTo>
                  <a:pt x="13670" y="23353"/>
                </a:lnTo>
                <a:lnTo>
                  <a:pt x="14828" y="27951"/>
                </a:lnTo>
                <a:lnTo>
                  <a:pt x="15600" y="32922"/>
                </a:lnTo>
                <a:lnTo>
                  <a:pt x="17067" y="38140"/>
                </a:lnTo>
                <a:lnTo>
                  <a:pt x="18999" y="43524"/>
                </a:lnTo>
                <a:lnTo>
                  <a:pt x="21238" y="49019"/>
                </a:lnTo>
                <a:lnTo>
                  <a:pt x="23684" y="54587"/>
                </a:lnTo>
                <a:lnTo>
                  <a:pt x="28941" y="65853"/>
                </a:lnTo>
                <a:lnTo>
                  <a:pt x="30724" y="71525"/>
                </a:lnTo>
                <a:lnTo>
                  <a:pt x="31913" y="77211"/>
                </a:lnTo>
                <a:lnTo>
                  <a:pt x="32705" y="82907"/>
                </a:lnTo>
                <a:lnTo>
                  <a:pt x="36091" y="94323"/>
                </a:lnTo>
                <a:lnTo>
                  <a:pt x="41206" y="109555"/>
                </a:lnTo>
                <a:lnTo>
                  <a:pt x="47473" y="127329"/>
                </a:lnTo>
                <a:lnTo>
                  <a:pt x="51651" y="141083"/>
                </a:lnTo>
                <a:lnTo>
                  <a:pt x="54437" y="152158"/>
                </a:lnTo>
                <a:lnTo>
                  <a:pt x="56294" y="161446"/>
                </a:lnTo>
                <a:lnTo>
                  <a:pt x="59437" y="170496"/>
                </a:lnTo>
                <a:lnTo>
                  <a:pt x="63437" y="179386"/>
                </a:lnTo>
                <a:lnTo>
                  <a:pt x="68009" y="188171"/>
                </a:lnTo>
                <a:lnTo>
                  <a:pt x="71057" y="194980"/>
                </a:lnTo>
                <a:lnTo>
                  <a:pt x="73088" y="200472"/>
                </a:lnTo>
                <a:lnTo>
                  <a:pt x="74443" y="205085"/>
                </a:lnTo>
                <a:lnTo>
                  <a:pt x="76299" y="210066"/>
                </a:lnTo>
                <a:lnTo>
                  <a:pt x="78488" y="215291"/>
                </a:lnTo>
                <a:lnTo>
                  <a:pt x="80900" y="220680"/>
                </a:lnTo>
                <a:lnTo>
                  <a:pt x="86121" y="231748"/>
                </a:lnTo>
                <a:lnTo>
                  <a:pt x="88846" y="237366"/>
                </a:lnTo>
                <a:lnTo>
                  <a:pt x="91616" y="242064"/>
                </a:lnTo>
                <a:lnTo>
                  <a:pt x="94415" y="246149"/>
                </a:lnTo>
                <a:lnTo>
                  <a:pt x="97233" y="249824"/>
                </a:lnTo>
                <a:lnTo>
                  <a:pt x="100365" y="256448"/>
                </a:lnTo>
                <a:lnTo>
                  <a:pt x="101200" y="259548"/>
                </a:lnTo>
                <a:lnTo>
                  <a:pt x="104668" y="265532"/>
                </a:lnTo>
                <a:lnTo>
                  <a:pt x="110104" y="272584"/>
                </a:lnTo>
                <a:lnTo>
                  <a:pt x="113388" y="276089"/>
                </a:lnTo>
                <a:lnTo>
                  <a:pt x="120015" y="2828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45"/>
          <p:cNvSpPr/>
          <p:nvPr/>
        </p:nvSpPr>
        <p:spPr>
          <a:xfrm>
            <a:off x="4254817" y="2547372"/>
            <a:ext cx="384620" cy="298580"/>
          </a:xfrm>
          <a:custGeom>
            <a:avLst/>
            <a:gdLst/>
            <a:ahLst/>
            <a:cxnLst/>
            <a:rect l="0" t="0" r="0" b="0"/>
            <a:pathLst>
              <a:path w="384620" h="298580">
                <a:moveTo>
                  <a:pt x="0" y="75813"/>
                </a:moveTo>
                <a:lnTo>
                  <a:pt x="0" y="56500"/>
                </a:lnTo>
                <a:lnTo>
                  <a:pt x="1905" y="53413"/>
                </a:lnTo>
                <a:lnTo>
                  <a:pt x="9102" y="47442"/>
                </a:lnTo>
                <a:lnTo>
                  <a:pt x="18650" y="41614"/>
                </a:lnTo>
                <a:lnTo>
                  <a:pt x="30197" y="35848"/>
                </a:lnTo>
                <a:lnTo>
                  <a:pt x="37276" y="32977"/>
                </a:lnTo>
                <a:lnTo>
                  <a:pt x="44853" y="30110"/>
                </a:lnTo>
                <a:lnTo>
                  <a:pt x="60892" y="24386"/>
                </a:lnTo>
                <a:lnTo>
                  <a:pt x="69170" y="21526"/>
                </a:lnTo>
                <a:lnTo>
                  <a:pt x="78498" y="18666"/>
                </a:lnTo>
                <a:lnTo>
                  <a:pt x="99023" y="12949"/>
                </a:lnTo>
                <a:lnTo>
                  <a:pt x="108878" y="11044"/>
                </a:lnTo>
                <a:lnTo>
                  <a:pt x="118305" y="9773"/>
                </a:lnTo>
                <a:lnTo>
                  <a:pt x="127448" y="8927"/>
                </a:lnTo>
                <a:lnTo>
                  <a:pt x="136400" y="7409"/>
                </a:lnTo>
                <a:lnTo>
                  <a:pt x="145226" y="5446"/>
                </a:lnTo>
                <a:lnTo>
                  <a:pt x="153968" y="3184"/>
                </a:lnTo>
                <a:lnTo>
                  <a:pt x="162652" y="1676"/>
                </a:lnTo>
                <a:lnTo>
                  <a:pt x="171300" y="671"/>
                </a:lnTo>
                <a:lnTo>
                  <a:pt x="179923" y="0"/>
                </a:lnTo>
                <a:lnTo>
                  <a:pt x="187576" y="506"/>
                </a:lnTo>
                <a:lnTo>
                  <a:pt x="194583" y="1796"/>
                </a:lnTo>
                <a:lnTo>
                  <a:pt x="201160" y="3608"/>
                </a:lnTo>
                <a:lnTo>
                  <a:pt x="207449" y="4816"/>
                </a:lnTo>
                <a:lnTo>
                  <a:pt x="213547" y="5622"/>
                </a:lnTo>
                <a:lnTo>
                  <a:pt x="219517" y="6159"/>
                </a:lnTo>
                <a:lnTo>
                  <a:pt x="228691" y="9295"/>
                </a:lnTo>
                <a:lnTo>
                  <a:pt x="232471" y="11465"/>
                </a:lnTo>
                <a:lnTo>
                  <a:pt x="234990" y="14817"/>
                </a:lnTo>
                <a:lnTo>
                  <a:pt x="236670" y="18956"/>
                </a:lnTo>
                <a:lnTo>
                  <a:pt x="238537" y="27683"/>
                </a:lnTo>
                <a:lnTo>
                  <a:pt x="239367" y="34737"/>
                </a:lnTo>
                <a:lnTo>
                  <a:pt x="238635" y="39856"/>
                </a:lnTo>
                <a:lnTo>
                  <a:pt x="237195" y="46127"/>
                </a:lnTo>
                <a:lnTo>
                  <a:pt x="235283" y="53165"/>
                </a:lnTo>
                <a:lnTo>
                  <a:pt x="233055" y="59761"/>
                </a:lnTo>
                <a:lnTo>
                  <a:pt x="230618" y="66064"/>
                </a:lnTo>
                <a:lnTo>
                  <a:pt x="228040" y="72171"/>
                </a:lnTo>
                <a:lnTo>
                  <a:pt x="224416" y="78147"/>
                </a:lnTo>
                <a:lnTo>
                  <a:pt x="220096" y="84037"/>
                </a:lnTo>
                <a:lnTo>
                  <a:pt x="215311" y="89868"/>
                </a:lnTo>
                <a:lnTo>
                  <a:pt x="204914" y="98887"/>
                </a:lnTo>
                <a:lnTo>
                  <a:pt x="193943" y="107023"/>
                </a:lnTo>
                <a:lnTo>
                  <a:pt x="188350" y="111860"/>
                </a:lnTo>
                <a:lnTo>
                  <a:pt x="182717" y="116989"/>
                </a:lnTo>
                <a:lnTo>
                  <a:pt x="171378" y="125228"/>
                </a:lnTo>
                <a:lnTo>
                  <a:pt x="160940" y="131113"/>
                </a:lnTo>
                <a:lnTo>
                  <a:pt x="149709" y="135378"/>
                </a:lnTo>
                <a:lnTo>
                  <a:pt x="142254" y="140346"/>
                </a:lnTo>
                <a:lnTo>
                  <a:pt x="142461" y="139790"/>
                </a:lnTo>
                <a:lnTo>
                  <a:pt x="145086" y="136604"/>
                </a:lnTo>
                <a:lnTo>
                  <a:pt x="154642" y="131502"/>
                </a:lnTo>
                <a:lnTo>
                  <a:pt x="164298" y="129138"/>
                </a:lnTo>
                <a:lnTo>
                  <a:pt x="169539" y="128508"/>
                </a:lnTo>
                <a:lnTo>
                  <a:pt x="180654" y="126183"/>
                </a:lnTo>
                <a:lnTo>
                  <a:pt x="213323" y="118519"/>
                </a:lnTo>
                <a:lnTo>
                  <a:pt x="227940" y="115714"/>
                </a:lnTo>
                <a:lnTo>
                  <a:pt x="240543" y="113843"/>
                </a:lnTo>
                <a:lnTo>
                  <a:pt x="251802" y="112597"/>
                </a:lnTo>
                <a:lnTo>
                  <a:pt x="262165" y="111765"/>
                </a:lnTo>
                <a:lnTo>
                  <a:pt x="271932" y="111211"/>
                </a:lnTo>
                <a:lnTo>
                  <a:pt x="281301" y="110842"/>
                </a:lnTo>
                <a:lnTo>
                  <a:pt x="289451" y="111548"/>
                </a:lnTo>
                <a:lnTo>
                  <a:pt x="296790" y="112971"/>
                </a:lnTo>
                <a:lnTo>
                  <a:pt x="303588" y="114872"/>
                </a:lnTo>
                <a:lnTo>
                  <a:pt x="318761" y="119525"/>
                </a:lnTo>
                <a:lnTo>
                  <a:pt x="326807" y="122099"/>
                </a:lnTo>
                <a:lnTo>
                  <a:pt x="335029" y="125720"/>
                </a:lnTo>
                <a:lnTo>
                  <a:pt x="343368" y="130039"/>
                </a:lnTo>
                <a:lnTo>
                  <a:pt x="351784" y="134824"/>
                </a:lnTo>
                <a:lnTo>
                  <a:pt x="359300" y="140871"/>
                </a:lnTo>
                <a:lnTo>
                  <a:pt x="366216" y="147760"/>
                </a:lnTo>
                <a:lnTo>
                  <a:pt x="372731" y="155210"/>
                </a:lnTo>
                <a:lnTo>
                  <a:pt x="377075" y="162082"/>
                </a:lnTo>
                <a:lnTo>
                  <a:pt x="379971" y="168568"/>
                </a:lnTo>
                <a:lnTo>
                  <a:pt x="381901" y="174797"/>
                </a:lnTo>
                <a:lnTo>
                  <a:pt x="383189" y="179902"/>
                </a:lnTo>
                <a:lnTo>
                  <a:pt x="384619" y="188114"/>
                </a:lnTo>
                <a:lnTo>
                  <a:pt x="384047" y="192591"/>
                </a:lnTo>
                <a:lnTo>
                  <a:pt x="382714" y="197480"/>
                </a:lnTo>
                <a:lnTo>
                  <a:pt x="380873" y="202644"/>
                </a:lnTo>
                <a:lnTo>
                  <a:pt x="376287" y="210922"/>
                </a:lnTo>
                <a:lnTo>
                  <a:pt x="370121" y="218729"/>
                </a:lnTo>
                <a:lnTo>
                  <a:pt x="365810" y="223478"/>
                </a:lnTo>
                <a:lnTo>
                  <a:pt x="361031" y="228548"/>
                </a:lnTo>
                <a:lnTo>
                  <a:pt x="354987" y="232881"/>
                </a:lnTo>
                <a:lnTo>
                  <a:pt x="348101" y="236723"/>
                </a:lnTo>
                <a:lnTo>
                  <a:pt x="327296" y="246680"/>
                </a:lnTo>
                <a:lnTo>
                  <a:pt x="321068" y="249731"/>
                </a:lnTo>
                <a:lnTo>
                  <a:pt x="314057" y="253671"/>
                </a:lnTo>
                <a:lnTo>
                  <a:pt x="306527" y="258202"/>
                </a:lnTo>
                <a:lnTo>
                  <a:pt x="298648" y="263128"/>
                </a:lnTo>
                <a:lnTo>
                  <a:pt x="291492" y="267365"/>
                </a:lnTo>
                <a:lnTo>
                  <a:pt x="284815" y="271142"/>
                </a:lnTo>
                <a:lnTo>
                  <a:pt x="272317" y="277878"/>
                </a:lnTo>
                <a:lnTo>
                  <a:pt x="260412" y="284047"/>
                </a:lnTo>
                <a:lnTo>
                  <a:pt x="253618" y="286073"/>
                </a:lnTo>
                <a:lnTo>
                  <a:pt x="246231" y="287424"/>
                </a:lnTo>
                <a:lnTo>
                  <a:pt x="238449" y="288324"/>
                </a:lnTo>
                <a:lnTo>
                  <a:pt x="230404" y="289877"/>
                </a:lnTo>
                <a:lnTo>
                  <a:pt x="222182" y="291865"/>
                </a:lnTo>
                <a:lnTo>
                  <a:pt x="213844" y="294142"/>
                </a:lnTo>
                <a:lnTo>
                  <a:pt x="206380" y="295661"/>
                </a:lnTo>
                <a:lnTo>
                  <a:pt x="199499" y="296673"/>
                </a:lnTo>
                <a:lnTo>
                  <a:pt x="193007" y="297348"/>
                </a:lnTo>
                <a:lnTo>
                  <a:pt x="186774" y="297798"/>
                </a:lnTo>
                <a:lnTo>
                  <a:pt x="174768" y="298298"/>
                </a:lnTo>
                <a:lnTo>
                  <a:pt x="152748" y="298579"/>
                </a:lnTo>
                <a:lnTo>
                  <a:pt x="145647" y="297666"/>
                </a:lnTo>
                <a:lnTo>
                  <a:pt x="139008" y="296105"/>
                </a:lnTo>
                <a:lnTo>
                  <a:pt x="120015" y="2815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46"/>
          <p:cNvSpPr/>
          <p:nvPr/>
        </p:nvSpPr>
        <p:spPr>
          <a:xfrm>
            <a:off x="4702343" y="2571768"/>
            <a:ext cx="332573" cy="247208"/>
          </a:xfrm>
          <a:custGeom>
            <a:avLst/>
            <a:gdLst/>
            <a:ahLst/>
            <a:cxnLst/>
            <a:rect l="0" t="0" r="0" b="0"/>
            <a:pathLst>
              <a:path w="332573" h="247208">
                <a:moveTo>
                  <a:pt x="195411" y="17127"/>
                </a:moveTo>
                <a:lnTo>
                  <a:pt x="188030" y="2365"/>
                </a:lnTo>
                <a:lnTo>
                  <a:pt x="185728" y="1570"/>
                </a:lnTo>
                <a:lnTo>
                  <a:pt x="178090" y="688"/>
                </a:lnTo>
                <a:lnTo>
                  <a:pt x="170886" y="295"/>
                </a:lnTo>
                <a:lnTo>
                  <a:pt x="161475" y="75"/>
                </a:lnTo>
                <a:lnTo>
                  <a:pt x="145211" y="0"/>
                </a:lnTo>
                <a:lnTo>
                  <a:pt x="140037" y="946"/>
                </a:lnTo>
                <a:lnTo>
                  <a:pt x="134683" y="2530"/>
                </a:lnTo>
                <a:lnTo>
                  <a:pt x="129208" y="4538"/>
                </a:lnTo>
                <a:lnTo>
                  <a:pt x="122701" y="7781"/>
                </a:lnTo>
                <a:lnTo>
                  <a:pt x="115505" y="11849"/>
                </a:lnTo>
                <a:lnTo>
                  <a:pt x="107850" y="16466"/>
                </a:lnTo>
                <a:lnTo>
                  <a:pt x="100842" y="21449"/>
                </a:lnTo>
                <a:lnTo>
                  <a:pt x="94266" y="26675"/>
                </a:lnTo>
                <a:lnTo>
                  <a:pt x="87976" y="32065"/>
                </a:lnTo>
                <a:lnTo>
                  <a:pt x="79973" y="39468"/>
                </a:lnTo>
                <a:lnTo>
                  <a:pt x="52411" y="66186"/>
                </a:lnTo>
                <a:lnTo>
                  <a:pt x="37876" y="80523"/>
                </a:lnTo>
                <a:lnTo>
                  <a:pt x="32285" y="87013"/>
                </a:lnTo>
                <a:lnTo>
                  <a:pt x="27606" y="93245"/>
                </a:lnTo>
                <a:lnTo>
                  <a:pt x="23534" y="99305"/>
                </a:lnTo>
                <a:lnTo>
                  <a:pt x="19866" y="106202"/>
                </a:lnTo>
                <a:lnTo>
                  <a:pt x="16469" y="113658"/>
                </a:lnTo>
                <a:lnTo>
                  <a:pt x="13252" y="121486"/>
                </a:lnTo>
                <a:lnTo>
                  <a:pt x="10154" y="128609"/>
                </a:lnTo>
                <a:lnTo>
                  <a:pt x="4172" y="141604"/>
                </a:lnTo>
                <a:lnTo>
                  <a:pt x="2196" y="149642"/>
                </a:lnTo>
                <a:lnTo>
                  <a:pt x="879" y="158810"/>
                </a:lnTo>
                <a:lnTo>
                  <a:pt x="0" y="168732"/>
                </a:lnTo>
                <a:lnTo>
                  <a:pt x="368" y="177252"/>
                </a:lnTo>
                <a:lnTo>
                  <a:pt x="1565" y="184837"/>
                </a:lnTo>
                <a:lnTo>
                  <a:pt x="3315" y="191798"/>
                </a:lnTo>
                <a:lnTo>
                  <a:pt x="5435" y="197392"/>
                </a:lnTo>
                <a:lnTo>
                  <a:pt x="7801" y="202074"/>
                </a:lnTo>
                <a:lnTo>
                  <a:pt x="10330" y="206147"/>
                </a:lnTo>
                <a:lnTo>
                  <a:pt x="13921" y="210768"/>
                </a:lnTo>
                <a:lnTo>
                  <a:pt x="18221" y="215753"/>
                </a:lnTo>
                <a:lnTo>
                  <a:pt x="27125" y="225420"/>
                </a:lnTo>
                <a:lnTo>
                  <a:pt x="34257" y="232891"/>
                </a:lnTo>
                <a:lnTo>
                  <a:pt x="39398" y="235265"/>
                </a:lnTo>
                <a:lnTo>
                  <a:pt x="45683" y="236847"/>
                </a:lnTo>
                <a:lnTo>
                  <a:pt x="52730" y="237902"/>
                </a:lnTo>
                <a:lnTo>
                  <a:pt x="60285" y="239558"/>
                </a:lnTo>
                <a:lnTo>
                  <a:pt x="68180" y="241614"/>
                </a:lnTo>
                <a:lnTo>
                  <a:pt x="76300" y="243937"/>
                </a:lnTo>
                <a:lnTo>
                  <a:pt x="84572" y="245486"/>
                </a:lnTo>
                <a:lnTo>
                  <a:pt x="92943" y="246519"/>
                </a:lnTo>
                <a:lnTo>
                  <a:pt x="101382" y="247207"/>
                </a:lnTo>
                <a:lnTo>
                  <a:pt x="109865" y="246714"/>
                </a:lnTo>
                <a:lnTo>
                  <a:pt x="118378" y="245432"/>
                </a:lnTo>
                <a:lnTo>
                  <a:pt x="126911" y="243625"/>
                </a:lnTo>
                <a:lnTo>
                  <a:pt x="136410" y="242421"/>
                </a:lnTo>
                <a:lnTo>
                  <a:pt x="146552" y="241618"/>
                </a:lnTo>
                <a:lnTo>
                  <a:pt x="157123" y="241082"/>
                </a:lnTo>
                <a:lnTo>
                  <a:pt x="177506" y="237868"/>
                </a:lnTo>
                <a:lnTo>
                  <a:pt x="204430" y="232867"/>
                </a:lnTo>
                <a:lnTo>
                  <a:pt x="332572" y="2057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47"/>
          <p:cNvSpPr/>
          <p:nvPr/>
        </p:nvSpPr>
        <p:spPr>
          <a:xfrm>
            <a:off x="5146357" y="2571750"/>
            <a:ext cx="94298" cy="291465"/>
          </a:xfrm>
          <a:custGeom>
            <a:avLst/>
            <a:gdLst/>
            <a:ahLst/>
            <a:cxnLst/>
            <a:rect l="0" t="0" r="0" b="0"/>
            <a:pathLst>
              <a:path w="94298" h="291465">
                <a:moveTo>
                  <a:pt x="0" y="0"/>
                </a:moveTo>
                <a:lnTo>
                  <a:pt x="4551" y="9101"/>
                </a:lnTo>
                <a:lnTo>
                  <a:pt x="6785" y="16110"/>
                </a:lnTo>
                <a:lnTo>
                  <a:pt x="8731" y="27162"/>
                </a:lnTo>
                <a:lnTo>
                  <a:pt x="12770" y="51124"/>
                </a:lnTo>
                <a:lnTo>
                  <a:pt x="15181" y="61705"/>
                </a:lnTo>
                <a:lnTo>
                  <a:pt x="17741" y="70664"/>
                </a:lnTo>
                <a:lnTo>
                  <a:pt x="28693" y="103281"/>
                </a:lnTo>
                <a:lnTo>
                  <a:pt x="31511" y="114574"/>
                </a:lnTo>
                <a:lnTo>
                  <a:pt x="34342" y="127818"/>
                </a:lnTo>
                <a:lnTo>
                  <a:pt x="37182" y="142362"/>
                </a:lnTo>
                <a:lnTo>
                  <a:pt x="40028" y="153963"/>
                </a:lnTo>
                <a:lnTo>
                  <a:pt x="42878" y="163602"/>
                </a:lnTo>
                <a:lnTo>
                  <a:pt x="45731" y="171933"/>
                </a:lnTo>
                <a:lnTo>
                  <a:pt x="47632" y="180344"/>
                </a:lnTo>
                <a:lnTo>
                  <a:pt x="48900" y="188809"/>
                </a:lnTo>
                <a:lnTo>
                  <a:pt x="49745" y="197310"/>
                </a:lnTo>
                <a:lnTo>
                  <a:pt x="51261" y="206788"/>
                </a:lnTo>
                <a:lnTo>
                  <a:pt x="53224" y="216916"/>
                </a:lnTo>
                <a:lnTo>
                  <a:pt x="55485" y="227478"/>
                </a:lnTo>
                <a:lnTo>
                  <a:pt x="57945" y="235472"/>
                </a:lnTo>
                <a:lnTo>
                  <a:pt x="60537" y="241754"/>
                </a:lnTo>
                <a:lnTo>
                  <a:pt x="63219" y="246894"/>
                </a:lnTo>
                <a:lnTo>
                  <a:pt x="65006" y="251273"/>
                </a:lnTo>
                <a:lnTo>
                  <a:pt x="66991" y="258679"/>
                </a:lnTo>
                <a:lnTo>
                  <a:pt x="70379" y="263893"/>
                </a:lnTo>
                <a:lnTo>
                  <a:pt x="75494" y="270226"/>
                </a:lnTo>
                <a:lnTo>
                  <a:pt x="94297" y="29146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48"/>
          <p:cNvSpPr/>
          <p:nvPr/>
        </p:nvSpPr>
        <p:spPr>
          <a:xfrm>
            <a:off x="5086350" y="2575416"/>
            <a:ext cx="339075" cy="253510"/>
          </a:xfrm>
          <a:custGeom>
            <a:avLst/>
            <a:gdLst/>
            <a:ahLst/>
            <a:cxnLst/>
            <a:rect l="0" t="0" r="0" b="0"/>
            <a:pathLst>
              <a:path w="339075" h="253510">
                <a:moveTo>
                  <a:pt x="0" y="30623"/>
                </a:moveTo>
                <a:lnTo>
                  <a:pt x="0" y="21522"/>
                </a:lnTo>
                <a:lnTo>
                  <a:pt x="952" y="17888"/>
                </a:lnTo>
                <a:lnTo>
                  <a:pt x="4550" y="11311"/>
                </a:lnTo>
                <a:lnTo>
                  <a:pt x="6843" y="9176"/>
                </a:lnTo>
                <a:lnTo>
                  <a:pt x="9325" y="7753"/>
                </a:lnTo>
                <a:lnTo>
                  <a:pt x="11931" y="6804"/>
                </a:lnTo>
                <a:lnTo>
                  <a:pt x="19908" y="5749"/>
                </a:lnTo>
                <a:lnTo>
                  <a:pt x="29802" y="5281"/>
                </a:lnTo>
                <a:lnTo>
                  <a:pt x="40551" y="5073"/>
                </a:lnTo>
                <a:lnTo>
                  <a:pt x="48941" y="4065"/>
                </a:lnTo>
                <a:lnTo>
                  <a:pt x="59297" y="2440"/>
                </a:lnTo>
                <a:lnTo>
                  <a:pt x="70964" y="405"/>
                </a:lnTo>
                <a:lnTo>
                  <a:pt x="86362" y="0"/>
                </a:lnTo>
                <a:lnTo>
                  <a:pt x="104247" y="683"/>
                </a:lnTo>
                <a:lnTo>
                  <a:pt x="123790" y="2091"/>
                </a:lnTo>
                <a:lnTo>
                  <a:pt x="142534" y="3029"/>
                </a:lnTo>
                <a:lnTo>
                  <a:pt x="178601" y="4072"/>
                </a:lnTo>
                <a:lnTo>
                  <a:pt x="196219" y="6255"/>
                </a:lnTo>
                <a:lnTo>
                  <a:pt x="213681" y="9615"/>
                </a:lnTo>
                <a:lnTo>
                  <a:pt x="231036" y="13761"/>
                </a:lnTo>
                <a:lnTo>
                  <a:pt x="245464" y="17477"/>
                </a:lnTo>
                <a:lnTo>
                  <a:pt x="269115" y="24146"/>
                </a:lnTo>
                <a:lnTo>
                  <a:pt x="278470" y="27257"/>
                </a:lnTo>
                <a:lnTo>
                  <a:pt x="286611" y="30285"/>
                </a:lnTo>
                <a:lnTo>
                  <a:pt x="293944" y="33255"/>
                </a:lnTo>
                <a:lnTo>
                  <a:pt x="299785" y="37140"/>
                </a:lnTo>
                <a:lnTo>
                  <a:pt x="304631" y="41636"/>
                </a:lnTo>
                <a:lnTo>
                  <a:pt x="308815" y="46537"/>
                </a:lnTo>
                <a:lnTo>
                  <a:pt x="314462" y="52663"/>
                </a:lnTo>
                <a:lnTo>
                  <a:pt x="328355" y="67089"/>
                </a:lnTo>
                <a:lnTo>
                  <a:pt x="333204" y="73984"/>
                </a:lnTo>
                <a:lnTo>
                  <a:pt x="336436" y="80486"/>
                </a:lnTo>
                <a:lnTo>
                  <a:pt x="338590" y="86725"/>
                </a:lnTo>
                <a:lnTo>
                  <a:pt x="339074" y="91837"/>
                </a:lnTo>
                <a:lnTo>
                  <a:pt x="338444" y="96197"/>
                </a:lnTo>
                <a:lnTo>
                  <a:pt x="337072" y="100057"/>
                </a:lnTo>
                <a:lnTo>
                  <a:pt x="336157" y="104535"/>
                </a:lnTo>
                <a:lnTo>
                  <a:pt x="335547" y="109425"/>
                </a:lnTo>
                <a:lnTo>
                  <a:pt x="335140" y="114591"/>
                </a:lnTo>
                <a:lnTo>
                  <a:pt x="333917" y="119939"/>
                </a:lnTo>
                <a:lnTo>
                  <a:pt x="332148" y="125410"/>
                </a:lnTo>
                <a:lnTo>
                  <a:pt x="330017" y="130962"/>
                </a:lnTo>
                <a:lnTo>
                  <a:pt x="326692" y="135616"/>
                </a:lnTo>
                <a:lnTo>
                  <a:pt x="317916" y="143327"/>
                </a:lnTo>
                <a:lnTo>
                  <a:pt x="313861" y="147669"/>
                </a:lnTo>
                <a:lnTo>
                  <a:pt x="310206" y="152469"/>
                </a:lnTo>
                <a:lnTo>
                  <a:pt x="306816" y="157574"/>
                </a:lnTo>
                <a:lnTo>
                  <a:pt x="302652" y="161929"/>
                </a:lnTo>
                <a:lnTo>
                  <a:pt x="292944" y="169309"/>
                </a:lnTo>
                <a:lnTo>
                  <a:pt x="272218" y="183370"/>
                </a:lnTo>
                <a:lnTo>
                  <a:pt x="265298" y="187700"/>
                </a:lnTo>
                <a:lnTo>
                  <a:pt x="258781" y="191538"/>
                </a:lnTo>
                <a:lnTo>
                  <a:pt x="252530" y="195050"/>
                </a:lnTo>
                <a:lnTo>
                  <a:pt x="240506" y="201492"/>
                </a:lnTo>
                <a:lnTo>
                  <a:pt x="234632" y="204543"/>
                </a:lnTo>
                <a:lnTo>
                  <a:pt x="227858" y="207530"/>
                </a:lnTo>
                <a:lnTo>
                  <a:pt x="220486" y="210474"/>
                </a:lnTo>
                <a:lnTo>
                  <a:pt x="212712" y="213389"/>
                </a:lnTo>
                <a:lnTo>
                  <a:pt x="204673" y="217237"/>
                </a:lnTo>
                <a:lnTo>
                  <a:pt x="196457" y="221708"/>
                </a:lnTo>
                <a:lnTo>
                  <a:pt x="188121" y="226593"/>
                </a:lnTo>
                <a:lnTo>
                  <a:pt x="179706" y="230802"/>
                </a:lnTo>
                <a:lnTo>
                  <a:pt x="171239" y="234561"/>
                </a:lnTo>
                <a:lnTo>
                  <a:pt x="162737" y="238020"/>
                </a:lnTo>
                <a:lnTo>
                  <a:pt x="153259" y="241277"/>
                </a:lnTo>
                <a:lnTo>
                  <a:pt x="143130" y="244402"/>
                </a:lnTo>
                <a:lnTo>
                  <a:pt x="132567" y="247438"/>
                </a:lnTo>
                <a:lnTo>
                  <a:pt x="122668" y="249461"/>
                </a:lnTo>
                <a:lnTo>
                  <a:pt x="113211" y="250810"/>
                </a:lnTo>
                <a:lnTo>
                  <a:pt x="104049" y="251710"/>
                </a:lnTo>
                <a:lnTo>
                  <a:pt x="94131" y="252309"/>
                </a:lnTo>
                <a:lnTo>
                  <a:pt x="51434" y="2535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49"/>
          <p:cNvSpPr/>
          <p:nvPr/>
        </p:nvSpPr>
        <p:spPr>
          <a:xfrm>
            <a:off x="5549265" y="2580322"/>
            <a:ext cx="368618" cy="239913"/>
          </a:xfrm>
          <a:custGeom>
            <a:avLst/>
            <a:gdLst/>
            <a:ahLst/>
            <a:cxnLst/>
            <a:rect l="0" t="0" r="0" b="0"/>
            <a:pathLst>
              <a:path w="368618" h="239913">
                <a:moveTo>
                  <a:pt x="0" y="0"/>
                </a:moveTo>
                <a:lnTo>
                  <a:pt x="9101" y="9102"/>
                </a:lnTo>
                <a:lnTo>
                  <a:pt x="11783" y="12735"/>
                </a:lnTo>
                <a:lnTo>
                  <a:pt x="14761" y="19313"/>
                </a:lnTo>
                <a:lnTo>
                  <a:pt x="15556" y="25258"/>
                </a:lnTo>
                <a:lnTo>
                  <a:pt x="16085" y="33031"/>
                </a:lnTo>
                <a:lnTo>
                  <a:pt x="16674" y="50875"/>
                </a:lnTo>
                <a:lnTo>
                  <a:pt x="16935" y="68332"/>
                </a:lnTo>
                <a:lnTo>
                  <a:pt x="16053" y="76034"/>
                </a:lnTo>
                <a:lnTo>
                  <a:pt x="14512" y="83075"/>
                </a:lnTo>
                <a:lnTo>
                  <a:pt x="12532" y="89673"/>
                </a:lnTo>
                <a:lnTo>
                  <a:pt x="11212" y="97882"/>
                </a:lnTo>
                <a:lnTo>
                  <a:pt x="10332" y="107165"/>
                </a:lnTo>
                <a:lnTo>
                  <a:pt x="9745" y="117163"/>
                </a:lnTo>
                <a:lnTo>
                  <a:pt x="10306" y="128591"/>
                </a:lnTo>
                <a:lnTo>
                  <a:pt x="11633" y="140972"/>
                </a:lnTo>
                <a:lnTo>
                  <a:pt x="13471" y="153989"/>
                </a:lnTo>
                <a:lnTo>
                  <a:pt x="14695" y="164572"/>
                </a:lnTo>
                <a:lnTo>
                  <a:pt x="15511" y="173532"/>
                </a:lnTo>
                <a:lnTo>
                  <a:pt x="16056" y="181411"/>
                </a:lnTo>
                <a:lnTo>
                  <a:pt x="17371" y="187616"/>
                </a:lnTo>
                <a:lnTo>
                  <a:pt x="19201" y="192704"/>
                </a:lnTo>
                <a:lnTo>
                  <a:pt x="21373" y="197050"/>
                </a:lnTo>
                <a:lnTo>
                  <a:pt x="26327" y="204418"/>
                </a:lnTo>
                <a:lnTo>
                  <a:pt x="31703" y="210867"/>
                </a:lnTo>
                <a:lnTo>
                  <a:pt x="37267" y="216909"/>
                </a:lnTo>
                <a:lnTo>
                  <a:pt x="45755" y="225665"/>
                </a:lnTo>
                <a:lnTo>
                  <a:pt x="49554" y="227596"/>
                </a:lnTo>
                <a:lnTo>
                  <a:pt x="64001" y="231266"/>
                </a:lnTo>
                <a:lnTo>
                  <a:pt x="74800" y="235500"/>
                </a:lnTo>
                <a:lnTo>
                  <a:pt x="83409" y="238017"/>
                </a:lnTo>
                <a:lnTo>
                  <a:pt x="92316" y="239135"/>
                </a:lnTo>
                <a:lnTo>
                  <a:pt x="98691" y="239433"/>
                </a:lnTo>
                <a:lnTo>
                  <a:pt x="118777" y="239853"/>
                </a:lnTo>
                <a:lnTo>
                  <a:pt x="124904" y="239912"/>
                </a:lnTo>
                <a:lnTo>
                  <a:pt x="131847" y="238999"/>
                </a:lnTo>
                <a:lnTo>
                  <a:pt x="139333" y="237438"/>
                </a:lnTo>
                <a:lnTo>
                  <a:pt x="147181" y="235444"/>
                </a:lnTo>
                <a:lnTo>
                  <a:pt x="158128" y="233163"/>
                </a:lnTo>
                <a:lnTo>
                  <a:pt x="269446" y="212130"/>
                </a:lnTo>
                <a:lnTo>
                  <a:pt x="283453" y="210000"/>
                </a:lnTo>
                <a:lnTo>
                  <a:pt x="294696" y="208580"/>
                </a:lnTo>
                <a:lnTo>
                  <a:pt x="306001" y="206681"/>
                </a:lnTo>
                <a:lnTo>
                  <a:pt x="317349" y="204462"/>
                </a:lnTo>
                <a:lnTo>
                  <a:pt x="328723" y="202031"/>
                </a:lnTo>
                <a:lnTo>
                  <a:pt x="337258" y="200410"/>
                </a:lnTo>
                <a:lnTo>
                  <a:pt x="343902" y="199329"/>
                </a:lnTo>
                <a:lnTo>
                  <a:pt x="353822" y="198128"/>
                </a:lnTo>
                <a:lnTo>
                  <a:pt x="357801" y="197808"/>
                </a:lnTo>
                <a:lnTo>
                  <a:pt x="368617" y="1971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50"/>
          <p:cNvSpPr/>
          <p:nvPr/>
        </p:nvSpPr>
        <p:spPr>
          <a:xfrm>
            <a:off x="5574982" y="2648902"/>
            <a:ext cx="308611" cy="60009"/>
          </a:xfrm>
          <a:custGeom>
            <a:avLst/>
            <a:gdLst/>
            <a:ahLst/>
            <a:cxnLst/>
            <a:rect l="0" t="0" r="0" b="0"/>
            <a:pathLst>
              <a:path w="308611" h="60009">
                <a:moveTo>
                  <a:pt x="0" y="60008"/>
                </a:moveTo>
                <a:lnTo>
                  <a:pt x="9102" y="55457"/>
                </a:lnTo>
                <a:lnTo>
                  <a:pt x="12735" y="54116"/>
                </a:lnTo>
                <a:lnTo>
                  <a:pt x="19313" y="52627"/>
                </a:lnTo>
                <a:lnTo>
                  <a:pt x="23353" y="51277"/>
                </a:lnTo>
                <a:lnTo>
                  <a:pt x="27951" y="49424"/>
                </a:lnTo>
                <a:lnTo>
                  <a:pt x="32921" y="47237"/>
                </a:lnTo>
                <a:lnTo>
                  <a:pt x="38140" y="45779"/>
                </a:lnTo>
                <a:lnTo>
                  <a:pt x="43525" y="44807"/>
                </a:lnTo>
                <a:lnTo>
                  <a:pt x="49019" y="44159"/>
                </a:lnTo>
                <a:lnTo>
                  <a:pt x="54587" y="43727"/>
                </a:lnTo>
                <a:lnTo>
                  <a:pt x="60204" y="43439"/>
                </a:lnTo>
                <a:lnTo>
                  <a:pt x="65853" y="43247"/>
                </a:lnTo>
                <a:lnTo>
                  <a:pt x="77240" y="41214"/>
                </a:lnTo>
                <a:lnTo>
                  <a:pt x="92451" y="37953"/>
                </a:lnTo>
                <a:lnTo>
                  <a:pt x="110211" y="33875"/>
                </a:lnTo>
                <a:lnTo>
                  <a:pt x="123957" y="31156"/>
                </a:lnTo>
                <a:lnTo>
                  <a:pt x="135025" y="29343"/>
                </a:lnTo>
                <a:lnTo>
                  <a:pt x="144309" y="28134"/>
                </a:lnTo>
                <a:lnTo>
                  <a:pt x="153356" y="26376"/>
                </a:lnTo>
                <a:lnTo>
                  <a:pt x="162245" y="24252"/>
                </a:lnTo>
                <a:lnTo>
                  <a:pt x="171028" y="21883"/>
                </a:lnTo>
                <a:lnTo>
                  <a:pt x="182599" y="19351"/>
                </a:lnTo>
                <a:lnTo>
                  <a:pt x="210695" y="13998"/>
                </a:lnTo>
                <a:lnTo>
                  <a:pt x="222378" y="11237"/>
                </a:lnTo>
                <a:lnTo>
                  <a:pt x="232072" y="8444"/>
                </a:lnTo>
                <a:lnTo>
                  <a:pt x="240440" y="5629"/>
                </a:lnTo>
                <a:lnTo>
                  <a:pt x="247923" y="3753"/>
                </a:lnTo>
                <a:lnTo>
                  <a:pt x="254817" y="2502"/>
                </a:lnTo>
                <a:lnTo>
                  <a:pt x="261318" y="1668"/>
                </a:lnTo>
                <a:lnTo>
                  <a:pt x="268510" y="1112"/>
                </a:lnTo>
                <a:lnTo>
                  <a:pt x="276161" y="741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51"/>
          <p:cNvSpPr/>
          <p:nvPr/>
        </p:nvSpPr>
        <p:spPr>
          <a:xfrm>
            <a:off x="5497829" y="2477452"/>
            <a:ext cx="385764" cy="111444"/>
          </a:xfrm>
          <a:custGeom>
            <a:avLst/>
            <a:gdLst/>
            <a:ahLst/>
            <a:cxnLst/>
            <a:rect l="0" t="0" r="0" b="0"/>
            <a:pathLst>
              <a:path w="385764" h="111444">
                <a:moveTo>
                  <a:pt x="0" y="111443"/>
                </a:moveTo>
                <a:lnTo>
                  <a:pt x="4551" y="102341"/>
                </a:lnTo>
                <a:lnTo>
                  <a:pt x="6844" y="99660"/>
                </a:lnTo>
                <a:lnTo>
                  <a:pt x="9325" y="97872"/>
                </a:lnTo>
                <a:lnTo>
                  <a:pt x="15575" y="94934"/>
                </a:lnTo>
                <a:lnTo>
                  <a:pt x="24702" y="90453"/>
                </a:lnTo>
                <a:lnTo>
                  <a:pt x="30756" y="87924"/>
                </a:lnTo>
                <a:lnTo>
                  <a:pt x="37649" y="85286"/>
                </a:lnTo>
                <a:lnTo>
                  <a:pt x="52928" y="79815"/>
                </a:lnTo>
                <a:lnTo>
                  <a:pt x="69244" y="74208"/>
                </a:lnTo>
                <a:lnTo>
                  <a:pt x="106340" y="63462"/>
                </a:lnTo>
                <a:lnTo>
                  <a:pt x="130901" y="56595"/>
                </a:lnTo>
                <a:lnTo>
                  <a:pt x="157753" y="50113"/>
                </a:lnTo>
                <a:lnTo>
                  <a:pt x="237982" y="32840"/>
                </a:lnTo>
                <a:lnTo>
                  <a:pt x="255810" y="28561"/>
                </a:lnTo>
                <a:lnTo>
                  <a:pt x="287049" y="20314"/>
                </a:lnTo>
                <a:lnTo>
                  <a:pt x="323158" y="10298"/>
                </a:lnTo>
                <a:lnTo>
                  <a:pt x="337359" y="6865"/>
                </a:lnTo>
                <a:lnTo>
                  <a:pt x="348731" y="4577"/>
                </a:lnTo>
                <a:lnTo>
                  <a:pt x="38576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52"/>
          <p:cNvSpPr/>
          <p:nvPr/>
        </p:nvSpPr>
        <p:spPr>
          <a:xfrm>
            <a:off x="483032" y="3087935"/>
            <a:ext cx="299923" cy="358047"/>
          </a:xfrm>
          <a:custGeom>
            <a:avLst/>
            <a:gdLst/>
            <a:ahLst/>
            <a:cxnLst/>
            <a:rect l="0" t="0" r="0" b="0"/>
            <a:pathLst>
              <a:path w="299923" h="358047">
                <a:moveTo>
                  <a:pt x="8457" y="75317"/>
                </a:moveTo>
                <a:lnTo>
                  <a:pt x="17559" y="79868"/>
                </a:lnTo>
                <a:lnTo>
                  <a:pt x="24568" y="84642"/>
                </a:lnTo>
                <a:lnTo>
                  <a:pt x="27770" y="87249"/>
                </a:lnTo>
                <a:lnTo>
                  <a:pt x="29905" y="89939"/>
                </a:lnTo>
                <a:lnTo>
                  <a:pt x="31328" y="92685"/>
                </a:lnTo>
                <a:lnTo>
                  <a:pt x="32277" y="95468"/>
                </a:lnTo>
                <a:lnTo>
                  <a:pt x="31957" y="103991"/>
                </a:lnTo>
                <a:lnTo>
                  <a:pt x="30791" y="116341"/>
                </a:lnTo>
                <a:lnTo>
                  <a:pt x="26956" y="151652"/>
                </a:lnTo>
                <a:lnTo>
                  <a:pt x="20394" y="221866"/>
                </a:lnTo>
                <a:lnTo>
                  <a:pt x="18525" y="248717"/>
                </a:lnTo>
                <a:lnTo>
                  <a:pt x="17074" y="260450"/>
                </a:lnTo>
                <a:lnTo>
                  <a:pt x="15155" y="272082"/>
                </a:lnTo>
                <a:lnTo>
                  <a:pt x="12922" y="283646"/>
                </a:lnTo>
                <a:lnTo>
                  <a:pt x="11434" y="293260"/>
                </a:lnTo>
                <a:lnTo>
                  <a:pt x="10442" y="301575"/>
                </a:lnTo>
                <a:lnTo>
                  <a:pt x="9780" y="309023"/>
                </a:lnTo>
                <a:lnTo>
                  <a:pt x="8387" y="315894"/>
                </a:lnTo>
                <a:lnTo>
                  <a:pt x="6505" y="322379"/>
                </a:lnTo>
                <a:lnTo>
                  <a:pt x="4299" y="328608"/>
                </a:lnTo>
                <a:lnTo>
                  <a:pt x="1846" y="338068"/>
                </a:lnTo>
                <a:lnTo>
                  <a:pt x="466" y="348749"/>
                </a:lnTo>
                <a:lnTo>
                  <a:pt x="0" y="356341"/>
                </a:lnTo>
                <a:lnTo>
                  <a:pt x="914" y="356964"/>
                </a:lnTo>
                <a:lnTo>
                  <a:pt x="7276" y="358046"/>
                </a:lnTo>
                <a:lnTo>
                  <a:pt x="10472" y="350517"/>
                </a:lnTo>
                <a:lnTo>
                  <a:pt x="12658" y="344509"/>
                </a:lnTo>
                <a:lnTo>
                  <a:pt x="15068" y="338598"/>
                </a:lnTo>
                <a:lnTo>
                  <a:pt x="17627" y="332753"/>
                </a:lnTo>
                <a:lnTo>
                  <a:pt x="20285" y="326951"/>
                </a:lnTo>
                <a:lnTo>
                  <a:pt x="22058" y="321178"/>
                </a:lnTo>
                <a:lnTo>
                  <a:pt x="23239" y="315424"/>
                </a:lnTo>
                <a:lnTo>
                  <a:pt x="24027" y="309684"/>
                </a:lnTo>
                <a:lnTo>
                  <a:pt x="25505" y="302999"/>
                </a:lnTo>
                <a:lnTo>
                  <a:pt x="27442" y="295685"/>
                </a:lnTo>
                <a:lnTo>
                  <a:pt x="32135" y="279938"/>
                </a:lnTo>
                <a:lnTo>
                  <a:pt x="45713" y="238047"/>
                </a:lnTo>
                <a:lnTo>
                  <a:pt x="48534" y="226666"/>
                </a:lnTo>
                <a:lnTo>
                  <a:pt x="51368" y="213364"/>
                </a:lnTo>
                <a:lnTo>
                  <a:pt x="54209" y="198781"/>
                </a:lnTo>
                <a:lnTo>
                  <a:pt x="57056" y="186201"/>
                </a:lnTo>
                <a:lnTo>
                  <a:pt x="59907" y="174958"/>
                </a:lnTo>
                <a:lnTo>
                  <a:pt x="62759" y="164604"/>
                </a:lnTo>
                <a:lnTo>
                  <a:pt x="65614" y="152939"/>
                </a:lnTo>
                <a:lnTo>
                  <a:pt x="71325" y="127278"/>
                </a:lnTo>
                <a:lnTo>
                  <a:pt x="74182" y="115673"/>
                </a:lnTo>
                <a:lnTo>
                  <a:pt x="77039" y="105079"/>
                </a:lnTo>
                <a:lnTo>
                  <a:pt x="79896" y="95158"/>
                </a:lnTo>
                <a:lnTo>
                  <a:pt x="83705" y="84734"/>
                </a:lnTo>
                <a:lnTo>
                  <a:pt x="88150" y="73975"/>
                </a:lnTo>
                <a:lnTo>
                  <a:pt x="93018" y="62993"/>
                </a:lnTo>
                <a:lnTo>
                  <a:pt x="97216" y="54718"/>
                </a:lnTo>
                <a:lnTo>
                  <a:pt x="100968" y="48250"/>
                </a:lnTo>
                <a:lnTo>
                  <a:pt x="107676" y="37570"/>
                </a:lnTo>
                <a:lnTo>
                  <a:pt x="113832" y="26473"/>
                </a:lnTo>
                <a:lnTo>
                  <a:pt x="122283" y="17731"/>
                </a:lnTo>
                <a:lnTo>
                  <a:pt x="131437" y="10671"/>
                </a:lnTo>
                <a:lnTo>
                  <a:pt x="138680" y="4358"/>
                </a:lnTo>
                <a:lnTo>
                  <a:pt x="141945" y="2293"/>
                </a:lnTo>
                <a:lnTo>
                  <a:pt x="148113" y="0"/>
                </a:lnTo>
                <a:lnTo>
                  <a:pt x="150138" y="340"/>
                </a:lnTo>
                <a:lnTo>
                  <a:pt x="151489" y="1520"/>
                </a:lnTo>
                <a:lnTo>
                  <a:pt x="152389" y="3259"/>
                </a:lnTo>
                <a:lnTo>
                  <a:pt x="153390" y="7731"/>
                </a:lnTo>
                <a:lnTo>
                  <a:pt x="154787" y="14799"/>
                </a:lnTo>
                <a:lnTo>
                  <a:pt x="156493" y="20684"/>
                </a:lnTo>
                <a:lnTo>
                  <a:pt x="158583" y="27465"/>
                </a:lnTo>
                <a:lnTo>
                  <a:pt x="160928" y="33891"/>
                </a:lnTo>
                <a:lnTo>
                  <a:pt x="163445" y="40080"/>
                </a:lnTo>
                <a:lnTo>
                  <a:pt x="166075" y="46110"/>
                </a:lnTo>
                <a:lnTo>
                  <a:pt x="171537" y="57891"/>
                </a:lnTo>
                <a:lnTo>
                  <a:pt x="174327" y="63700"/>
                </a:lnTo>
                <a:lnTo>
                  <a:pt x="176187" y="70430"/>
                </a:lnTo>
                <a:lnTo>
                  <a:pt x="177427" y="77774"/>
                </a:lnTo>
                <a:lnTo>
                  <a:pt x="178254" y="85528"/>
                </a:lnTo>
                <a:lnTo>
                  <a:pt x="179758" y="93554"/>
                </a:lnTo>
                <a:lnTo>
                  <a:pt x="181713" y="101763"/>
                </a:lnTo>
                <a:lnTo>
                  <a:pt x="183968" y="110092"/>
                </a:lnTo>
                <a:lnTo>
                  <a:pt x="185472" y="118503"/>
                </a:lnTo>
                <a:lnTo>
                  <a:pt x="186475" y="126968"/>
                </a:lnTo>
                <a:lnTo>
                  <a:pt x="187143" y="135469"/>
                </a:lnTo>
                <a:lnTo>
                  <a:pt x="189494" y="143993"/>
                </a:lnTo>
                <a:lnTo>
                  <a:pt x="192966" y="152534"/>
                </a:lnTo>
                <a:lnTo>
                  <a:pt x="207675" y="182221"/>
                </a:lnTo>
                <a:lnTo>
                  <a:pt x="210802" y="189449"/>
                </a:lnTo>
                <a:lnTo>
                  <a:pt x="213839" y="197125"/>
                </a:lnTo>
                <a:lnTo>
                  <a:pt x="220705" y="215179"/>
                </a:lnTo>
                <a:lnTo>
                  <a:pt x="230107" y="239078"/>
                </a:lnTo>
                <a:lnTo>
                  <a:pt x="236234" y="251166"/>
                </a:lnTo>
                <a:lnTo>
                  <a:pt x="243176" y="263035"/>
                </a:lnTo>
                <a:lnTo>
                  <a:pt x="250662" y="274757"/>
                </a:lnTo>
                <a:lnTo>
                  <a:pt x="256604" y="284477"/>
                </a:lnTo>
                <a:lnTo>
                  <a:pt x="261519" y="292862"/>
                </a:lnTo>
                <a:lnTo>
                  <a:pt x="269519" y="307259"/>
                </a:lnTo>
                <a:lnTo>
                  <a:pt x="276250" y="320007"/>
                </a:lnTo>
                <a:lnTo>
                  <a:pt x="279876" y="329483"/>
                </a:lnTo>
                <a:lnTo>
                  <a:pt x="280843" y="333344"/>
                </a:lnTo>
                <a:lnTo>
                  <a:pt x="284458" y="340173"/>
                </a:lnTo>
                <a:lnTo>
                  <a:pt x="293285" y="351346"/>
                </a:lnTo>
                <a:lnTo>
                  <a:pt x="295497" y="353634"/>
                </a:lnTo>
                <a:lnTo>
                  <a:pt x="296972" y="354207"/>
                </a:lnTo>
                <a:lnTo>
                  <a:pt x="297956" y="353636"/>
                </a:lnTo>
                <a:lnTo>
                  <a:pt x="299922" y="3496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53"/>
          <p:cNvSpPr/>
          <p:nvPr/>
        </p:nvSpPr>
        <p:spPr>
          <a:xfrm>
            <a:off x="491489" y="3283267"/>
            <a:ext cx="317184" cy="34291"/>
          </a:xfrm>
          <a:custGeom>
            <a:avLst/>
            <a:gdLst/>
            <a:ahLst/>
            <a:cxnLst/>
            <a:rect l="0" t="0" r="0" b="0"/>
            <a:pathLst>
              <a:path w="317184" h="34291">
                <a:moveTo>
                  <a:pt x="0" y="34290"/>
                </a:moveTo>
                <a:lnTo>
                  <a:pt x="13653" y="25189"/>
                </a:lnTo>
                <a:lnTo>
                  <a:pt x="20532" y="22507"/>
                </a:lnTo>
                <a:lnTo>
                  <a:pt x="27976" y="20720"/>
                </a:lnTo>
                <a:lnTo>
                  <a:pt x="35796" y="19528"/>
                </a:lnTo>
                <a:lnTo>
                  <a:pt x="44819" y="17781"/>
                </a:lnTo>
                <a:lnTo>
                  <a:pt x="65005" y="13300"/>
                </a:lnTo>
                <a:lnTo>
                  <a:pt x="77627" y="11724"/>
                </a:lnTo>
                <a:lnTo>
                  <a:pt x="91756" y="10674"/>
                </a:lnTo>
                <a:lnTo>
                  <a:pt x="106891" y="9973"/>
                </a:lnTo>
                <a:lnTo>
                  <a:pt x="121743" y="8554"/>
                </a:lnTo>
                <a:lnTo>
                  <a:pt x="136407" y="6655"/>
                </a:lnTo>
                <a:lnTo>
                  <a:pt x="150946" y="4437"/>
                </a:lnTo>
                <a:lnTo>
                  <a:pt x="165401" y="2958"/>
                </a:lnTo>
                <a:lnTo>
                  <a:pt x="179800" y="1972"/>
                </a:lnTo>
                <a:lnTo>
                  <a:pt x="194162" y="1315"/>
                </a:lnTo>
                <a:lnTo>
                  <a:pt x="222819" y="584"/>
                </a:lnTo>
                <a:lnTo>
                  <a:pt x="31718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54"/>
          <p:cNvSpPr/>
          <p:nvPr/>
        </p:nvSpPr>
        <p:spPr>
          <a:xfrm>
            <a:off x="887603" y="3069109"/>
            <a:ext cx="472817" cy="316887"/>
          </a:xfrm>
          <a:custGeom>
            <a:avLst/>
            <a:gdLst/>
            <a:ahLst/>
            <a:cxnLst/>
            <a:rect l="0" t="0" r="0" b="0"/>
            <a:pathLst>
              <a:path w="472817" h="316887">
                <a:moveTo>
                  <a:pt x="58229" y="42708"/>
                </a:moveTo>
                <a:lnTo>
                  <a:pt x="58229" y="56361"/>
                </a:lnTo>
                <a:lnTo>
                  <a:pt x="59181" y="61335"/>
                </a:lnTo>
                <a:lnTo>
                  <a:pt x="62780" y="69402"/>
                </a:lnTo>
                <a:lnTo>
                  <a:pt x="65014" y="78702"/>
                </a:lnTo>
                <a:lnTo>
                  <a:pt x="65610" y="83849"/>
                </a:lnTo>
                <a:lnTo>
                  <a:pt x="66007" y="89185"/>
                </a:lnTo>
                <a:lnTo>
                  <a:pt x="66272" y="94648"/>
                </a:lnTo>
                <a:lnTo>
                  <a:pt x="66448" y="100195"/>
                </a:lnTo>
                <a:lnTo>
                  <a:pt x="66697" y="126205"/>
                </a:lnTo>
                <a:lnTo>
                  <a:pt x="67684" y="135520"/>
                </a:lnTo>
                <a:lnTo>
                  <a:pt x="69295" y="144588"/>
                </a:lnTo>
                <a:lnTo>
                  <a:pt x="71321" y="153490"/>
                </a:lnTo>
                <a:lnTo>
                  <a:pt x="72672" y="161331"/>
                </a:lnTo>
                <a:lnTo>
                  <a:pt x="73573" y="168462"/>
                </a:lnTo>
                <a:lnTo>
                  <a:pt x="74173" y="175122"/>
                </a:lnTo>
                <a:lnTo>
                  <a:pt x="74573" y="181466"/>
                </a:lnTo>
                <a:lnTo>
                  <a:pt x="75018" y="193596"/>
                </a:lnTo>
                <a:lnTo>
                  <a:pt x="75268" y="211134"/>
                </a:lnTo>
                <a:lnTo>
                  <a:pt x="75370" y="266738"/>
                </a:lnTo>
                <a:lnTo>
                  <a:pt x="75371" y="266356"/>
                </a:lnTo>
                <a:lnTo>
                  <a:pt x="70822" y="261268"/>
                </a:lnTo>
                <a:lnTo>
                  <a:pt x="69482" y="258900"/>
                </a:lnTo>
                <a:lnTo>
                  <a:pt x="66643" y="250063"/>
                </a:lnTo>
                <a:lnTo>
                  <a:pt x="62604" y="240911"/>
                </a:lnTo>
                <a:lnTo>
                  <a:pt x="44453" y="203921"/>
                </a:lnTo>
                <a:lnTo>
                  <a:pt x="30199" y="175318"/>
                </a:lnTo>
                <a:lnTo>
                  <a:pt x="24302" y="162547"/>
                </a:lnTo>
                <a:lnTo>
                  <a:pt x="19419" y="151176"/>
                </a:lnTo>
                <a:lnTo>
                  <a:pt x="15210" y="140737"/>
                </a:lnTo>
                <a:lnTo>
                  <a:pt x="12405" y="131874"/>
                </a:lnTo>
                <a:lnTo>
                  <a:pt x="10535" y="124059"/>
                </a:lnTo>
                <a:lnTo>
                  <a:pt x="9288" y="116945"/>
                </a:lnTo>
                <a:lnTo>
                  <a:pt x="8456" y="109344"/>
                </a:lnTo>
                <a:lnTo>
                  <a:pt x="7902" y="101419"/>
                </a:lnTo>
                <a:lnTo>
                  <a:pt x="7533" y="93279"/>
                </a:lnTo>
                <a:lnTo>
                  <a:pt x="9191" y="84042"/>
                </a:lnTo>
                <a:lnTo>
                  <a:pt x="12202" y="74074"/>
                </a:lnTo>
                <a:lnTo>
                  <a:pt x="16114" y="63619"/>
                </a:lnTo>
                <a:lnTo>
                  <a:pt x="21580" y="54743"/>
                </a:lnTo>
                <a:lnTo>
                  <a:pt x="28081" y="46922"/>
                </a:lnTo>
                <a:lnTo>
                  <a:pt x="35273" y="39802"/>
                </a:lnTo>
                <a:lnTo>
                  <a:pt x="41973" y="34103"/>
                </a:lnTo>
                <a:lnTo>
                  <a:pt x="54496" y="25231"/>
                </a:lnTo>
                <a:lnTo>
                  <a:pt x="68953" y="18113"/>
                </a:lnTo>
                <a:lnTo>
                  <a:pt x="76808" y="14882"/>
                </a:lnTo>
                <a:lnTo>
                  <a:pt x="85855" y="11775"/>
                </a:lnTo>
                <a:lnTo>
                  <a:pt x="95696" y="8750"/>
                </a:lnTo>
                <a:lnTo>
                  <a:pt x="106067" y="5782"/>
                </a:lnTo>
                <a:lnTo>
                  <a:pt x="115839" y="3804"/>
                </a:lnTo>
                <a:lnTo>
                  <a:pt x="125210" y="2484"/>
                </a:lnTo>
                <a:lnTo>
                  <a:pt x="134316" y="1605"/>
                </a:lnTo>
                <a:lnTo>
                  <a:pt x="144196" y="1018"/>
                </a:lnTo>
                <a:lnTo>
                  <a:pt x="165334" y="367"/>
                </a:lnTo>
                <a:lnTo>
                  <a:pt x="194104" y="0"/>
                </a:lnTo>
                <a:lnTo>
                  <a:pt x="202152" y="901"/>
                </a:lnTo>
                <a:lnTo>
                  <a:pt x="216175" y="4442"/>
                </a:lnTo>
                <a:lnTo>
                  <a:pt x="239330" y="11791"/>
                </a:lnTo>
                <a:lnTo>
                  <a:pt x="250796" y="17220"/>
                </a:lnTo>
                <a:lnTo>
                  <a:pt x="262606" y="25631"/>
                </a:lnTo>
                <a:lnTo>
                  <a:pt x="272137" y="34156"/>
                </a:lnTo>
                <a:lnTo>
                  <a:pt x="275130" y="37007"/>
                </a:lnTo>
                <a:lnTo>
                  <a:pt x="276172" y="40812"/>
                </a:lnTo>
                <a:lnTo>
                  <a:pt x="275914" y="45254"/>
                </a:lnTo>
                <a:lnTo>
                  <a:pt x="274790" y="50121"/>
                </a:lnTo>
                <a:lnTo>
                  <a:pt x="271001" y="58068"/>
                </a:lnTo>
                <a:lnTo>
                  <a:pt x="268657" y="61520"/>
                </a:lnTo>
                <a:lnTo>
                  <a:pt x="260972" y="67897"/>
                </a:lnTo>
                <a:lnTo>
                  <a:pt x="235966" y="84302"/>
                </a:lnTo>
                <a:lnTo>
                  <a:pt x="227203" y="88535"/>
                </a:lnTo>
                <a:lnTo>
                  <a:pt x="217551" y="92309"/>
                </a:lnTo>
                <a:lnTo>
                  <a:pt x="207306" y="95778"/>
                </a:lnTo>
                <a:lnTo>
                  <a:pt x="198571" y="99043"/>
                </a:lnTo>
                <a:lnTo>
                  <a:pt x="190843" y="102172"/>
                </a:lnTo>
                <a:lnTo>
                  <a:pt x="174318" y="109141"/>
                </a:lnTo>
                <a:lnTo>
                  <a:pt x="151099" y="118589"/>
                </a:lnTo>
                <a:lnTo>
                  <a:pt x="141097" y="121871"/>
                </a:lnTo>
                <a:lnTo>
                  <a:pt x="132525" y="124058"/>
                </a:lnTo>
                <a:lnTo>
                  <a:pt x="120777" y="126488"/>
                </a:lnTo>
                <a:lnTo>
                  <a:pt x="118977" y="127137"/>
                </a:lnTo>
                <a:lnTo>
                  <a:pt x="118730" y="127569"/>
                </a:lnTo>
                <a:lnTo>
                  <a:pt x="127485" y="128177"/>
                </a:lnTo>
                <a:lnTo>
                  <a:pt x="169448" y="128357"/>
                </a:lnTo>
                <a:lnTo>
                  <a:pt x="185715" y="129335"/>
                </a:lnTo>
                <a:lnTo>
                  <a:pt x="201322" y="130939"/>
                </a:lnTo>
                <a:lnTo>
                  <a:pt x="216489" y="132962"/>
                </a:lnTo>
                <a:lnTo>
                  <a:pt x="231363" y="135262"/>
                </a:lnTo>
                <a:lnTo>
                  <a:pt x="308370" y="148582"/>
                </a:lnTo>
                <a:lnTo>
                  <a:pt x="323097" y="151391"/>
                </a:lnTo>
                <a:lnTo>
                  <a:pt x="349621" y="157052"/>
                </a:lnTo>
                <a:lnTo>
                  <a:pt x="362028" y="160847"/>
                </a:lnTo>
                <a:lnTo>
                  <a:pt x="374109" y="165282"/>
                </a:lnTo>
                <a:lnTo>
                  <a:pt x="385973" y="170144"/>
                </a:lnTo>
                <a:lnTo>
                  <a:pt x="396740" y="175291"/>
                </a:lnTo>
                <a:lnTo>
                  <a:pt x="406776" y="180626"/>
                </a:lnTo>
                <a:lnTo>
                  <a:pt x="416323" y="186089"/>
                </a:lnTo>
                <a:lnTo>
                  <a:pt x="425546" y="191635"/>
                </a:lnTo>
                <a:lnTo>
                  <a:pt x="443414" y="202878"/>
                </a:lnTo>
                <a:lnTo>
                  <a:pt x="455800" y="211685"/>
                </a:lnTo>
                <a:lnTo>
                  <a:pt x="460436" y="215367"/>
                </a:lnTo>
                <a:lnTo>
                  <a:pt x="468128" y="224538"/>
                </a:lnTo>
                <a:lnTo>
                  <a:pt x="471512" y="229650"/>
                </a:lnTo>
                <a:lnTo>
                  <a:pt x="472816" y="234964"/>
                </a:lnTo>
                <a:lnTo>
                  <a:pt x="472733" y="240411"/>
                </a:lnTo>
                <a:lnTo>
                  <a:pt x="471725" y="245947"/>
                </a:lnTo>
                <a:lnTo>
                  <a:pt x="469148" y="251544"/>
                </a:lnTo>
                <a:lnTo>
                  <a:pt x="465525" y="257179"/>
                </a:lnTo>
                <a:lnTo>
                  <a:pt x="461205" y="262841"/>
                </a:lnTo>
                <a:lnTo>
                  <a:pt x="448784" y="271673"/>
                </a:lnTo>
                <a:lnTo>
                  <a:pt x="441472" y="275361"/>
                </a:lnTo>
                <a:lnTo>
                  <a:pt x="431834" y="279725"/>
                </a:lnTo>
                <a:lnTo>
                  <a:pt x="408426" y="289654"/>
                </a:lnTo>
                <a:lnTo>
                  <a:pt x="394563" y="293064"/>
                </a:lnTo>
                <a:lnTo>
                  <a:pt x="379607" y="295337"/>
                </a:lnTo>
                <a:lnTo>
                  <a:pt x="363921" y="296852"/>
                </a:lnTo>
                <a:lnTo>
                  <a:pt x="347749" y="298815"/>
                </a:lnTo>
                <a:lnTo>
                  <a:pt x="259162" y="311549"/>
                </a:lnTo>
                <a:lnTo>
                  <a:pt x="235999" y="313375"/>
                </a:lnTo>
                <a:lnTo>
                  <a:pt x="210080" y="314593"/>
                </a:lnTo>
                <a:lnTo>
                  <a:pt x="155246" y="315946"/>
                </a:lnTo>
                <a:lnTo>
                  <a:pt x="51602" y="316886"/>
                </a:lnTo>
                <a:lnTo>
                  <a:pt x="39524" y="315980"/>
                </a:lnTo>
                <a:lnTo>
                  <a:pt x="28614" y="314425"/>
                </a:lnTo>
                <a:lnTo>
                  <a:pt x="18483" y="312435"/>
                </a:lnTo>
                <a:lnTo>
                  <a:pt x="11729" y="310156"/>
                </a:lnTo>
                <a:lnTo>
                  <a:pt x="7226" y="307684"/>
                </a:lnTo>
                <a:lnTo>
                  <a:pt x="0" y="301424"/>
                </a:lnTo>
                <a:lnTo>
                  <a:pt x="360" y="299958"/>
                </a:lnTo>
                <a:lnTo>
                  <a:pt x="6794" y="2913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55"/>
          <p:cNvSpPr/>
          <p:nvPr/>
        </p:nvSpPr>
        <p:spPr>
          <a:xfrm>
            <a:off x="508634" y="3596988"/>
            <a:ext cx="334329" cy="346363"/>
          </a:xfrm>
          <a:custGeom>
            <a:avLst/>
            <a:gdLst/>
            <a:ahLst/>
            <a:cxnLst/>
            <a:rect l="0" t="0" r="0" b="0"/>
            <a:pathLst>
              <a:path w="334329" h="346363">
                <a:moveTo>
                  <a:pt x="0" y="346362"/>
                </a:moveTo>
                <a:lnTo>
                  <a:pt x="19313" y="327049"/>
                </a:lnTo>
                <a:lnTo>
                  <a:pt x="25411" y="318411"/>
                </a:lnTo>
                <a:lnTo>
                  <a:pt x="28371" y="313440"/>
                </a:lnTo>
                <a:lnTo>
                  <a:pt x="31297" y="305364"/>
                </a:lnTo>
                <a:lnTo>
                  <a:pt x="34200" y="295217"/>
                </a:lnTo>
                <a:lnTo>
                  <a:pt x="37087" y="283691"/>
                </a:lnTo>
                <a:lnTo>
                  <a:pt x="40918" y="274101"/>
                </a:lnTo>
                <a:lnTo>
                  <a:pt x="45376" y="265803"/>
                </a:lnTo>
                <a:lnTo>
                  <a:pt x="50253" y="258366"/>
                </a:lnTo>
                <a:lnTo>
                  <a:pt x="53505" y="251503"/>
                </a:lnTo>
                <a:lnTo>
                  <a:pt x="55673" y="245022"/>
                </a:lnTo>
                <a:lnTo>
                  <a:pt x="57118" y="238797"/>
                </a:lnTo>
                <a:lnTo>
                  <a:pt x="59986" y="229885"/>
                </a:lnTo>
                <a:lnTo>
                  <a:pt x="63803" y="219180"/>
                </a:lnTo>
                <a:lnTo>
                  <a:pt x="68253" y="207282"/>
                </a:lnTo>
                <a:lnTo>
                  <a:pt x="72172" y="197444"/>
                </a:lnTo>
                <a:lnTo>
                  <a:pt x="75737" y="188981"/>
                </a:lnTo>
                <a:lnTo>
                  <a:pt x="79067" y="181434"/>
                </a:lnTo>
                <a:lnTo>
                  <a:pt x="82239" y="173545"/>
                </a:lnTo>
                <a:lnTo>
                  <a:pt x="88303" y="157159"/>
                </a:lnTo>
                <a:lnTo>
                  <a:pt x="91254" y="149742"/>
                </a:lnTo>
                <a:lnTo>
                  <a:pt x="94174" y="142892"/>
                </a:lnTo>
                <a:lnTo>
                  <a:pt x="97073" y="136420"/>
                </a:lnTo>
                <a:lnTo>
                  <a:pt x="99958" y="129248"/>
                </a:lnTo>
                <a:lnTo>
                  <a:pt x="105703" y="113659"/>
                </a:lnTo>
                <a:lnTo>
                  <a:pt x="108569" y="104549"/>
                </a:lnTo>
                <a:lnTo>
                  <a:pt x="114293" y="84267"/>
                </a:lnTo>
                <a:lnTo>
                  <a:pt x="117153" y="75429"/>
                </a:lnTo>
                <a:lnTo>
                  <a:pt x="120012" y="67633"/>
                </a:lnTo>
                <a:lnTo>
                  <a:pt x="122871" y="60530"/>
                </a:lnTo>
                <a:lnTo>
                  <a:pt x="125729" y="53889"/>
                </a:lnTo>
                <a:lnTo>
                  <a:pt x="131445" y="41431"/>
                </a:lnTo>
                <a:lnTo>
                  <a:pt x="135255" y="35442"/>
                </a:lnTo>
                <a:lnTo>
                  <a:pt x="139700" y="29544"/>
                </a:lnTo>
                <a:lnTo>
                  <a:pt x="147814" y="18864"/>
                </a:lnTo>
                <a:lnTo>
                  <a:pt x="151420" y="10942"/>
                </a:lnTo>
                <a:lnTo>
                  <a:pt x="155563" y="4246"/>
                </a:lnTo>
                <a:lnTo>
                  <a:pt x="158001" y="1127"/>
                </a:lnTo>
                <a:lnTo>
                  <a:pt x="159627" y="0"/>
                </a:lnTo>
                <a:lnTo>
                  <a:pt x="160711" y="202"/>
                </a:lnTo>
                <a:lnTo>
                  <a:pt x="161433" y="1288"/>
                </a:lnTo>
                <a:lnTo>
                  <a:pt x="164776" y="10116"/>
                </a:lnTo>
                <a:lnTo>
                  <a:pt x="182992" y="63859"/>
                </a:lnTo>
                <a:lnTo>
                  <a:pt x="185812" y="71349"/>
                </a:lnTo>
                <a:lnTo>
                  <a:pt x="188645" y="78247"/>
                </a:lnTo>
                <a:lnTo>
                  <a:pt x="191486" y="84751"/>
                </a:lnTo>
                <a:lnTo>
                  <a:pt x="218239" y="153066"/>
                </a:lnTo>
                <a:lnTo>
                  <a:pt x="228360" y="176540"/>
                </a:lnTo>
                <a:lnTo>
                  <a:pt x="237965" y="196952"/>
                </a:lnTo>
                <a:lnTo>
                  <a:pt x="247226" y="215323"/>
                </a:lnTo>
                <a:lnTo>
                  <a:pt x="255305" y="229475"/>
                </a:lnTo>
                <a:lnTo>
                  <a:pt x="262596" y="240815"/>
                </a:lnTo>
                <a:lnTo>
                  <a:pt x="269362" y="250280"/>
                </a:lnTo>
                <a:lnTo>
                  <a:pt x="274825" y="258494"/>
                </a:lnTo>
                <a:lnTo>
                  <a:pt x="279419" y="265876"/>
                </a:lnTo>
                <a:lnTo>
                  <a:pt x="283435" y="272702"/>
                </a:lnTo>
                <a:lnTo>
                  <a:pt x="288016" y="279157"/>
                </a:lnTo>
                <a:lnTo>
                  <a:pt x="292976" y="285366"/>
                </a:lnTo>
                <a:lnTo>
                  <a:pt x="298188" y="291411"/>
                </a:lnTo>
                <a:lnTo>
                  <a:pt x="306518" y="300667"/>
                </a:lnTo>
                <a:lnTo>
                  <a:pt x="314348" y="307955"/>
                </a:lnTo>
                <a:lnTo>
                  <a:pt x="324178" y="314370"/>
                </a:lnTo>
                <a:lnTo>
                  <a:pt x="327561" y="317413"/>
                </a:lnTo>
                <a:lnTo>
                  <a:pt x="329817" y="320395"/>
                </a:lnTo>
                <a:lnTo>
                  <a:pt x="334328" y="32921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56"/>
          <p:cNvSpPr/>
          <p:nvPr/>
        </p:nvSpPr>
        <p:spPr>
          <a:xfrm>
            <a:off x="551497" y="3763327"/>
            <a:ext cx="334328" cy="42864"/>
          </a:xfrm>
          <a:custGeom>
            <a:avLst/>
            <a:gdLst/>
            <a:ahLst/>
            <a:cxnLst/>
            <a:rect l="0" t="0" r="0" b="0"/>
            <a:pathLst>
              <a:path w="334328" h="42864">
                <a:moveTo>
                  <a:pt x="0" y="42863"/>
                </a:moveTo>
                <a:lnTo>
                  <a:pt x="13652" y="33761"/>
                </a:lnTo>
                <a:lnTo>
                  <a:pt x="19579" y="31080"/>
                </a:lnTo>
                <a:lnTo>
                  <a:pt x="25435" y="29293"/>
                </a:lnTo>
                <a:lnTo>
                  <a:pt x="31244" y="28101"/>
                </a:lnTo>
                <a:lnTo>
                  <a:pt x="57623" y="21873"/>
                </a:lnTo>
                <a:lnTo>
                  <a:pt x="66991" y="20297"/>
                </a:lnTo>
                <a:lnTo>
                  <a:pt x="76093" y="19246"/>
                </a:lnTo>
                <a:lnTo>
                  <a:pt x="85019" y="18546"/>
                </a:lnTo>
                <a:lnTo>
                  <a:pt x="95731" y="18079"/>
                </a:lnTo>
                <a:lnTo>
                  <a:pt x="120335" y="17560"/>
                </a:lnTo>
                <a:lnTo>
                  <a:pt x="191230" y="17181"/>
                </a:lnTo>
                <a:lnTo>
                  <a:pt x="208449" y="16217"/>
                </a:lnTo>
                <a:lnTo>
                  <a:pt x="284204" y="10365"/>
                </a:lnTo>
                <a:lnTo>
                  <a:pt x="33432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57"/>
          <p:cNvSpPr/>
          <p:nvPr/>
        </p:nvSpPr>
        <p:spPr>
          <a:xfrm>
            <a:off x="939130" y="3583658"/>
            <a:ext cx="392465" cy="264851"/>
          </a:xfrm>
          <a:custGeom>
            <a:avLst/>
            <a:gdLst/>
            <a:ahLst/>
            <a:cxnLst/>
            <a:rect l="0" t="0" r="0" b="0"/>
            <a:pathLst>
              <a:path w="392465" h="264851">
                <a:moveTo>
                  <a:pt x="203869" y="8219"/>
                </a:moveTo>
                <a:lnTo>
                  <a:pt x="194768" y="3668"/>
                </a:lnTo>
                <a:lnTo>
                  <a:pt x="185219" y="1434"/>
                </a:lnTo>
                <a:lnTo>
                  <a:pt x="174625" y="441"/>
                </a:lnTo>
                <a:lnTo>
                  <a:pt x="163567" y="0"/>
                </a:lnTo>
                <a:lnTo>
                  <a:pt x="152302" y="2344"/>
                </a:lnTo>
                <a:lnTo>
                  <a:pt x="146631" y="4302"/>
                </a:lnTo>
                <a:lnTo>
                  <a:pt x="139993" y="7513"/>
                </a:lnTo>
                <a:lnTo>
                  <a:pt x="132710" y="11558"/>
                </a:lnTo>
                <a:lnTo>
                  <a:pt x="124997" y="16160"/>
                </a:lnTo>
                <a:lnTo>
                  <a:pt x="117951" y="20181"/>
                </a:lnTo>
                <a:lnTo>
                  <a:pt x="105041" y="27188"/>
                </a:lnTo>
                <a:lnTo>
                  <a:pt x="96074" y="33247"/>
                </a:lnTo>
                <a:lnTo>
                  <a:pt x="85333" y="41097"/>
                </a:lnTo>
                <a:lnTo>
                  <a:pt x="73410" y="50140"/>
                </a:lnTo>
                <a:lnTo>
                  <a:pt x="63557" y="59027"/>
                </a:lnTo>
                <a:lnTo>
                  <a:pt x="55083" y="67808"/>
                </a:lnTo>
                <a:lnTo>
                  <a:pt x="47528" y="76520"/>
                </a:lnTo>
                <a:lnTo>
                  <a:pt x="40587" y="85185"/>
                </a:lnTo>
                <a:lnTo>
                  <a:pt x="34054" y="93820"/>
                </a:lnTo>
                <a:lnTo>
                  <a:pt x="27794" y="102434"/>
                </a:lnTo>
                <a:lnTo>
                  <a:pt x="22669" y="110082"/>
                </a:lnTo>
                <a:lnTo>
                  <a:pt x="18299" y="117085"/>
                </a:lnTo>
                <a:lnTo>
                  <a:pt x="14433" y="123659"/>
                </a:lnTo>
                <a:lnTo>
                  <a:pt x="10904" y="129946"/>
                </a:lnTo>
                <a:lnTo>
                  <a:pt x="4442" y="142013"/>
                </a:lnTo>
                <a:lnTo>
                  <a:pt x="2338" y="151707"/>
                </a:lnTo>
                <a:lnTo>
                  <a:pt x="935" y="163886"/>
                </a:lnTo>
                <a:lnTo>
                  <a:pt x="0" y="177719"/>
                </a:lnTo>
                <a:lnTo>
                  <a:pt x="2234" y="190752"/>
                </a:lnTo>
                <a:lnTo>
                  <a:pt x="6581" y="203250"/>
                </a:lnTo>
                <a:lnTo>
                  <a:pt x="12336" y="215392"/>
                </a:lnTo>
                <a:lnTo>
                  <a:pt x="18078" y="224440"/>
                </a:lnTo>
                <a:lnTo>
                  <a:pt x="23811" y="231423"/>
                </a:lnTo>
                <a:lnTo>
                  <a:pt x="29538" y="237032"/>
                </a:lnTo>
                <a:lnTo>
                  <a:pt x="36213" y="241724"/>
                </a:lnTo>
                <a:lnTo>
                  <a:pt x="43521" y="245804"/>
                </a:lnTo>
                <a:lnTo>
                  <a:pt x="51251" y="249477"/>
                </a:lnTo>
                <a:lnTo>
                  <a:pt x="63071" y="252877"/>
                </a:lnTo>
                <a:lnTo>
                  <a:pt x="77619" y="256097"/>
                </a:lnTo>
                <a:lnTo>
                  <a:pt x="93985" y="259196"/>
                </a:lnTo>
                <a:lnTo>
                  <a:pt x="108706" y="261262"/>
                </a:lnTo>
                <a:lnTo>
                  <a:pt x="122329" y="262640"/>
                </a:lnTo>
                <a:lnTo>
                  <a:pt x="135222" y="263557"/>
                </a:lnTo>
                <a:lnTo>
                  <a:pt x="148579" y="264170"/>
                </a:lnTo>
                <a:lnTo>
                  <a:pt x="176121" y="264850"/>
                </a:lnTo>
                <a:lnTo>
                  <a:pt x="189181" y="264079"/>
                </a:lnTo>
                <a:lnTo>
                  <a:pt x="201697" y="262613"/>
                </a:lnTo>
                <a:lnTo>
                  <a:pt x="213851" y="260682"/>
                </a:lnTo>
                <a:lnTo>
                  <a:pt x="267364" y="253415"/>
                </a:lnTo>
                <a:lnTo>
                  <a:pt x="283346" y="251693"/>
                </a:lnTo>
                <a:lnTo>
                  <a:pt x="296859" y="250545"/>
                </a:lnTo>
                <a:lnTo>
                  <a:pt x="308725" y="249780"/>
                </a:lnTo>
                <a:lnTo>
                  <a:pt x="318541" y="248317"/>
                </a:lnTo>
                <a:lnTo>
                  <a:pt x="326990" y="246389"/>
                </a:lnTo>
                <a:lnTo>
                  <a:pt x="334527" y="244152"/>
                </a:lnTo>
                <a:lnTo>
                  <a:pt x="341457" y="242660"/>
                </a:lnTo>
                <a:lnTo>
                  <a:pt x="347982" y="241666"/>
                </a:lnTo>
                <a:lnTo>
                  <a:pt x="354237" y="241003"/>
                </a:lnTo>
                <a:lnTo>
                  <a:pt x="366267" y="237726"/>
                </a:lnTo>
                <a:lnTo>
                  <a:pt x="378670" y="233066"/>
                </a:lnTo>
                <a:lnTo>
                  <a:pt x="392464" y="2225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58"/>
          <p:cNvSpPr/>
          <p:nvPr/>
        </p:nvSpPr>
        <p:spPr>
          <a:xfrm>
            <a:off x="542924" y="4041640"/>
            <a:ext cx="360046" cy="278901"/>
          </a:xfrm>
          <a:custGeom>
            <a:avLst/>
            <a:gdLst/>
            <a:ahLst/>
            <a:cxnLst/>
            <a:rect l="0" t="0" r="0" b="0"/>
            <a:pathLst>
              <a:path w="360046" h="278901">
                <a:moveTo>
                  <a:pt x="0" y="278900"/>
                </a:moveTo>
                <a:lnTo>
                  <a:pt x="9102" y="265247"/>
                </a:lnTo>
                <a:lnTo>
                  <a:pt x="11783" y="260273"/>
                </a:lnTo>
                <a:lnTo>
                  <a:pt x="14762" y="252206"/>
                </a:lnTo>
                <a:lnTo>
                  <a:pt x="18414" y="245864"/>
                </a:lnTo>
                <a:lnTo>
                  <a:pt x="23706" y="237826"/>
                </a:lnTo>
                <a:lnTo>
                  <a:pt x="30092" y="228657"/>
                </a:lnTo>
                <a:lnTo>
                  <a:pt x="34349" y="220640"/>
                </a:lnTo>
                <a:lnTo>
                  <a:pt x="37187" y="213390"/>
                </a:lnTo>
                <a:lnTo>
                  <a:pt x="39079" y="206651"/>
                </a:lnTo>
                <a:lnTo>
                  <a:pt x="41293" y="200254"/>
                </a:lnTo>
                <a:lnTo>
                  <a:pt x="43721" y="194084"/>
                </a:lnTo>
                <a:lnTo>
                  <a:pt x="46292" y="188066"/>
                </a:lnTo>
                <a:lnTo>
                  <a:pt x="49912" y="182149"/>
                </a:lnTo>
                <a:lnTo>
                  <a:pt x="54230" y="176299"/>
                </a:lnTo>
                <a:lnTo>
                  <a:pt x="59013" y="170494"/>
                </a:lnTo>
                <a:lnTo>
                  <a:pt x="63155" y="163767"/>
                </a:lnTo>
                <a:lnTo>
                  <a:pt x="66868" y="156425"/>
                </a:lnTo>
                <a:lnTo>
                  <a:pt x="70296" y="148672"/>
                </a:lnTo>
                <a:lnTo>
                  <a:pt x="79186" y="129898"/>
                </a:lnTo>
                <a:lnTo>
                  <a:pt x="84223" y="119558"/>
                </a:lnTo>
                <a:lnTo>
                  <a:pt x="90439" y="108855"/>
                </a:lnTo>
                <a:lnTo>
                  <a:pt x="97440" y="97909"/>
                </a:lnTo>
                <a:lnTo>
                  <a:pt x="104965" y="86802"/>
                </a:lnTo>
                <a:lnTo>
                  <a:pt x="110934" y="77492"/>
                </a:lnTo>
                <a:lnTo>
                  <a:pt x="115866" y="69380"/>
                </a:lnTo>
                <a:lnTo>
                  <a:pt x="120107" y="62068"/>
                </a:lnTo>
                <a:lnTo>
                  <a:pt x="123886" y="56240"/>
                </a:lnTo>
                <a:lnTo>
                  <a:pt x="127359" y="51402"/>
                </a:lnTo>
                <a:lnTo>
                  <a:pt x="130626" y="47225"/>
                </a:lnTo>
                <a:lnTo>
                  <a:pt x="133757" y="42535"/>
                </a:lnTo>
                <a:lnTo>
                  <a:pt x="136796" y="37503"/>
                </a:lnTo>
                <a:lnTo>
                  <a:pt x="139775" y="32244"/>
                </a:lnTo>
                <a:lnTo>
                  <a:pt x="145625" y="23860"/>
                </a:lnTo>
                <a:lnTo>
                  <a:pt x="148518" y="20291"/>
                </a:lnTo>
                <a:lnTo>
                  <a:pt x="151733" y="13785"/>
                </a:lnTo>
                <a:lnTo>
                  <a:pt x="152591" y="10716"/>
                </a:lnTo>
                <a:lnTo>
                  <a:pt x="154115" y="8671"/>
                </a:lnTo>
                <a:lnTo>
                  <a:pt x="156083" y="7307"/>
                </a:lnTo>
                <a:lnTo>
                  <a:pt x="158348" y="6398"/>
                </a:lnTo>
                <a:lnTo>
                  <a:pt x="166087" y="567"/>
                </a:lnTo>
                <a:lnTo>
                  <a:pt x="167875" y="0"/>
                </a:lnTo>
                <a:lnTo>
                  <a:pt x="169066" y="574"/>
                </a:lnTo>
                <a:lnTo>
                  <a:pt x="169861" y="1909"/>
                </a:lnTo>
                <a:lnTo>
                  <a:pt x="170744" y="5933"/>
                </a:lnTo>
                <a:lnTo>
                  <a:pt x="170980" y="8339"/>
                </a:lnTo>
                <a:lnTo>
                  <a:pt x="172089" y="10896"/>
                </a:lnTo>
                <a:lnTo>
                  <a:pt x="178201" y="19045"/>
                </a:lnTo>
                <a:lnTo>
                  <a:pt x="183341" y="24661"/>
                </a:lnTo>
                <a:lnTo>
                  <a:pt x="188800" y="32872"/>
                </a:lnTo>
                <a:lnTo>
                  <a:pt x="191589" y="37729"/>
                </a:lnTo>
                <a:lnTo>
                  <a:pt x="197229" y="48205"/>
                </a:lnTo>
                <a:lnTo>
                  <a:pt x="208610" y="70453"/>
                </a:lnTo>
                <a:lnTo>
                  <a:pt x="211463" y="77070"/>
                </a:lnTo>
                <a:lnTo>
                  <a:pt x="214318" y="84339"/>
                </a:lnTo>
                <a:lnTo>
                  <a:pt x="217174" y="92042"/>
                </a:lnTo>
                <a:lnTo>
                  <a:pt x="220030" y="99083"/>
                </a:lnTo>
                <a:lnTo>
                  <a:pt x="222887" y="105682"/>
                </a:lnTo>
                <a:lnTo>
                  <a:pt x="225744" y="111986"/>
                </a:lnTo>
                <a:lnTo>
                  <a:pt x="231459" y="120952"/>
                </a:lnTo>
                <a:lnTo>
                  <a:pt x="239078" y="131691"/>
                </a:lnTo>
                <a:lnTo>
                  <a:pt x="247968" y="143613"/>
                </a:lnTo>
                <a:lnTo>
                  <a:pt x="254847" y="153466"/>
                </a:lnTo>
                <a:lnTo>
                  <a:pt x="260386" y="161940"/>
                </a:lnTo>
                <a:lnTo>
                  <a:pt x="265031" y="169494"/>
                </a:lnTo>
                <a:lnTo>
                  <a:pt x="270032" y="176435"/>
                </a:lnTo>
                <a:lnTo>
                  <a:pt x="275272" y="182967"/>
                </a:lnTo>
                <a:lnTo>
                  <a:pt x="280670" y="189227"/>
                </a:lnTo>
                <a:lnTo>
                  <a:pt x="285221" y="195306"/>
                </a:lnTo>
                <a:lnTo>
                  <a:pt x="289207" y="201263"/>
                </a:lnTo>
                <a:lnTo>
                  <a:pt x="292818" y="207139"/>
                </a:lnTo>
                <a:lnTo>
                  <a:pt x="296177" y="212962"/>
                </a:lnTo>
                <a:lnTo>
                  <a:pt x="302449" y="224512"/>
                </a:lnTo>
                <a:lnTo>
                  <a:pt x="306408" y="229306"/>
                </a:lnTo>
                <a:lnTo>
                  <a:pt x="315887" y="237173"/>
                </a:lnTo>
                <a:lnTo>
                  <a:pt x="320129" y="241557"/>
                </a:lnTo>
                <a:lnTo>
                  <a:pt x="323909" y="246384"/>
                </a:lnTo>
                <a:lnTo>
                  <a:pt x="327382" y="251508"/>
                </a:lnTo>
                <a:lnTo>
                  <a:pt x="333781" y="259740"/>
                </a:lnTo>
                <a:lnTo>
                  <a:pt x="336821" y="263269"/>
                </a:lnTo>
                <a:lnTo>
                  <a:pt x="339800" y="265622"/>
                </a:lnTo>
                <a:lnTo>
                  <a:pt x="345650" y="268236"/>
                </a:lnTo>
                <a:lnTo>
                  <a:pt x="351425" y="269398"/>
                </a:lnTo>
                <a:lnTo>
                  <a:pt x="360045" y="2703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59"/>
          <p:cNvSpPr/>
          <p:nvPr/>
        </p:nvSpPr>
        <p:spPr>
          <a:xfrm>
            <a:off x="577214" y="4183379"/>
            <a:ext cx="351474" cy="8574"/>
          </a:xfrm>
          <a:custGeom>
            <a:avLst/>
            <a:gdLst/>
            <a:ahLst/>
            <a:cxnLst/>
            <a:rect l="0" t="0" r="0" b="0"/>
            <a:pathLst>
              <a:path w="351474" h="8574">
                <a:moveTo>
                  <a:pt x="0" y="8573"/>
                </a:moveTo>
                <a:lnTo>
                  <a:pt x="9102" y="4022"/>
                </a:lnTo>
                <a:lnTo>
                  <a:pt x="13688" y="2682"/>
                </a:lnTo>
                <a:lnTo>
                  <a:pt x="18651" y="1788"/>
                </a:lnTo>
                <a:lnTo>
                  <a:pt x="23864" y="1192"/>
                </a:lnTo>
                <a:lnTo>
                  <a:pt x="34007" y="1747"/>
                </a:lnTo>
                <a:lnTo>
                  <a:pt x="47436" y="3070"/>
                </a:lnTo>
                <a:lnTo>
                  <a:pt x="63057" y="4904"/>
                </a:lnTo>
                <a:lnTo>
                  <a:pt x="76328" y="6127"/>
                </a:lnTo>
                <a:lnTo>
                  <a:pt x="88033" y="6943"/>
                </a:lnTo>
                <a:lnTo>
                  <a:pt x="98694" y="7486"/>
                </a:lnTo>
                <a:lnTo>
                  <a:pt x="123239" y="8090"/>
                </a:lnTo>
                <a:lnTo>
                  <a:pt x="230025" y="8565"/>
                </a:lnTo>
                <a:lnTo>
                  <a:pt x="239075" y="7615"/>
                </a:lnTo>
                <a:lnTo>
                  <a:pt x="247966" y="6030"/>
                </a:lnTo>
                <a:lnTo>
                  <a:pt x="256751" y="4020"/>
                </a:lnTo>
                <a:lnTo>
                  <a:pt x="265465" y="2680"/>
                </a:lnTo>
                <a:lnTo>
                  <a:pt x="274132" y="1787"/>
                </a:lnTo>
                <a:lnTo>
                  <a:pt x="282767" y="1191"/>
                </a:lnTo>
                <a:lnTo>
                  <a:pt x="291382" y="795"/>
                </a:lnTo>
                <a:lnTo>
                  <a:pt x="308573" y="354"/>
                </a:lnTo>
                <a:lnTo>
                  <a:pt x="35147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60"/>
          <p:cNvSpPr/>
          <p:nvPr/>
        </p:nvSpPr>
        <p:spPr>
          <a:xfrm>
            <a:off x="1048702" y="4020502"/>
            <a:ext cx="68581" cy="282894"/>
          </a:xfrm>
          <a:custGeom>
            <a:avLst/>
            <a:gdLst/>
            <a:ahLst/>
            <a:cxnLst/>
            <a:rect l="0" t="0" r="0" b="0"/>
            <a:pathLst>
              <a:path w="68581" h="282894">
                <a:moveTo>
                  <a:pt x="0" y="0"/>
                </a:moveTo>
                <a:lnTo>
                  <a:pt x="4551" y="9102"/>
                </a:lnTo>
                <a:lnTo>
                  <a:pt x="6844" y="17498"/>
                </a:lnTo>
                <a:lnTo>
                  <a:pt x="9325" y="28810"/>
                </a:lnTo>
                <a:lnTo>
                  <a:pt x="24702" y="106232"/>
                </a:lnTo>
                <a:lnTo>
                  <a:pt x="28850" y="125114"/>
                </a:lnTo>
                <a:lnTo>
                  <a:pt x="32569" y="140560"/>
                </a:lnTo>
                <a:lnTo>
                  <a:pt x="36000" y="153714"/>
                </a:lnTo>
                <a:lnTo>
                  <a:pt x="38287" y="164389"/>
                </a:lnTo>
                <a:lnTo>
                  <a:pt x="39812" y="173410"/>
                </a:lnTo>
                <a:lnTo>
                  <a:pt x="46811" y="224331"/>
                </a:lnTo>
                <a:lnTo>
                  <a:pt x="49305" y="237184"/>
                </a:lnTo>
                <a:lnTo>
                  <a:pt x="51920" y="247658"/>
                </a:lnTo>
                <a:lnTo>
                  <a:pt x="54616" y="256545"/>
                </a:lnTo>
                <a:lnTo>
                  <a:pt x="56413" y="263422"/>
                </a:lnTo>
                <a:lnTo>
                  <a:pt x="57611" y="268960"/>
                </a:lnTo>
                <a:lnTo>
                  <a:pt x="59534" y="280140"/>
                </a:lnTo>
                <a:lnTo>
                  <a:pt x="60644" y="281058"/>
                </a:lnTo>
                <a:lnTo>
                  <a:pt x="62337" y="281669"/>
                </a:lnTo>
                <a:lnTo>
                  <a:pt x="68580" y="2828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61"/>
          <p:cNvSpPr/>
          <p:nvPr/>
        </p:nvSpPr>
        <p:spPr>
          <a:xfrm>
            <a:off x="1014412" y="3996601"/>
            <a:ext cx="378417" cy="306396"/>
          </a:xfrm>
          <a:custGeom>
            <a:avLst/>
            <a:gdLst/>
            <a:ahLst/>
            <a:cxnLst/>
            <a:rect l="0" t="0" r="0" b="0"/>
            <a:pathLst>
              <a:path w="378417" h="306396">
                <a:moveTo>
                  <a:pt x="0" y="49619"/>
                </a:moveTo>
                <a:lnTo>
                  <a:pt x="4551" y="40517"/>
                </a:lnTo>
                <a:lnTo>
                  <a:pt x="11865" y="30969"/>
                </a:lnTo>
                <a:lnTo>
                  <a:pt x="16483" y="25755"/>
                </a:lnTo>
                <a:lnTo>
                  <a:pt x="26693" y="17423"/>
                </a:lnTo>
                <a:lnTo>
                  <a:pt x="37581" y="10545"/>
                </a:lnTo>
                <a:lnTo>
                  <a:pt x="48770" y="4312"/>
                </a:lnTo>
                <a:lnTo>
                  <a:pt x="60093" y="908"/>
                </a:lnTo>
                <a:lnTo>
                  <a:pt x="65780" y="0"/>
                </a:lnTo>
                <a:lnTo>
                  <a:pt x="74333" y="347"/>
                </a:lnTo>
                <a:lnTo>
                  <a:pt x="84798" y="1531"/>
                </a:lnTo>
                <a:lnTo>
                  <a:pt x="96537" y="3273"/>
                </a:lnTo>
                <a:lnTo>
                  <a:pt x="106268" y="4434"/>
                </a:lnTo>
                <a:lnTo>
                  <a:pt x="114660" y="5208"/>
                </a:lnTo>
                <a:lnTo>
                  <a:pt x="122160" y="5724"/>
                </a:lnTo>
                <a:lnTo>
                  <a:pt x="130018" y="7973"/>
                </a:lnTo>
                <a:lnTo>
                  <a:pt x="138113" y="11378"/>
                </a:lnTo>
                <a:lnTo>
                  <a:pt x="146368" y="15552"/>
                </a:lnTo>
                <a:lnTo>
                  <a:pt x="154729" y="19287"/>
                </a:lnTo>
                <a:lnTo>
                  <a:pt x="163160" y="22730"/>
                </a:lnTo>
                <a:lnTo>
                  <a:pt x="171638" y="25978"/>
                </a:lnTo>
                <a:lnTo>
                  <a:pt x="188679" y="32127"/>
                </a:lnTo>
                <a:lnTo>
                  <a:pt x="197223" y="35100"/>
                </a:lnTo>
                <a:lnTo>
                  <a:pt x="209587" y="40892"/>
                </a:lnTo>
                <a:lnTo>
                  <a:pt x="224497" y="48563"/>
                </a:lnTo>
                <a:lnTo>
                  <a:pt x="241105" y="57487"/>
                </a:lnTo>
                <a:lnTo>
                  <a:pt x="255034" y="65342"/>
                </a:lnTo>
                <a:lnTo>
                  <a:pt x="267178" y="72483"/>
                </a:lnTo>
                <a:lnTo>
                  <a:pt x="278131" y="79149"/>
                </a:lnTo>
                <a:lnTo>
                  <a:pt x="288291" y="86451"/>
                </a:lnTo>
                <a:lnTo>
                  <a:pt x="297921" y="94176"/>
                </a:lnTo>
                <a:lnTo>
                  <a:pt x="307199" y="102184"/>
                </a:lnTo>
                <a:lnTo>
                  <a:pt x="314337" y="109427"/>
                </a:lnTo>
                <a:lnTo>
                  <a:pt x="320048" y="116161"/>
                </a:lnTo>
                <a:lnTo>
                  <a:pt x="324808" y="122555"/>
                </a:lnTo>
                <a:lnTo>
                  <a:pt x="332743" y="134438"/>
                </a:lnTo>
                <a:lnTo>
                  <a:pt x="354261" y="167961"/>
                </a:lnTo>
                <a:lnTo>
                  <a:pt x="362856" y="183758"/>
                </a:lnTo>
                <a:lnTo>
                  <a:pt x="369539" y="198100"/>
                </a:lnTo>
                <a:lnTo>
                  <a:pt x="374947" y="211471"/>
                </a:lnTo>
                <a:lnTo>
                  <a:pt x="377600" y="222291"/>
                </a:lnTo>
                <a:lnTo>
                  <a:pt x="378416" y="231408"/>
                </a:lnTo>
                <a:lnTo>
                  <a:pt x="378007" y="239391"/>
                </a:lnTo>
                <a:lnTo>
                  <a:pt x="375830" y="246619"/>
                </a:lnTo>
                <a:lnTo>
                  <a:pt x="372473" y="253342"/>
                </a:lnTo>
                <a:lnTo>
                  <a:pt x="368330" y="259729"/>
                </a:lnTo>
                <a:lnTo>
                  <a:pt x="363664" y="264940"/>
                </a:lnTo>
                <a:lnTo>
                  <a:pt x="353398" y="273270"/>
                </a:lnTo>
                <a:lnTo>
                  <a:pt x="342486" y="280147"/>
                </a:lnTo>
                <a:lnTo>
                  <a:pt x="336909" y="283314"/>
                </a:lnTo>
                <a:lnTo>
                  <a:pt x="330333" y="286378"/>
                </a:lnTo>
                <a:lnTo>
                  <a:pt x="323092" y="289373"/>
                </a:lnTo>
                <a:lnTo>
                  <a:pt x="315407" y="292322"/>
                </a:lnTo>
                <a:lnTo>
                  <a:pt x="307427" y="294289"/>
                </a:lnTo>
                <a:lnTo>
                  <a:pt x="299248" y="295599"/>
                </a:lnTo>
                <a:lnTo>
                  <a:pt x="290939" y="296473"/>
                </a:lnTo>
                <a:lnTo>
                  <a:pt x="282542" y="298008"/>
                </a:lnTo>
                <a:lnTo>
                  <a:pt x="274086" y="299984"/>
                </a:lnTo>
                <a:lnTo>
                  <a:pt x="265592" y="302254"/>
                </a:lnTo>
                <a:lnTo>
                  <a:pt x="256119" y="303767"/>
                </a:lnTo>
                <a:lnTo>
                  <a:pt x="245993" y="304776"/>
                </a:lnTo>
                <a:lnTo>
                  <a:pt x="235433" y="305449"/>
                </a:lnTo>
                <a:lnTo>
                  <a:pt x="208459" y="306196"/>
                </a:lnTo>
                <a:lnTo>
                  <a:pt x="193265" y="306395"/>
                </a:lnTo>
                <a:lnTo>
                  <a:pt x="177421" y="305575"/>
                </a:lnTo>
                <a:lnTo>
                  <a:pt x="161143" y="304076"/>
                </a:lnTo>
                <a:lnTo>
                  <a:pt x="132579" y="300823"/>
                </a:lnTo>
                <a:lnTo>
                  <a:pt x="123629" y="299956"/>
                </a:lnTo>
                <a:lnTo>
                  <a:pt x="94297" y="2982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62"/>
          <p:cNvSpPr/>
          <p:nvPr/>
        </p:nvSpPr>
        <p:spPr>
          <a:xfrm>
            <a:off x="620077" y="4445411"/>
            <a:ext cx="394336" cy="363762"/>
          </a:xfrm>
          <a:custGeom>
            <a:avLst/>
            <a:gdLst/>
            <a:ahLst/>
            <a:cxnLst/>
            <a:rect l="0" t="0" r="0" b="0"/>
            <a:pathLst>
              <a:path w="394336" h="363762">
                <a:moveTo>
                  <a:pt x="0" y="355189"/>
                </a:moveTo>
                <a:lnTo>
                  <a:pt x="0" y="341536"/>
                </a:lnTo>
                <a:lnTo>
                  <a:pt x="952" y="336562"/>
                </a:lnTo>
                <a:lnTo>
                  <a:pt x="4551" y="328495"/>
                </a:lnTo>
                <a:lnTo>
                  <a:pt x="28619" y="280794"/>
                </a:lnTo>
                <a:lnTo>
                  <a:pt x="32414" y="275112"/>
                </a:lnTo>
                <a:lnTo>
                  <a:pt x="36850" y="269420"/>
                </a:lnTo>
                <a:lnTo>
                  <a:pt x="41711" y="263719"/>
                </a:lnTo>
                <a:lnTo>
                  <a:pt x="46857" y="255157"/>
                </a:lnTo>
                <a:lnTo>
                  <a:pt x="52193" y="244686"/>
                </a:lnTo>
                <a:lnTo>
                  <a:pt x="57656" y="232942"/>
                </a:lnTo>
                <a:lnTo>
                  <a:pt x="63202" y="222256"/>
                </a:lnTo>
                <a:lnTo>
                  <a:pt x="68805" y="212275"/>
                </a:lnTo>
                <a:lnTo>
                  <a:pt x="74445" y="202763"/>
                </a:lnTo>
                <a:lnTo>
                  <a:pt x="79157" y="193564"/>
                </a:lnTo>
                <a:lnTo>
                  <a:pt x="83252" y="184574"/>
                </a:lnTo>
                <a:lnTo>
                  <a:pt x="86934" y="175723"/>
                </a:lnTo>
                <a:lnTo>
                  <a:pt x="91293" y="167917"/>
                </a:lnTo>
                <a:lnTo>
                  <a:pt x="96105" y="160809"/>
                </a:lnTo>
                <a:lnTo>
                  <a:pt x="101217" y="154164"/>
                </a:lnTo>
                <a:lnTo>
                  <a:pt x="111293" y="137353"/>
                </a:lnTo>
                <a:lnTo>
                  <a:pt x="140269" y="85652"/>
                </a:lnTo>
                <a:lnTo>
                  <a:pt x="150662" y="65008"/>
                </a:lnTo>
                <a:lnTo>
                  <a:pt x="157592" y="49340"/>
                </a:lnTo>
                <a:lnTo>
                  <a:pt x="162211" y="36989"/>
                </a:lnTo>
                <a:lnTo>
                  <a:pt x="166243" y="28756"/>
                </a:lnTo>
                <a:lnTo>
                  <a:pt x="169884" y="23267"/>
                </a:lnTo>
                <a:lnTo>
                  <a:pt x="173263" y="19607"/>
                </a:lnTo>
                <a:lnTo>
                  <a:pt x="175516" y="16215"/>
                </a:lnTo>
                <a:lnTo>
                  <a:pt x="178020" y="9906"/>
                </a:lnTo>
                <a:lnTo>
                  <a:pt x="179429" y="1000"/>
                </a:lnTo>
                <a:lnTo>
                  <a:pt x="180579" y="0"/>
                </a:lnTo>
                <a:lnTo>
                  <a:pt x="182299" y="287"/>
                </a:lnTo>
                <a:lnTo>
                  <a:pt x="184397" y="1429"/>
                </a:lnTo>
                <a:lnTo>
                  <a:pt x="189269" y="2700"/>
                </a:lnTo>
                <a:lnTo>
                  <a:pt x="191902" y="3039"/>
                </a:lnTo>
                <a:lnTo>
                  <a:pt x="193657" y="4217"/>
                </a:lnTo>
                <a:lnTo>
                  <a:pt x="194827" y="5955"/>
                </a:lnTo>
                <a:lnTo>
                  <a:pt x="195607" y="8066"/>
                </a:lnTo>
                <a:lnTo>
                  <a:pt x="196474" y="15492"/>
                </a:lnTo>
                <a:lnTo>
                  <a:pt x="196705" y="20140"/>
                </a:lnTo>
                <a:lnTo>
                  <a:pt x="198764" y="29905"/>
                </a:lnTo>
                <a:lnTo>
                  <a:pt x="202042" y="43083"/>
                </a:lnTo>
                <a:lnTo>
                  <a:pt x="209811" y="71695"/>
                </a:lnTo>
                <a:lnTo>
                  <a:pt x="216439" y="93936"/>
                </a:lnTo>
                <a:lnTo>
                  <a:pt x="228456" y="131498"/>
                </a:lnTo>
                <a:lnTo>
                  <a:pt x="234251" y="149091"/>
                </a:lnTo>
                <a:lnTo>
                  <a:pt x="239035" y="159688"/>
                </a:lnTo>
                <a:lnTo>
                  <a:pt x="245082" y="171514"/>
                </a:lnTo>
                <a:lnTo>
                  <a:pt x="259420" y="198308"/>
                </a:lnTo>
                <a:lnTo>
                  <a:pt x="275318" y="229267"/>
                </a:lnTo>
                <a:lnTo>
                  <a:pt x="282605" y="241713"/>
                </a:lnTo>
                <a:lnTo>
                  <a:pt x="289368" y="251916"/>
                </a:lnTo>
                <a:lnTo>
                  <a:pt x="295782" y="260623"/>
                </a:lnTo>
                <a:lnTo>
                  <a:pt x="301963" y="268332"/>
                </a:lnTo>
                <a:lnTo>
                  <a:pt x="307989" y="275377"/>
                </a:lnTo>
                <a:lnTo>
                  <a:pt x="313911" y="281978"/>
                </a:lnTo>
                <a:lnTo>
                  <a:pt x="318811" y="288284"/>
                </a:lnTo>
                <a:lnTo>
                  <a:pt x="323031" y="294393"/>
                </a:lnTo>
                <a:lnTo>
                  <a:pt x="326796" y="300371"/>
                </a:lnTo>
                <a:lnTo>
                  <a:pt x="330259" y="306261"/>
                </a:lnTo>
                <a:lnTo>
                  <a:pt x="333520" y="312093"/>
                </a:lnTo>
                <a:lnTo>
                  <a:pt x="336647" y="317885"/>
                </a:lnTo>
                <a:lnTo>
                  <a:pt x="341589" y="324605"/>
                </a:lnTo>
                <a:lnTo>
                  <a:pt x="347741" y="331942"/>
                </a:lnTo>
                <a:lnTo>
                  <a:pt x="354700" y="339691"/>
                </a:lnTo>
                <a:lnTo>
                  <a:pt x="364972" y="348301"/>
                </a:lnTo>
                <a:lnTo>
                  <a:pt x="376110" y="355688"/>
                </a:lnTo>
                <a:lnTo>
                  <a:pt x="379327" y="358379"/>
                </a:lnTo>
                <a:lnTo>
                  <a:pt x="382425" y="360173"/>
                </a:lnTo>
                <a:lnTo>
                  <a:pt x="394335" y="3637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63"/>
          <p:cNvSpPr/>
          <p:nvPr/>
        </p:nvSpPr>
        <p:spPr>
          <a:xfrm>
            <a:off x="645794" y="4620577"/>
            <a:ext cx="377191" cy="8574"/>
          </a:xfrm>
          <a:custGeom>
            <a:avLst/>
            <a:gdLst/>
            <a:ahLst/>
            <a:cxnLst/>
            <a:rect l="0" t="0" r="0" b="0"/>
            <a:pathLst>
              <a:path w="377191" h="8574">
                <a:moveTo>
                  <a:pt x="0" y="8573"/>
                </a:moveTo>
                <a:lnTo>
                  <a:pt x="9102" y="4022"/>
                </a:lnTo>
                <a:lnTo>
                  <a:pt x="13688" y="2681"/>
                </a:lnTo>
                <a:lnTo>
                  <a:pt x="18651" y="1787"/>
                </a:lnTo>
                <a:lnTo>
                  <a:pt x="23864" y="1192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64"/>
          <p:cNvSpPr/>
          <p:nvPr/>
        </p:nvSpPr>
        <p:spPr>
          <a:xfrm>
            <a:off x="1196086" y="4517707"/>
            <a:ext cx="324104" cy="299899"/>
          </a:xfrm>
          <a:custGeom>
            <a:avLst/>
            <a:gdLst/>
            <a:ahLst/>
            <a:cxnLst/>
            <a:rect l="0" t="0" r="0" b="0"/>
            <a:pathLst>
              <a:path w="324104" h="299899">
                <a:moveTo>
                  <a:pt x="32638" y="0"/>
                </a:moveTo>
                <a:lnTo>
                  <a:pt x="28088" y="13653"/>
                </a:lnTo>
                <a:lnTo>
                  <a:pt x="25853" y="22895"/>
                </a:lnTo>
                <a:lnTo>
                  <a:pt x="24860" y="31131"/>
                </a:lnTo>
                <a:lnTo>
                  <a:pt x="24596" y="35994"/>
                </a:lnTo>
                <a:lnTo>
                  <a:pt x="24419" y="41141"/>
                </a:lnTo>
                <a:lnTo>
                  <a:pt x="23349" y="49335"/>
                </a:lnTo>
                <a:lnTo>
                  <a:pt x="21683" y="59560"/>
                </a:lnTo>
                <a:lnTo>
                  <a:pt x="14787" y="96705"/>
                </a:lnTo>
                <a:lnTo>
                  <a:pt x="12165" y="110190"/>
                </a:lnTo>
                <a:lnTo>
                  <a:pt x="9465" y="121085"/>
                </a:lnTo>
                <a:lnTo>
                  <a:pt x="6712" y="130253"/>
                </a:lnTo>
                <a:lnTo>
                  <a:pt x="3924" y="138271"/>
                </a:lnTo>
                <a:lnTo>
                  <a:pt x="2066" y="145521"/>
                </a:lnTo>
                <a:lnTo>
                  <a:pt x="826" y="152259"/>
                </a:lnTo>
                <a:lnTo>
                  <a:pt x="0" y="158656"/>
                </a:lnTo>
                <a:lnTo>
                  <a:pt x="402" y="166731"/>
                </a:lnTo>
                <a:lnTo>
                  <a:pt x="1623" y="175924"/>
                </a:lnTo>
                <a:lnTo>
                  <a:pt x="3389" y="185863"/>
                </a:lnTo>
                <a:lnTo>
                  <a:pt x="4566" y="194394"/>
                </a:lnTo>
                <a:lnTo>
                  <a:pt x="5351" y="201985"/>
                </a:lnTo>
                <a:lnTo>
                  <a:pt x="5874" y="208952"/>
                </a:lnTo>
                <a:lnTo>
                  <a:pt x="7176" y="215501"/>
                </a:lnTo>
                <a:lnTo>
                  <a:pt x="8996" y="221773"/>
                </a:lnTo>
                <a:lnTo>
                  <a:pt x="11162" y="227858"/>
                </a:lnTo>
                <a:lnTo>
                  <a:pt x="14511" y="233820"/>
                </a:lnTo>
                <a:lnTo>
                  <a:pt x="18648" y="239701"/>
                </a:lnTo>
                <a:lnTo>
                  <a:pt x="23312" y="245525"/>
                </a:lnTo>
                <a:lnTo>
                  <a:pt x="28325" y="250361"/>
                </a:lnTo>
                <a:lnTo>
                  <a:pt x="33573" y="254538"/>
                </a:lnTo>
                <a:lnTo>
                  <a:pt x="38977" y="258274"/>
                </a:lnTo>
                <a:lnTo>
                  <a:pt x="44484" y="261718"/>
                </a:lnTo>
                <a:lnTo>
                  <a:pt x="50060" y="264966"/>
                </a:lnTo>
                <a:lnTo>
                  <a:pt x="55683" y="268084"/>
                </a:lnTo>
                <a:lnTo>
                  <a:pt x="62289" y="271115"/>
                </a:lnTo>
                <a:lnTo>
                  <a:pt x="69551" y="274089"/>
                </a:lnTo>
                <a:lnTo>
                  <a:pt x="77249" y="277023"/>
                </a:lnTo>
                <a:lnTo>
                  <a:pt x="85239" y="278980"/>
                </a:lnTo>
                <a:lnTo>
                  <a:pt x="93423" y="280284"/>
                </a:lnTo>
                <a:lnTo>
                  <a:pt x="101736" y="281153"/>
                </a:lnTo>
                <a:lnTo>
                  <a:pt x="145293" y="286928"/>
                </a:lnTo>
                <a:lnTo>
                  <a:pt x="160129" y="289393"/>
                </a:lnTo>
                <a:lnTo>
                  <a:pt x="173830" y="291989"/>
                </a:lnTo>
                <a:lnTo>
                  <a:pt x="186773" y="294672"/>
                </a:lnTo>
                <a:lnTo>
                  <a:pt x="199213" y="296460"/>
                </a:lnTo>
                <a:lnTo>
                  <a:pt x="211315" y="297653"/>
                </a:lnTo>
                <a:lnTo>
                  <a:pt x="223194" y="298447"/>
                </a:lnTo>
                <a:lnTo>
                  <a:pt x="244012" y="299331"/>
                </a:lnTo>
                <a:lnTo>
                  <a:pt x="263743" y="299724"/>
                </a:lnTo>
                <a:lnTo>
                  <a:pt x="285211" y="299898"/>
                </a:lnTo>
                <a:lnTo>
                  <a:pt x="294365" y="298992"/>
                </a:lnTo>
                <a:lnTo>
                  <a:pt x="302373" y="297435"/>
                </a:lnTo>
                <a:lnTo>
                  <a:pt x="324103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65"/>
          <p:cNvSpPr/>
          <p:nvPr/>
        </p:nvSpPr>
        <p:spPr>
          <a:xfrm>
            <a:off x="1203007" y="4637722"/>
            <a:ext cx="248603" cy="8574"/>
          </a:xfrm>
          <a:custGeom>
            <a:avLst/>
            <a:gdLst/>
            <a:ahLst/>
            <a:cxnLst/>
            <a:rect l="0" t="0" r="0" b="0"/>
            <a:pathLst>
              <a:path w="248603" h="8574">
                <a:moveTo>
                  <a:pt x="0" y="8573"/>
                </a:moveTo>
                <a:lnTo>
                  <a:pt x="13652" y="4022"/>
                </a:lnTo>
                <a:lnTo>
                  <a:pt x="19579" y="2681"/>
                </a:lnTo>
                <a:lnTo>
                  <a:pt x="25435" y="1787"/>
                </a:lnTo>
                <a:lnTo>
                  <a:pt x="31244" y="1192"/>
                </a:lnTo>
                <a:lnTo>
                  <a:pt x="37022" y="794"/>
                </a:lnTo>
                <a:lnTo>
                  <a:pt x="42779" y="530"/>
                </a:lnTo>
                <a:lnTo>
                  <a:pt x="48522" y="353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66"/>
          <p:cNvSpPr/>
          <p:nvPr/>
        </p:nvSpPr>
        <p:spPr>
          <a:xfrm>
            <a:off x="1151572" y="4509135"/>
            <a:ext cx="334328" cy="34291"/>
          </a:xfrm>
          <a:custGeom>
            <a:avLst/>
            <a:gdLst/>
            <a:ahLst/>
            <a:cxnLst/>
            <a:rect l="0" t="0" r="0" b="0"/>
            <a:pathLst>
              <a:path w="334328" h="34291">
                <a:moveTo>
                  <a:pt x="0" y="34290"/>
                </a:moveTo>
                <a:lnTo>
                  <a:pt x="9102" y="25188"/>
                </a:lnTo>
                <a:lnTo>
                  <a:pt x="13688" y="21554"/>
                </a:lnTo>
                <a:lnTo>
                  <a:pt x="18650" y="18180"/>
                </a:lnTo>
                <a:lnTo>
                  <a:pt x="23863" y="14977"/>
                </a:lnTo>
                <a:lnTo>
                  <a:pt x="31149" y="12842"/>
                </a:lnTo>
                <a:lnTo>
                  <a:pt x="39816" y="11419"/>
                </a:lnTo>
                <a:lnTo>
                  <a:pt x="49404" y="10470"/>
                </a:lnTo>
                <a:lnTo>
                  <a:pt x="67226" y="10790"/>
                </a:lnTo>
                <a:lnTo>
                  <a:pt x="117508" y="13686"/>
                </a:lnTo>
                <a:lnTo>
                  <a:pt x="139299" y="13886"/>
                </a:lnTo>
                <a:lnTo>
                  <a:pt x="157636" y="13067"/>
                </a:lnTo>
                <a:lnTo>
                  <a:pt x="173670" y="11568"/>
                </a:lnTo>
                <a:lnTo>
                  <a:pt x="187218" y="10570"/>
                </a:lnTo>
                <a:lnTo>
                  <a:pt x="199107" y="9904"/>
                </a:lnTo>
                <a:lnTo>
                  <a:pt x="209890" y="9460"/>
                </a:lnTo>
                <a:lnTo>
                  <a:pt x="234572" y="8967"/>
                </a:lnTo>
                <a:lnTo>
                  <a:pt x="247822" y="8835"/>
                </a:lnTo>
                <a:lnTo>
                  <a:pt x="260464" y="7795"/>
                </a:lnTo>
                <a:lnTo>
                  <a:pt x="272703" y="6149"/>
                </a:lnTo>
                <a:lnTo>
                  <a:pt x="284672" y="4099"/>
                </a:lnTo>
                <a:lnTo>
                  <a:pt x="294556" y="2733"/>
                </a:lnTo>
                <a:lnTo>
                  <a:pt x="303051" y="1821"/>
                </a:lnTo>
                <a:lnTo>
                  <a:pt x="316617" y="809"/>
                </a:lnTo>
                <a:lnTo>
                  <a:pt x="33432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67"/>
          <p:cNvSpPr/>
          <p:nvPr/>
        </p:nvSpPr>
        <p:spPr>
          <a:xfrm>
            <a:off x="2078751" y="3053152"/>
            <a:ext cx="375568" cy="311731"/>
          </a:xfrm>
          <a:custGeom>
            <a:avLst/>
            <a:gdLst/>
            <a:ahLst/>
            <a:cxnLst/>
            <a:rect l="0" t="0" r="0" b="0"/>
            <a:pathLst>
              <a:path w="375568" h="311731">
                <a:moveTo>
                  <a:pt x="58658" y="58665"/>
                </a:moveTo>
                <a:lnTo>
                  <a:pt x="58658" y="91630"/>
                </a:lnTo>
                <a:lnTo>
                  <a:pt x="57706" y="100644"/>
                </a:lnTo>
                <a:lnTo>
                  <a:pt x="56118" y="109511"/>
                </a:lnTo>
                <a:lnTo>
                  <a:pt x="54108" y="118280"/>
                </a:lnTo>
                <a:lnTo>
                  <a:pt x="52767" y="126031"/>
                </a:lnTo>
                <a:lnTo>
                  <a:pt x="51873" y="133103"/>
                </a:lnTo>
                <a:lnTo>
                  <a:pt x="51278" y="139723"/>
                </a:lnTo>
                <a:lnTo>
                  <a:pt x="51833" y="150804"/>
                </a:lnTo>
                <a:lnTo>
                  <a:pt x="53156" y="164858"/>
                </a:lnTo>
                <a:lnTo>
                  <a:pt x="54990" y="180896"/>
                </a:lnTo>
                <a:lnTo>
                  <a:pt x="56213" y="193492"/>
                </a:lnTo>
                <a:lnTo>
                  <a:pt x="57028" y="203795"/>
                </a:lnTo>
                <a:lnTo>
                  <a:pt x="57571" y="212568"/>
                </a:lnTo>
                <a:lnTo>
                  <a:pt x="59839" y="225085"/>
                </a:lnTo>
                <a:lnTo>
                  <a:pt x="63256" y="240096"/>
                </a:lnTo>
                <a:lnTo>
                  <a:pt x="67438" y="256772"/>
                </a:lnTo>
                <a:lnTo>
                  <a:pt x="70227" y="268841"/>
                </a:lnTo>
                <a:lnTo>
                  <a:pt x="72085" y="277840"/>
                </a:lnTo>
                <a:lnTo>
                  <a:pt x="73325" y="284792"/>
                </a:lnTo>
                <a:lnTo>
                  <a:pt x="74151" y="290379"/>
                </a:lnTo>
                <a:lnTo>
                  <a:pt x="75069" y="299127"/>
                </a:lnTo>
                <a:lnTo>
                  <a:pt x="75586" y="304855"/>
                </a:lnTo>
                <a:lnTo>
                  <a:pt x="78247" y="308735"/>
                </a:lnTo>
                <a:lnTo>
                  <a:pt x="80290" y="311103"/>
                </a:lnTo>
                <a:lnTo>
                  <a:pt x="81652" y="311730"/>
                </a:lnTo>
                <a:lnTo>
                  <a:pt x="82560" y="311195"/>
                </a:lnTo>
                <a:lnTo>
                  <a:pt x="83165" y="309886"/>
                </a:lnTo>
                <a:lnTo>
                  <a:pt x="84017" y="303493"/>
                </a:lnTo>
                <a:lnTo>
                  <a:pt x="84270" y="295566"/>
                </a:lnTo>
                <a:lnTo>
                  <a:pt x="84345" y="287185"/>
                </a:lnTo>
                <a:lnTo>
                  <a:pt x="81822" y="278974"/>
                </a:lnTo>
                <a:lnTo>
                  <a:pt x="79816" y="274118"/>
                </a:lnTo>
                <a:lnTo>
                  <a:pt x="77526" y="268975"/>
                </a:lnTo>
                <a:lnTo>
                  <a:pt x="72441" y="258181"/>
                </a:lnTo>
                <a:lnTo>
                  <a:pt x="59673" y="232293"/>
                </a:lnTo>
                <a:lnTo>
                  <a:pt x="56477" y="223947"/>
                </a:lnTo>
                <a:lnTo>
                  <a:pt x="54347" y="216478"/>
                </a:lnTo>
                <a:lnTo>
                  <a:pt x="52927" y="209594"/>
                </a:lnTo>
                <a:lnTo>
                  <a:pt x="51027" y="203099"/>
                </a:lnTo>
                <a:lnTo>
                  <a:pt x="48809" y="196864"/>
                </a:lnTo>
                <a:lnTo>
                  <a:pt x="46377" y="190803"/>
                </a:lnTo>
                <a:lnTo>
                  <a:pt x="42851" y="184857"/>
                </a:lnTo>
                <a:lnTo>
                  <a:pt x="38595" y="178988"/>
                </a:lnTo>
                <a:lnTo>
                  <a:pt x="33853" y="173171"/>
                </a:lnTo>
                <a:lnTo>
                  <a:pt x="29739" y="167387"/>
                </a:lnTo>
                <a:lnTo>
                  <a:pt x="26044" y="161626"/>
                </a:lnTo>
                <a:lnTo>
                  <a:pt x="22628" y="155881"/>
                </a:lnTo>
                <a:lnTo>
                  <a:pt x="19398" y="148241"/>
                </a:lnTo>
                <a:lnTo>
                  <a:pt x="16293" y="139337"/>
                </a:lnTo>
                <a:lnTo>
                  <a:pt x="13269" y="129591"/>
                </a:lnTo>
                <a:lnTo>
                  <a:pt x="11254" y="121189"/>
                </a:lnTo>
                <a:lnTo>
                  <a:pt x="9911" y="113683"/>
                </a:lnTo>
                <a:lnTo>
                  <a:pt x="9015" y="106774"/>
                </a:lnTo>
                <a:lnTo>
                  <a:pt x="7465" y="98357"/>
                </a:lnTo>
                <a:lnTo>
                  <a:pt x="3204" y="78846"/>
                </a:lnTo>
                <a:lnTo>
                  <a:pt x="1686" y="70214"/>
                </a:lnTo>
                <a:lnTo>
                  <a:pt x="674" y="62554"/>
                </a:lnTo>
                <a:lnTo>
                  <a:pt x="0" y="55543"/>
                </a:lnTo>
                <a:lnTo>
                  <a:pt x="503" y="49916"/>
                </a:lnTo>
                <a:lnTo>
                  <a:pt x="1790" y="45212"/>
                </a:lnTo>
                <a:lnTo>
                  <a:pt x="5761" y="37446"/>
                </a:lnTo>
                <a:lnTo>
                  <a:pt x="13352" y="27719"/>
                </a:lnTo>
                <a:lnTo>
                  <a:pt x="18837" y="21734"/>
                </a:lnTo>
                <a:lnTo>
                  <a:pt x="26990" y="15899"/>
                </a:lnTo>
                <a:lnTo>
                  <a:pt x="31831" y="13009"/>
                </a:lnTo>
                <a:lnTo>
                  <a:pt x="37916" y="11083"/>
                </a:lnTo>
                <a:lnTo>
                  <a:pt x="44830" y="9799"/>
                </a:lnTo>
                <a:lnTo>
                  <a:pt x="52297" y="8942"/>
                </a:lnTo>
                <a:lnTo>
                  <a:pt x="60133" y="7419"/>
                </a:lnTo>
                <a:lnTo>
                  <a:pt x="68214" y="5451"/>
                </a:lnTo>
                <a:lnTo>
                  <a:pt x="76458" y="3187"/>
                </a:lnTo>
                <a:lnTo>
                  <a:pt x="90528" y="1677"/>
                </a:lnTo>
                <a:lnTo>
                  <a:pt x="108480" y="670"/>
                </a:lnTo>
                <a:lnTo>
                  <a:pt x="129020" y="0"/>
                </a:lnTo>
                <a:lnTo>
                  <a:pt x="145571" y="505"/>
                </a:lnTo>
                <a:lnTo>
                  <a:pt x="159463" y="1794"/>
                </a:lnTo>
                <a:lnTo>
                  <a:pt x="215942" y="10707"/>
                </a:lnTo>
                <a:lnTo>
                  <a:pt x="228284" y="13358"/>
                </a:lnTo>
                <a:lnTo>
                  <a:pt x="238417" y="16078"/>
                </a:lnTo>
                <a:lnTo>
                  <a:pt x="247078" y="18844"/>
                </a:lnTo>
                <a:lnTo>
                  <a:pt x="254756" y="21640"/>
                </a:lnTo>
                <a:lnTo>
                  <a:pt x="261780" y="24457"/>
                </a:lnTo>
                <a:lnTo>
                  <a:pt x="268368" y="27287"/>
                </a:lnTo>
                <a:lnTo>
                  <a:pt x="278228" y="32972"/>
                </a:lnTo>
                <a:lnTo>
                  <a:pt x="282190" y="35821"/>
                </a:lnTo>
                <a:lnTo>
                  <a:pt x="289134" y="44067"/>
                </a:lnTo>
                <a:lnTo>
                  <a:pt x="292319" y="48933"/>
                </a:lnTo>
                <a:lnTo>
                  <a:pt x="293489" y="53130"/>
                </a:lnTo>
                <a:lnTo>
                  <a:pt x="293317" y="56880"/>
                </a:lnTo>
                <a:lnTo>
                  <a:pt x="291539" y="63587"/>
                </a:lnTo>
                <a:lnTo>
                  <a:pt x="290748" y="69743"/>
                </a:lnTo>
                <a:lnTo>
                  <a:pt x="289585" y="72718"/>
                </a:lnTo>
                <a:lnTo>
                  <a:pt x="285752" y="78563"/>
                </a:lnTo>
                <a:lnTo>
                  <a:pt x="278334" y="84336"/>
                </a:lnTo>
                <a:lnTo>
                  <a:pt x="266782" y="91029"/>
                </a:lnTo>
                <a:lnTo>
                  <a:pt x="240763" y="104556"/>
                </a:lnTo>
                <a:lnTo>
                  <a:pt x="226589" y="111763"/>
                </a:lnTo>
                <a:lnTo>
                  <a:pt x="219189" y="115019"/>
                </a:lnTo>
                <a:lnTo>
                  <a:pt x="211399" y="118142"/>
                </a:lnTo>
                <a:lnTo>
                  <a:pt x="203348" y="121176"/>
                </a:lnTo>
                <a:lnTo>
                  <a:pt x="195123" y="123199"/>
                </a:lnTo>
                <a:lnTo>
                  <a:pt x="186782" y="124548"/>
                </a:lnTo>
                <a:lnTo>
                  <a:pt x="178364" y="125447"/>
                </a:lnTo>
                <a:lnTo>
                  <a:pt x="171800" y="126999"/>
                </a:lnTo>
                <a:lnTo>
                  <a:pt x="158010" y="132781"/>
                </a:lnTo>
                <a:lnTo>
                  <a:pt x="151075" y="134468"/>
                </a:lnTo>
                <a:lnTo>
                  <a:pt x="151702" y="134918"/>
                </a:lnTo>
                <a:lnTo>
                  <a:pt x="212622" y="140250"/>
                </a:lnTo>
                <a:lnTo>
                  <a:pt x="232738" y="142583"/>
                </a:lnTo>
                <a:lnTo>
                  <a:pt x="270330" y="147714"/>
                </a:lnTo>
                <a:lnTo>
                  <a:pt x="285498" y="150416"/>
                </a:lnTo>
                <a:lnTo>
                  <a:pt x="298467" y="153170"/>
                </a:lnTo>
                <a:lnTo>
                  <a:pt x="309971" y="155958"/>
                </a:lnTo>
                <a:lnTo>
                  <a:pt x="319545" y="158770"/>
                </a:lnTo>
                <a:lnTo>
                  <a:pt x="327833" y="161597"/>
                </a:lnTo>
                <a:lnTo>
                  <a:pt x="335263" y="164433"/>
                </a:lnTo>
                <a:lnTo>
                  <a:pt x="346059" y="170126"/>
                </a:lnTo>
                <a:lnTo>
                  <a:pt x="354984" y="175831"/>
                </a:lnTo>
                <a:lnTo>
                  <a:pt x="365301" y="181541"/>
                </a:lnTo>
                <a:lnTo>
                  <a:pt x="368815" y="184398"/>
                </a:lnTo>
                <a:lnTo>
                  <a:pt x="371157" y="187254"/>
                </a:lnTo>
                <a:lnTo>
                  <a:pt x="372718" y="190111"/>
                </a:lnTo>
                <a:lnTo>
                  <a:pt x="374453" y="195826"/>
                </a:lnTo>
                <a:lnTo>
                  <a:pt x="375224" y="202493"/>
                </a:lnTo>
                <a:lnTo>
                  <a:pt x="375567" y="211806"/>
                </a:lnTo>
                <a:lnTo>
                  <a:pt x="374706" y="216004"/>
                </a:lnTo>
                <a:lnTo>
                  <a:pt x="371209" y="223208"/>
                </a:lnTo>
                <a:lnTo>
                  <a:pt x="363940" y="229585"/>
                </a:lnTo>
                <a:lnTo>
                  <a:pt x="359334" y="232619"/>
                </a:lnTo>
                <a:lnTo>
                  <a:pt x="353407" y="234642"/>
                </a:lnTo>
                <a:lnTo>
                  <a:pt x="346597" y="235991"/>
                </a:lnTo>
                <a:lnTo>
                  <a:pt x="339200" y="236890"/>
                </a:lnTo>
                <a:lnTo>
                  <a:pt x="331411" y="238442"/>
                </a:lnTo>
                <a:lnTo>
                  <a:pt x="323361" y="240429"/>
                </a:lnTo>
                <a:lnTo>
                  <a:pt x="315137" y="242706"/>
                </a:lnTo>
                <a:lnTo>
                  <a:pt x="305844" y="244224"/>
                </a:lnTo>
                <a:lnTo>
                  <a:pt x="295839" y="245236"/>
                </a:lnTo>
                <a:lnTo>
                  <a:pt x="285359" y="245911"/>
                </a:lnTo>
                <a:lnTo>
                  <a:pt x="275515" y="247313"/>
                </a:lnTo>
                <a:lnTo>
                  <a:pt x="266094" y="249201"/>
                </a:lnTo>
                <a:lnTo>
                  <a:pt x="256956" y="251411"/>
                </a:lnTo>
                <a:lnTo>
                  <a:pt x="241340" y="252885"/>
                </a:lnTo>
                <a:lnTo>
                  <a:pt x="221403" y="253868"/>
                </a:lnTo>
                <a:lnTo>
                  <a:pt x="152824" y="255444"/>
                </a:lnTo>
                <a:lnTo>
                  <a:pt x="67231" y="2558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68"/>
          <p:cNvSpPr/>
          <p:nvPr/>
        </p:nvSpPr>
        <p:spPr>
          <a:xfrm>
            <a:off x="2627911" y="3026507"/>
            <a:ext cx="349282" cy="212588"/>
          </a:xfrm>
          <a:custGeom>
            <a:avLst/>
            <a:gdLst/>
            <a:ahLst/>
            <a:cxnLst/>
            <a:rect l="0" t="0" r="0" b="0"/>
            <a:pathLst>
              <a:path w="349282" h="212588">
                <a:moveTo>
                  <a:pt x="246733" y="25303"/>
                </a:moveTo>
                <a:lnTo>
                  <a:pt x="237632" y="16201"/>
                </a:lnTo>
                <a:lnTo>
                  <a:pt x="233998" y="13520"/>
                </a:lnTo>
                <a:lnTo>
                  <a:pt x="227421" y="10541"/>
                </a:lnTo>
                <a:lnTo>
                  <a:pt x="209261" y="4313"/>
                </a:lnTo>
                <a:lnTo>
                  <a:pt x="202702" y="2737"/>
                </a:lnTo>
                <a:lnTo>
                  <a:pt x="196424" y="1686"/>
                </a:lnTo>
                <a:lnTo>
                  <a:pt x="190334" y="986"/>
                </a:lnTo>
                <a:lnTo>
                  <a:pt x="184369" y="519"/>
                </a:lnTo>
                <a:lnTo>
                  <a:pt x="178487" y="208"/>
                </a:lnTo>
                <a:lnTo>
                  <a:pt x="172661" y="0"/>
                </a:lnTo>
                <a:lnTo>
                  <a:pt x="166872" y="814"/>
                </a:lnTo>
                <a:lnTo>
                  <a:pt x="161107" y="2310"/>
                </a:lnTo>
                <a:lnTo>
                  <a:pt x="155360" y="4259"/>
                </a:lnTo>
                <a:lnTo>
                  <a:pt x="149622" y="6511"/>
                </a:lnTo>
                <a:lnTo>
                  <a:pt x="143893" y="8965"/>
                </a:lnTo>
                <a:lnTo>
                  <a:pt x="138168" y="11553"/>
                </a:lnTo>
                <a:lnTo>
                  <a:pt x="132446" y="13279"/>
                </a:lnTo>
                <a:lnTo>
                  <a:pt x="126727" y="14429"/>
                </a:lnTo>
                <a:lnTo>
                  <a:pt x="121009" y="15196"/>
                </a:lnTo>
                <a:lnTo>
                  <a:pt x="115292" y="17613"/>
                </a:lnTo>
                <a:lnTo>
                  <a:pt x="109576" y="21128"/>
                </a:lnTo>
                <a:lnTo>
                  <a:pt x="103860" y="25377"/>
                </a:lnTo>
                <a:lnTo>
                  <a:pt x="95287" y="31067"/>
                </a:lnTo>
                <a:lnTo>
                  <a:pt x="73061" y="45010"/>
                </a:lnTo>
                <a:lnTo>
                  <a:pt x="63325" y="51776"/>
                </a:lnTo>
                <a:lnTo>
                  <a:pt x="54928" y="58191"/>
                </a:lnTo>
                <a:lnTo>
                  <a:pt x="47426" y="64373"/>
                </a:lnTo>
                <a:lnTo>
                  <a:pt x="40519" y="70400"/>
                </a:lnTo>
                <a:lnTo>
                  <a:pt x="34010" y="76322"/>
                </a:lnTo>
                <a:lnTo>
                  <a:pt x="27765" y="82176"/>
                </a:lnTo>
                <a:lnTo>
                  <a:pt x="22650" y="87983"/>
                </a:lnTo>
                <a:lnTo>
                  <a:pt x="18287" y="93760"/>
                </a:lnTo>
                <a:lnTo>
                  <a:pt x="14426" y="99516"/>
                </a:lnTo>
                <a:lnTo>
                  <a:pt x="10899" y="105258"/>
                </a:lnTo>
                <a:lnTo>
                  <a:pt x="7595" y="110991"/>
                </a:lnTo>
                <a:lnTo>
                  <a:pt x="4441" y="116718"/>
                </a:lnTo>
                <a:lnTo>
                  <a:pt x="2337" y="122441"/>
                </a:lnTo>
                <a:lnTo>
                  <a:pt x="935" y="128162"/>
                </a:lnTo>
                <a:lnTo>
                  <a:pt x="0" y="133880"/>
                </a:lnTo>
                <a:lnTo>
                  <a:pt x="330" y="139598"/>
                </a:lnTo>
                <a:lnTo>
                  <a:pt x="1502" y="145314"/>
                </a:lnTo>
                <a:lnTo>
                  <a:pt x="3236" y="151030"/>
                </a:lnTo>
                <a:lnTo>
                  <a:pt x="5344" y="156746"/>
                </a:lnTo>
                <a:lnTo>
                  <a:pt x="7702" y="162461"/>
                </a:lnTo>
                <a:lnTo>
                  <a:pt x="10227" y="168177"/>
                </a:lnTo>
                <a:lnTo>
                  <a:pt x="12862" y="172940"/>
                </a:lnTo>
                <a:lnTo>
                  <a:pt x="15572" y="177067"/>
                </a:lnTo>
                <a:lnTo>
                  <a:pt x="18331" y="180772"/>
                </a:lnTo>
                <a:lnTo>
                  <a:pt x="22075" y="184194"/>
                </a:lnTo>
                <a:lnTo>
                  <a:pt x="31315" y="190536"/>
                </a:lnTo>
                <a:lnTo>
                  <a:pt x="41772" y="193990"/>
                </a:lnTo>
                <a:lnTo>
                  <a:pt x="47227" y="194911"/>
                </a:lnTo>
                <a:lnTo>
                  <a:pt x="54674" y="196477"/>
                </a:lnTo>
                <a:lnTo>
                  <a:pt x="73109" y="200758"/>
                </a:lnTo>
                <a:lnTo>
                  <a:pt x="82406" y="202280"/>
                </a:lnTo>
                <a:lnTo>
                  <a:pt x="91462" y="203295"/>
                </a:lnTo>
                <a:lnTo>
                  <a:pt x="100357" y="203972"/>
                </a:lnTo>
                <a:lnTo>
                  <a:pt x="109144" y="205375"/>
                </a:lnTo>
                <a:lnTo>
                  <a:pt x="117860" y="207264"/>
                </a:lnTo>
                <a:lnTo>
                  <a:pt x="126528" y="209475"/>
                </a:lnTo>
                <a:lnTo>
                  <a:pt x="136116" y="210949"/>
                </a:lnTo>
                <a:lnTo>
                  <a:pt x="146319" y="211932"/>
                </a:lnTo>
                <a:lnTo>
                  <a:pt x="156930" y="212587"/>
                </a:lnTo>
                <a:lnTo>
                  <a:pt x="167815" y="212072"/>
                </a:lnTo>
                <a:lnTo>
                  <a:pt x="178881" y="210775"/>
                </a:lnTo>
                <a:lnTo>
                  <a:pt x="190068" y="208959"/>
                </a:lnTo>
                <a:lnTo>
                  <a:pt x="200384" y="206795"/>
                </a:lnTo>
                <a:lnTo>
                  <a:pt x="210119" y="204400"/>
                </a:lnTo>
                <a:lnTo>
                  <a:pt x="219466" y="201851"/>
                </a:lnTo>
                <a:lnTo>
                  <a:pt x="228555" y="200151"/>
                </a:lnTo>
                <a:lnTo>
                  <a:pt x="237472" y="199019"/>
                </a:lnTo>
                <a:lnTo>
                  <a:pt x="246274" y="198263"/>
                </a:lnTo>
                <a:lnTo>
                  <a:pt x="255000" y="196807"/>
                </a:lnTo>
                <a:lnTo>
                  <a:pt x="263674" y="194884"/>
                </a:lnTo>
                <a:lnTo>
                  <a:pt x="272315" y="192649"/>
                </a:lnTo>
                <a:lnTo>
                  <a:pt x="281885" y="189255"/>
                </a:lnTo>
                <a:lnTo>
                  <a:pt x="292076" y="185087"/>
                </a:lnTo>
                <a:lnTo>
                  <a:pt x="311653" y="176328"/>
                </a:lnTo>
                <a:lnTo>
                  <a:pt x="326704" y="169260"/>
                </a:lnTo>
                <a:lnTo>
                  <a:pt x="337204" y="165484"/>
                </a:lnTo>
                <a:lnTo>
                  <a:pt x="347154" y="163059"/>
                </a:lnTo>
                <a:lnTo>
                  <a:pt x="347971" y="161908"/>
                </a:lnTo>
                <a:lnTo>
                  <a:pt x="349281" y="155756"/>
                </a:lnTo>
                <a:lnTo>
                  <a:pt x="341031" y="1538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69"/>
          <p:cNvSpPr/>
          <p:nvPr/>
        </p:nvSpPr>
        <p:spPr>
          <a:xfrm>
            <a:off x="2265997" y="3540442"/>
            <a:ext cx="68581" cy="300038"/>
          </a:xfrm>
          <a:custGeom>
            <a:avLst/>
            <a:gdLst/>
            <a:ahLst/>
            <a:cxnLst/>
            <a:rect l="0" t="0" r="0" b="0"/>
            <a:pathLst>
              <a:path w="68581" h="300038">
                <a:moveTo>
                  <a:pt x="0" y="0"/>
                </a:moveTo>
                <a:lnTo>
                  <a:pt x="0" y="74174"/>
                </a:lnTo>
                <a:lnTo>
                  <a:pt x="953" y="80882"/>
                </a:lnTo>
                <a:lnTo>
                  <a:pt x="2540" y="88212"/>
                </a:lnTo>
                <a:lnTo>
                  <a:pt x="4551" y="95955"/>
                </a:lnTo>
                <a:lnTo>
                  <a:pt x="5891" y="103975"/>
                </a:lnTo>
                <a:lnTo>
                  <a:pt x="6785" y="112179"/>
                </a:lnTo>
                <a:lnTo>
                  <a:pt x="7381" y="120506"/>
                </a:lnTo>
                <a:lnTo>
                  <a:pt x="8731" y="127963"/>
                </a:lnTo>
                <a:lnTo>
                  <a:pt x="10583" y="134839"/>
                </a:lnTo>
                <a:lnTo>
                  <a:pt x="20400" y="164112"/>
                </a:lnTo>
                <a:lnTo>
                  <a:pt x="22172" y="171321"/>
                </a:lnTo>
                <a:lnTo>
                  <a:pt x="23354" y="178031"/>
                </a:lnTo>
                <a:lnTo>
                  <a:pt x="24142" y="184410"/>
                </a:lnTo>
                <a:lnTo>
                  <a:pt x="25620" y="192473"/>
                </a:lnTo>
                <a:lnTo>
                  <a:pt x="27557" y="201658"/>
                </a:lnTo>
                <a:lnTo>
                  <a:pt x="29802" y="211591"/>
                </a:lnTo>
                <a:lnTo>
                  <a:pt x="33203" y="222975"/>
                </a:lnTo>
                <a:lnTo>
                  <a:pt x="37375" y="235328"/>
                </a:lnTo>
                <a:lnTo>
                  <a:pt x="49809" y="270387"/>
                </a:lnTo>
                <a:lnTo>
                  <a:pt x="68580" y="3000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70"/>
          <p:cNvSpPr/>
          <p:nvPr/>
        </p:nvSpPr>
        <p:spPr>
          <a:xfrm>
            <a:off x="2214562" y="3473212"/>
            <a:ext cx="410771" cy="264001"/>
          </a:xfrm>
          <a:custGeom>
            <a:avLst/>
            <a:gdLst/>
            <a:ahLst/>
            <a:cxnLst/>
            <a:rect l="0" t="0" r="0" b="0"/>
            <a:pathLst>
              <a:path w="410771" h="264001">
                <a:moveTo>
                  <a:pt x="0" y="75803"/>
                </a:moveTo>
                <a:lnTo>
                  <a:pt x="4551" y="66701"/>
                </a:lnTo>
                <a:lnTo>
                  <a:pt x="6785" y="59692"/>
                </a:lnTo>
                <a:lnTo>
                  <a:pt x="7778" y="53402"/>
                </a:lnTo>
                <a:lnTo>
                  <a:pt x="8219" y="47432"/>
                </a:lnTo>
                <a:lnTo>
                  <a:pt x="10242" y="43554"/>
                </a:lnTo>
                <a:lnTo>
                  <a:pt x="13496" y="39063"/>
                </a:lnTo>
                <a:lnTo>
                  <a:pt x="17569" y="34165"/>
                </a:lnTo>
                <a:lnTo>
                  <a:pt x="24636" y="26182"/>
                </a:lnTo>
                <a:lnTo>
                  <a:pt x="31904" y="19459"/>
                </a:lnTo>
                <a:lnTo>
                  <a:pt x="41485" y="13296"/>
                </a:lnTo>
                <a:lnTo>
                  <a:pt x="47659" y="11272"/>
                </a:lnTo>
                <a:lnTo>
                  <a:pt x="54633" y="9922"/>
                </a:lnTo>
                <a:lnTo>
                  <a:pt x="62139" y="9022"/>
                </a:lnTo>
                <a:lnTo>
                  <a:pt x="69049" y="7470"/>
                </a:lnTo>
                <a:lnTo>
                  <a:pt x="81806" y="3205"/>
                </a:lnTo>
                <a:lnTo>
                  <a:pt x="88827" y="1687"/>
                </a:lnTo>
                <a:lnTo>
                  <a:pt x="96366" y="674"/>
                </a:lnTo>
                <a:lnTo>
                  <a:pt x="104249" y="0"/>
                </a:lnTo>
                <a:lnTo>
                  <a:pt x="112362" y="502"/>
                </a:lnTo>
                <a:lnTo>
                  <a:pt x="120628" y="1790"/>
                </a:lnTo>
                <a:lnTo>
                  <a:pt x="128996" y="3601"/>
                </a:lnTo>
                <a:lnTo>
                  <a:pt x="137432" y="4808"/>
                </a:lnTo>
                <a:lnTo>
                  <a:pt x="145914" y="5613"/>
                </a:lnTo>
                <a:lnTo>
                  <a:pt x="154426" y="6150"/>
                </a:lnTo>
                <a:lnTo>
                  <a:pt x="162958" y="7460"/>
                </a:lnTo>
                <a:lnTo>
                  <a:pt x="171504" y="9286"/>
                </a:lnTo>
                <a:lnTo>
                  <a:pt x="180059" y="11455"/>
                </a:lnTo>
                <a:lnTo>
                  <a:pt x="187666" y="13854"/>
                </a:lnTo>
                <a:lnTo>
                  <a:pt x="194643" y="16406"/>
                </a:lnTo>
                <a:lnTo>
                  <a:pt x="207476" y="21782"/>
                </a:lnTo>
                <a:lnTo>
                  <a:pt x="219529" y="27346"/>
                </a:lnTo>
                <a:lnTo>
                  <a:pt x="224457" y="31115"/>
                </a:lnTo>
                <a:lnTo>
                  <a:pt x="228696" y="35534"/>
                </a:lnTo>
                <a:lnTo>
                  <a:pt x="232474" y="40384"/>
                </a:lnTo>
                <a:lnTo>
                  <a:pt x="236672" y="48314"/>
                </a:lnTo>
                <a:lnTo>
                  <a:pt x="238537" y="55965"/>
                </a:lnTo>
                <a:lnTo>
                  <a:pt x="239035" y="60673"/>
                </a:lnTo>
                <a:lnTo>
                  <a:pt x="239366" y="65716"/>
                </a:lnTo>
                <a:lnTo>
                  <a:pt x="238635" y="70983"/>
                </a:lnTo>
                <a:lnTo>
                  <a:pt x="237195" y="76400"/>
                </a:lnTo>
                <a:lnTo>
                  <a:pt x="235283" y="81915"/>
                </a:lnTo>
                <a:lnTo>
                  <a:pt x="233055" y="86545"/>
                </a:lnTo>
                <a:lnTo>
                  <a:pt x="228040" y="94230"/>
                </a:lnTo>
                <a:lnTo>
                  <a:pt x="220096" y="100820"/>
                </a:lnTo>
                <a:lnTo>
                  <a:pt x="194923" y="117363"/>
                </a:lnTo>
                <a:lnTo>
                  <a:pt x="188051" y="121607"/>
                </a:lnTo>
                <a:lnTo>
                  <a:pt x="175336" y="128863"/>
                </a:lnTo>
                <a:lnTo>
                  <a:pt x="163334" y="132722"/>
                </a:lnTo>
                <a:lnTo>
                  <a:pt x="151651" y="135390"/>
                </a:lnTo>
                <a:lnTo>
                  <a:pt x="140108" y="139751"/>
                </a:lnTo>
                <a:lnTo>
                  <a:pt x="128628" y="142324"/>
                </a:lnTo>
                <a:lnTo>
                  <a:pt x="118128" y="143468"/>
                </a:lnTo>
                <a:lnTo>
                  <a:pt x="110286" y="143976"/>
                </a:lnTo>
                <a:lnTo>
                  <a:pt x="107814" y="145064"/>
                </a:lnTo>
                <a:lnTo>
                  <a:pt x="106166" y="146742"/>
                </a:lnTo>
                <a:lnTo>
                  <a:pt x="105067" y="148813"/>
                </a:lnTo>
                <a:lnTo>
                  <a:pt x="105288" y="150194"/>
                </a:lnTo>
                <a:lnTo>
                  <a:pt x="106387" y="151114"/>
                </a:lnTo>
                <a:lnTo>
                  <a:pt x="108072" y="151728"/>
                </a:lnTo>
                <a:lnTo>
                  <a:pt x="115863" y="152137"/>
                </a:lnTo>
                <a:lnTo>
                  <a:pt x="142300" y="152591"/>
                </a:lnTo>
                <a:lnTo>
                  <a:pt x="160589" y="153665"/>
                </a:lnTo>
                <a:lnTo>
                  <a:pt x="203770" y="157398"/>
                </a:lnTo>
                <a:lnTo>
                  <a:pt x="223477" y="159727"/>
                </a:lnTo>
                <a:lnTo>
                  <a:pt x="241377" y="162232"/>
                </a:lnTo>
                <a:lnTo>
                  <a:pt x="258073" y="164855"/>
                </a:lnTo>
                <a:lnTo>
                  <a:pt x="273014" y="166603"/>
                </a:lnTo>
                <a:lnTo>
                  <a:pt x="286784" y="167769"/>
                </a:lnTo>
                <a:lnTo>
                  <a:pt x="299774" y="168546"/>
                </a:lnTo>
                <a:lnTo>
                  <a:pt x="312245" y="170017"/>
                </a:lnTo>
                <a:lnTo>
                  <a:pt x="324368" y="171949"/>
                </a:lnTo>
                <a:lnTo>
                  <a:pt x="336260" y="174190"/>
                </a:lnTo>
                <a:lnTo>
                  <a:pt x="347046" y="176637"/>
                </a:lnTo>
                <a:lnTo>
                  <a:pt x="357094" y="179221"/>
                </a:lnTo>
                <a:lnTo>
                  <a:pt x="366650" y="181896"/>
                </a:lnTo>
                <a:lnTo>
                  <a:pt x="374926" y="185584"/>
                </a:lnTo>
                <a:lnTo>
                  <a:pt x="382348" y="189948"/>
                </a:lnTo>
                <a:lnTo>
                  <a:pt x="389201" y="194762"/>
                </a:lnTo>
                <a:lnTo>
                  <a:pt x="399356" y="202651"/>
                </a:lnTo>
                <a:lnTo>
                  <a:pt x="403397" y="206088"/>
                </a:lnTo>
                <a:lnTo>
                  <a:pt x="406091" y="209332"/>
                </a:lnTo>
                <a:lnTo>
                  <a:pt x="409085" y="215477"/>
                </a:lnTo>
                <a:lnTo>
                  <a:pt x="410416" y="221383"/>
                </a:lnTo>
                <a:lnTo>
                  <a:pt x="410770" y="224291"/>
                </a:lnTo>
                <a:lnTo>
                  <a:pt x="410054" y="227182"/>
                </a:lnTo>
                <a:lnTo>
                  <a:pt x="406719" y="232935"/>
                </a:lnTo>
                <a:lnTo>
                  <a:pt x="399521" y="238667"/>
                </a:lnTo>
                <a:lnTo>
                  <a:pt x="389973" y="244389"/>
                </a:lnTo>
                <a:lnTo>
                  <a:pt x="379379" y="250108"/>
                </a:lnTo>
                <a:lnTo>
                  <a:pt x="372934" y="252013"/>
                </a:lnTo>
                <a:lnTo>
                  <a:pt x="365780" y="253284"/>
                </a:lnTo>
                <a:lnTo>
                  <a:pt x="358154" y="254131"/>
                </a:lnTo>
                <a:lnTo>
                  <a:pt x="349259" y="255648"/>
                </a:lnTo>
                <a:lnTo>
                  <a:pt x="339519" y="257612"/>
                </a:lnTo>
                <a:lnTo>
                  <a:pt x="329216" y="259874"/>
                </a:lnTo>
                <a:lnTo>
                  <a:pt x="311870" y="261382"/>
                </a:lnTo>
                <a:lnTo>
                  <a:pt x="289828" y="262387"/>
                </a:lnTo>
                <a:lnTo>
                  <a:pt x="240255" y="263504"/>
                </a:lnTo>
                <a:lnTo>
                  <a:pt x="192823" y="264000"/>
                </a:lnTo>
                <a:lnTo>
                  <a:pt x="173316" y="263180"/>
                </a:lnTo>
                <a:lnTo>
                  <a:pt x="156501" y="261681"/>
                </a:lnTo>
                <a:lnTo>
                  <a:pt x="141482" y="259729"/>
                </a:lnTo>
                <a:lnTo>
                  <a:pt x="129564" y="258428"/>
                </a:lnTo>
                <a:lnTo>
                  <a:pt x="119713" y="257560"/>
                </a:lnTo>
                <a:lnTo>
                  <a:pt x="111241" y="256982"/>
                </a:lnTo>
                <a:lnTo>
                  <a:pt x="105593" y="255644"/>
                </a:lnTo>
                <a:lnTo>
                  <a:pt x="101828" y="253799"/>
                </a:lnTo>
                <a:lnTo>
                  <a:pt x="94297" y="2472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71"/>
          <p:cNvSpPr/>
          <p:nvPr/>
        </p:nvSpPr>
        <p:spPr>
          <a:xfrm>
            <a:off x="2728912" y="3446145"/>
            <a:ext cx="77153" cy="308610"/>
          </a:xfrm>
          <a:custGeom>
            <a:avLst/>
            <a:gdLst/>
            <a:ahLst/>
            <a:cxnLst/>
            <a:rect l="0" t="0" r="0" b="0"/>
            <a:pathLst>
              <a:path w="77153" h="308610">
                <a:moveTo>
                  <a:pt x="0" y="0"/>
                </a:moveTo>
                <a:lnTo>
                  <a:pt x="0" y="19312"/>
                </a:lnTo>
                <a:lnTo>
                  <a:pt x="952" y="24305"/>
                </a:lnTo>
                <a:lnTo>
                  <a:pt x="2540" y="30490"/>
                </a:lnTo>
                <a:lnTo>
                  <a:pt x="4551" y="37472"/>
                </a:lnTo>
                <a:lnTo>
                  <a:pt x="9325" y="52849"/>
                </a:lnTo>
                <a:lnTo>
                  <a:pt x="11932" y="60950"/>
                </a:lnTo>
                <a:lnTo>
                  <a:pt x="14622" y="68256"/>
                </a:lnTo>
                <a:lnTo>
                  <a:pt x="17368" y="75031"/>
                </a:lnTo>
                <a:lnTo>
                  <a:pt x="20151" y="81453"/>
                </a:lnTo>
                <a:lnTo>
                  <a:pt x="22006" y="87640"/>
                </a:lnTo>
                <a:lnTo>
                  <a:pt x="23244" y="93669"/>
                </a:lnTo>
                <a:lnTo>
                  <a:pt x="24068" y="99593"/>
                </a:lnTo>
                <a:lnTo>
                  <a:pt x="25570" y="106400"/>
                </a:lnTo>
                <a:lnTo>
                  <a:pt x="27524" y="113796"/>
                </a:lnTo>
                <a:lnTo>
                  <a:pt x="29780" y="121584"/>
                </a:lnTo>
                <a:lnTo>
                  <a:pt x="40243" y="160506"/>
                </a:lnTo>
                <a:lnTo>
                  <a:pt x="45826" y="178968"/>
                </a:lnTo>
                <a:lnTo>
                  <a:pt x="47696" y="186940"/>
                </a:lnTo>
                <a:lnTo>
                  <a:pt x="48942" y="194159"/>
                </a:lnTo>
                <a:lnTo>
                  <a:pt x="49773" y="200876"/>
                </a:lnTo>
                <a:lnTo>
                  <a:pt x="51280" y="207260"/>
                </a:lnTo>
                <a:lnTo>
                  <a:pt x="53236" y="213421"/>
                </a:lnTo>
                <a:lnTo>
                  <a:pt x="55493" y="219433"/>
                </a:lnTo>
                <a:lnTo>
                  <a:pt x="56998" y="225346"/>
                </a:lnTo>
                <a:lnTo>
                  <a:pt x="58001" y="231193"/>
                </a:lnTo>
                <a:lnTo>
                  <a:pt x="58670" y="236996"/>
                </a:lnTo>
                <a:lnTo>
                  <a:pt x="60068" y="241817"/>
                </a:lnTo>
                <a:lnTo>
                  <a:pt x="61953" y="245984"/>
                </a:lnTo>
                <a:lnTo>
                  <a:pt x="64162" y="249714"/>
                </a:lnTo>
                <a:lnTo>
                  <a:pt x="66587" y="254106"/>
                </a:lnTo>
                <a:lnTo>
                  <a:pt x="71822" y="264066"/>
                </a:lnTo>
                <a:lnTo>
                  <a:pt x="73599" y="271294"/>
                </a:lnTo>
                <a:lnTo>
                  <a:pt x="74783" y="279922"/>
                </a:lnTo>
                <a:lnTo>
                  <a:pt x="77152" y="3086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72"/>
          <p:cNvSpPr/>
          <p:nvPr/>
        </p:nvSpPr>
        <p:spPr>
          <a:xfrm>
            <a:off x="2686050" y="3421133"/>
            <a:ext cx="350878" cy="299333"/>
          </a:xfrm>
          <a:custGeom>
            <a:avLst/>
            <a:gdLst/>
            <a:ahLst/>
            <a:cxnLst/>
            <a:rect l="0" t="0" r="0" b="0"/>
            <a:pathLst>
              <a:path w="350878" h="299333">
                <a:moveTo>
                  <a:pt x="0" y="16439"/>
                </a:moveTo>
                <a:lnTo>
                  <a:pt x="27304" y="7337"/>
                </a:lnTo>
                <a:lnTo>
                  <a:pt x="38205" y="4656"/>
                </a:lnTo>
                <a:lnTo>
                  <a:pt x="48330" y="2869"/>
                </a:lnTo>
                <a:lnTo>
                  <a:pt x="57937" y="1677"/>
                </a:lnTo>
                <a:lnTo>
                  <a:pt x="67200" y="883"/>
                </a:lnTo>
                <a:lnTo>
                  <a:pt x="76232" y="353"/>
                </a:lnTo>
                <a:lnTo>
                  <a:pt x="85111" y="0"/>
                </a:lnTo>
                <a:lnTo>
                  <a:pt x="91031" y="717"/>
                </a:lnTo>
                <a:lnTo>
                  <a:pt x="94977" y="2148"/>
                </a:lnTo>
                <a:lnTo>
                  <a:pt x="97608" y="4054"/>
                </a:lnTo>
                <a:lnTo>
                  <a:pt x="103172" y="6277"/>
                </a:lnTo>
                <a:lnTo>
                  <a:pt x="110691" y="8712"/>
                </a:lnTo>
                <a:lnTo>
                  <a:pt x="119514" y="11288"/>
                </a:lnTo>
                <a:lnTo>
                  <a:pt x="139477" y="16690"/>
                </a:lnTo>
                <a:lnTo>
                  <a:pt x="150135" y="19463"/>
                </a:lnTo>
                <a:lnTo>
                  <a:pt x="163907" y="25123"/>
                </a:lnTo>
                <a:lnTo>
                  <a:pt x="179756" y="32706"/>
                </a:lnTo>
                <a:lnTo>
                  <a:pt x="196990" y="41571"/>
                </a:lnTo>
                <a:lnTo>
                  <a:pt x="215146" y="52244"/>
                </a:lnTo>
                <a:lnTo>
                  <a:pt x="233918" y="64122"/>
                </a:lnTo>
                <a:lnTo>
                  <a:pt x="253100" y="76802"/>
                </a:lnTo>
                <a:lnTo>
                  <a:pt x="267793" y="88114"/>
                </a:lnTo>
                <a:lnTo>
                  <a:pt x="279494" y="98512"/>
                </a:lnTo>
                <a:lnTo>
                  <a:pt x="289199" y="108302"/>
                </a:lnTo>
                <a:lnTo>
                  <a:pt x="298527" y="116733"/>
                </a:lnTo>
                <a:lnTo>
                  <a:pt x="307603" y="124259"/>
                </a:lnTo>
                <a:lnTo>
                  <a:pt x="316511" y="131182"/>
                </a:lnTo>
                <a:lnTo>
                  <a:pt x="323402" y="138654"/>
                </a:lnTo>
                <a:lnTo>
                  <a:pt x="328949" y="146493"/>
                </a:lnTo>
                <a:lnTo>
                  <a:pt x="333599" y="154577"/>
                </a:lnTo>
                <a:lnTo>
                  <a:pt x="341306" y="168639"/>
                </a:lnTo>
                <a:lnTo>
                  <a:pt x="344695" y="175056"/>
                </a:lnTo>
                <a:lnTo>
                  <a:pt x="346954" y="182191"/>
                </a:lnTo>
                <a:lnTo>
                  <a:pt x="348460" y="189805"/>
                </a:lnTo>
                <a:lnTo>
                  <a:pt x="349464" y="197739"/>
                </a:lnTo>
                <a:lnTo>
                  <a:pt x="350133" y="203981"/>
                </a:lnTo>
                <a:lnTo>
                  <a:pt x="350580" y="209094"/>
                </a:lnTo>
                <a:lnTo>
                  <a:pt x="350877" y="213456"/>
                </a:lnTo>
                <a:lnTo>
                  <a:pt x="349170" y="218269"/>
                </a:lnTo>
                <a:lnTo>
                  <a:pt x="346127" y="223382"/>
                </a:lnTo>
                <a:lnTo>
                  <a:pt x="342194" y="228696"/>
                </a:lnTo>
                <a:lnTo>
                  <a:pt x="337667" y="234144"/>
                </a:lnTo>
                <a:lnTo>
                  <a:pt x="332743" y="239681"/>
                </a:lnTo>
                <a:lnTo>
                  <a:pt x="327556" y="245277"/>
                </a:lnTo>
                <a:lnTo>
                  <a:pt x="318383" y="250913"/>
                </a:lnTo>
                <a:lnTo>
                  <a:pt x="306553" y="256575"/>
                </a:lnTo>
                <a:lnTo>
                  <a:pt x="281978" y="266993"/>
                </a:lnTo>
                <a:lnTo>
                  <a:pt x="264706" y="274799"/>
                </a:lnTo>
                <a:lnTo>
                  <a:pt x="250765" y="278214"/>
                </a:lnTo>
                <a:lnTo>
                  <a:pt x="232899" y="281443"/>
                </a:lnTo>
                <a:lnTo>
                  <a:pt x="212416" y="284549"/>
                </a:lnTo>
                <a:lnTo>
                  <a:pt x="195903" y="287571"/>
                </a:lnTo>
                <a:lnTo>
                  <a:pt x="182037" y="290539"/>
                </a:lnTo>
                <a:lnTo>
                  <a:pt x="169935" y="293470"/>
                </a:lnTo>
                <a:lnTo>
                  <a:pt x="157105" y="295424"/>
                </a:lnTo>
                <a:lnTo>
                  <a:pt x="143789" y="296726"/>
                </a:lnTo>
                <a:lnTo>
                  <a:pt x="112454" y="298560"/>
                </a:lnTo>
                <a:lnTo>
                  <a:pt x="94297" y="2993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73"/>
          <p:cNvSpPr/>
          <p:nvPr/>
        </p:nvSpPr>
        <p:spPr>
          <a:xfrm>
            <a:off x="2346783" y="3977640"/>
            <a:ext cx="13512" cy="282893"/>
          </a:xfrm>
          <a:custGeom>
            <a:avLst/>
            <a:gdLst/>
            <a:ahLst/>
            <a:cxnLst/>
            <a:rect l="0" t="0" r="0" b="0"/>
            <a:pathLst>
              <a:path w="13512" h="282893">
                <a:moveTo>
                  <a:pt x="4939" y="0"/>
                </a:moveTo>
                <a:lnTo>
                  <a:pt x="388" y="9101"/>
                </a:lnTo>
                <a:lnTo>
                  <a:pt x="0" y="12735"/>
                </a:lnTo>
                <a:lnTo>
                  <a:pt x="694" y="16110"/>
                </a:lnTo>
                <a:lnTo>
                  <a:pt x="2109" y="19312"/>
                </a:lnTo>
                <a:lnTo>
                  <a:pt x="3052" y="23352"/>
                </a:lnTo>
                <a:lnTo>
                  <a:pt x="3681" y="27950"/>
                </a:lnTo>
                <a:lnTo>
                  <a:pt x="4101" y="32921"/>
                </a:lnTo>
                <a:lnTo>
                  <a:pt x="4380" y="37187"/>
                </a:lnTo>
                <a:lnTo>
                  <a:pt x="4690" y="44467"/>
                </a:lnTo>
                <a:lnTo>
                  <a:pt x="4865" y="58472"/>
                </a:lnTo>
                <a:lnTo>
                  <a:pt x="5842" y="65651"/>
                </a:lnTo>
                <a:lnTo>
                  <a:pt x="7446" y="74247"/>
                </a:lnTo>
                <a:lnTo>
                  <a:pt x="9468" y="83788"/>
                </a:lnTo>
                <a:lnTo>
                  <a:pt x="10816" y="93959"/>
                </a:lnTo>
                <a:lnTo>
                  <a:pt x="11714" y="104549"/>
                </a:lnTo>
                <a:lnTo>
                  <a:pt x="12713" y="124571"/>
                </a:lnTo>
                <a:lnTo>
                  <a:pt x="13156" y="139820"/>
                </a:lnTo>
                <a:lnTo>
                  <a:pt x="13441" y="167036"/>
                </a:lnTo>
                <a:lnTo>
                  <a:pt x="13511" y="2828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74"/>
          <p:cNvSpPr/>
          <p:nvPr/>
        </p:nvSpPr>
        <p:spPr>
          <a:xfrm>
            <a:off x="2308859" y="3900534"/>
            <a:ext cx="380380" cy="334279"/>
          </a:xfrm>
          <a:custGeom>
            <a:avLst/>
            <a:gdLst/>
            <a:ahLst/>
            <a:cxnLst/>
            <a:rect l="0" t="0" r="0" b="0"/>
            <a:pathLst>
              <a:path w="380380" h="334279">
                <a:moveTo>
                  <a:pt x="0" y="51388"/>
                </a:moveTo>
                <a:lnTo>
                  <a:pt x="4551" y="42286"/>
                </a:lnTo>
                <a:lnTo>
                  <a:pt x="6786" y="32738"/>
                </a:lnTo>
                <a:lnTo>
                  <a:pt x="7381" y="27525"/>
                </a:lnTo>
                <a:lnTo>
                  <a:pt x="9683" y="23097"/>
                </a:lnTo>
                <a:lnTo>
                  <a:pt x="17322" y="15637"/>
                </a:lnTo>
                <a:lnTo>
                  <a:pt x="27781" y="6082"/>
                </a:lnTo>
                <a:lnTo>
                  <a:pt x="31856" y="4039"/>
                </a:lnTo>
                <a:lnTo>
                  <a:pt x="41463" y="1769"/>
                </a:lnTo>
                <a:lnTo>
                  <a:pt x="47645" y="1164"/>
                </a:lnTo>
                <a:lnTo>
                  <a:pt x="54623" y="760"/>
                </a:lnTo>
                <a:lnTo>
                  <a:pt x="69045" y="312"/>
                </a:lnTo>
                <a:lnTo>
                  <a:pt x="96365" y="24"/>
                </a:lnTo>
                <a:lnTo>
                  <a:pt x="104249" y="0"/>
                </a:lnTo>
                <a:lnTo>
                  <a:pt x="113314" y="937"/>
                </a:lnTo>
                <a:lnTo>
                  <a:pt x="123168" y="2514"/>
                </a:lnTo>
                <a:lnTo>
                  <a:pt x="133547" y="4518"/>
                </a:lnTo>
                <a:lnTo>
                  <a:pt x="146182" y="7759"/>
                </a:lnTo>
                <a:lnTo>
                  <a:pt x="160320" y="11824"/>
                </a:lnTo>
                <a:lnTo>
                  <a:pt x="175460" y="16440"/>
                </a:lnTo>
                <a:lnTo>
                  <a:pt x="187458" y="21422"/>
                </a:lnTo>
                <a:lnTo>
                  <a:pt x="197362" y="26648"/>
                </a:lnTo>
                <a:lnTo>
                  <a:pt x="205870" y="32037"/>
                </a:lnTo>
                <a:lnTo>
                  <a:pt x="213447" y="37535"/>
                </a:lnTo>
                <a:lnTo>
                  <a:pt x="220403" y="43105"/>
                </a:lnTo>
                <a:lnTo>
                  <a:pt x="232260" y="53422"/>
                </a:lnTo>
                <a:lnTo>
                  <a:pt x="240704" y="61182"/>
                </a:lnTo>
                <a:lnTo>
                  <a:pt x="244290" y="67442"/>
                </a:lnTo>
                <a:lnTo>
                  <a:pt x="247632" y="75426"/>
                </a:lnTo>
                <a:lnTo>
                  <a:pt x="250813" y="84558"/>
                </a:lnTo>
                <a:lnTo>
                  <a:pt x="251982" y="93504"/>
                </a:lnTo>
                <a:lnTo>
                  <a:pt x="251808" y="102325"/>
                </a:lnTo>
                <a:lnTo>
                  <a:pt x="250739" y="111064"/>
                </a:lnTo>
                <a:lnTo>
                  <a:pt x="248122" y="118795"/>
                </a:lnTo>
                <a:lnTo>
                  <a:pt x="244473" y="125853"/>
                </a:lnTo>
                <a:lnTo>
                  <a:pt x="240134" y="132464"/>
                </a:lnTo>
                <a:lnTo>
                  <a:pt x="230234" y="142349"/>
                </a:lnTo>
                <a:lnTo>
                  <a:pt x="219484" y="149918"/>
                </a:lnTo>
                <a:lnTo>
                  <a:pt x="208356" y="156457"/>
                </a:lnTo>
                <a:lnTo>
                  <a:pt x="197061" y="162538"/>
                </a:lnTo>
                <a:lnTo>
                  <a:pt x="185690" y="167463"/>
                </a:lnTo>
                <a:lnTo>
                  <a:pt x="174287" y="169652"/>
                </a:lnTo>
                <a:lnTo>
                  <a:pt x="162869" y="170625"/>
                </a:lnTo>
                <a:lnTo>
                  <a:pt x="157157" y="170884"/>
                </a:lnTo>
                <a:lnTo>
                  <a:pt x="145730" y="173713"/>
                </a:lnTo>
                <a:lnTo>
                  <a:pt x="134302" y="177192"/>
                </a:lnTo>
                <a:lnTo>
                  <a:pt x="122872" y="178739"/>
                </a:lnTo>
                <a:lnTo>
                  <a:pt x="113983" y="179426"/>
                </a:lnTo>
                <a:lnTo>
                  <a:pt x="110279" y="179609"/>
                </a:lnTo>
                <a:lnTo>
                  <a:pt x="108762" y="178779"/>
                </a:lnTo>
                <a:lnTo>
                  <a:pt x="108703" y="177273"/>
                </a:lnTo>
                <a:lnTo>
                  <a:pt x="109616" y="175316"/>
                </a:lnTo>
                <a:lnTo>
                  <a:pt x="111178" y="174012"/>
                </a:lnTo>
                <a:lnTo>
                  <a:pt x="113171" y="173142"/>
                </a:lnTo>
                <a:lnTo>
                  <a:pt x="117926" y="172176"/>
                </a:lnTo>
                <a:lnTo>
                  <a:pt x="127863" y="171632"/>
                </a:lnTo>
                <a:lnTo>
                  <a:pt x="222976" y="171412"/>
                </a:lnTo>
                <a:lnTo>
                  <a:pt x="237234" y="173314"/>
                </a:lnTo>
                <a:lnTo>
                  <a:pt x="252453" y="176487"/>
                </a:lnTo>
                <a:lnTo>
                  <a:pt x="268315" y="180507"/>
                </a:lnTo>
                <a:lnTo>
                  <a:pt x="293559" y="187514"/>
                </a:lnTo>
                <a:lnTo>
                  <a:pt x="304291" y="190717"/>
                </a:lnTo>
                <a:lnTo>
                  <a:pt x="313351" y="193804"/>
                </a:lnTo>
                <a:lnTo>
                  <a:pt x="321296" y="196815"/>
                </a:lnTo>
                <a:lnTo>
                  <a:pt x="328497" y="199774"/>
                </a:lnTo>
                <a:lnTo>
                  <a:pt x="336156" y="204604"/>
                </a:lnTo>
                <a:lnTo>
                  <a:pt x="344119" y="210682"/>
                </a:lnTo>
                <a:lnTo>
                  <a:pt x="358682" y="223151"/>
                </a:lnTo>
                <a:lnTo>
                  <a:pt x="368329" y="231867"/>
                </a:lnTo>
                <a:lnTo>
                  <a:pt x="375792" y="241456"/>
                </a:lnTo>
                <a:lnTo>
                  <a:pt x="379116" y="246680"/>
                </a:lnTo>
                <a:lnTo>
                  <a:pt x="380379" y="252068"/>
                </a:lnTo>
                <a:lnTo>
                  <a:pt x="380269" y="257564"/>
                </a:lnTo>
                <a:lnTo>
                  <a:pt x="378559" y="267799"/>
                </a:lnTo>
                <a:lnTo>
                  <a:pt x="377798" y="275523"/>
                </a:lnTo>
                <a:lnTo>
                  <a:pt x="375691" y="279869"/>
                </a:lnTo>
                <a:lnTo>
                  <a:pt x="368269" y="289778"/>
                </a:lnTo>
                <a:lnTo>
                  <a:pt x="358621" y="297992"/>
                </a:lnTo>
                <a:lnTo>
                  <a:pt x="347982" y="304817"/>
                </a:lnTo>
                <a:lnTo>
                  <a:pt x="336904" y="311026"/>
                </a:lnTo>
                <a:lnTo>
                  <a:pt x="330330" y="314015"/>
                </a:lnTo>
                <a:lnTo>
                  <a:pt x="323090" y="316960"/>
                </a:lnTo>
                <a:lnTo>
                  <a:pt x="315406" y="319876"/>
                </a:lnTo>
                <a:lnTo>
                  <a:pt x="307426" y="321820"/>
                </a:lnTo>
                <a:lnTo>
                  <a:pt x="299248" y="323116"/>
                </a:lnTo>
                <a:lnTo>
                  <a:pt x="290939" y="323980"/>
                </a:lnTo>
                <a:lnTo>
                  <a:pt x="282542" y="325509"/>
                </a:lnTo>
                <a:lnTo>
                  <a:pt x="274087" y="327480"/>
                </a:lnTo>
                <a:lnTo>
                  <a:pt x="265592" y="329747"/>
                </a:lnTo>
                <a:lnTo>
                  <a:pt x="257072" y="331258"/>
                </a:lnTo>
                <a:lnTo>
                  <a:pt x="248534" y="332266"/>
                </a:lnTo>
                <a:lnTo>
                  <a:pt x="239984" y="332937"/>
                </a:lnTo>
                <a:lnTo>
                  <a:pt x="231427" y="333385"/>
                </a:lnTo>
                <a:lnTo>
                  <a:pt x="214299" y="333883"/>
                </a:lnTo>
                <a:lnTo>
                  <a:pt x="158749" y="334228"/>
                </a:lnTo>
                <a:lnTo>
                  <a:pt x="94209" y="334278"/>
                </a:lnTo>
                <a:lnTo>
                  <a:pt x="91381" y="333326"/>
                </a:lnTo>
                <a:lnTo>
                  <a:pt x="89496" y="331739"/>
                </a:lnTo>
                <a:lnTo>
                  <a:pt x="85725" y="3257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75"/>
          <p:cNvSpPr/>
          <p:nvPr/>
        </p:nvSpPr>
        <p:spPr>
          <a:xfrm>
            <a:off x="2780347" y="3994785"/>
            <a:ext cx="385764" cy="231309"/>
          </a:xfrm>
          <a:custGeom>
            <a:avLst/>
            <a:gdLst/>
            <a:ahLst/>
            <a:cxnLst/>
            <a:rect l="0" t="0" r="0" b="0"/>
            <a:pathLst>
              <a:path w="385764" h="231309">
                <a:moveTo>
                  <a:pt x="0" y="0"/>
                </a:moveTo>
                <a:lnTo>
                  <a:pt x="0" y="23863"/>
                </a:lnTo>
                <a:lnTo>
                  <a:pt x="953" y="28291"/>
                </a:lnTo>
                <a:lnTo>
                  <a:pt x="2540" y="32195"/>
                </a:lnTo>
                <a:lnTo>
                  <a:pt x="4551" y="35751"/>
                </a:lnTo>
                <a:lnTo>
                  <a:pt x="5891" y="43837"/>
                </a:lnTo>
                <a:lnTo>
                  <a:pt x="6785" y="54942"/>
                </a:lnTo>
                <a:lnTo>
                  <a:pt x="7381" y="68060"/>
                </a:lnTo>
                <a:lnTo>
                  <a:pt x="8731" y="80616"/>
                </a:lnTo>
                <a:lnTo>
                  <a:pt x="10583" y="92796"/>
                </a:lnTo>
                <a:lnTo>
                  <a:pt x="12770" y="104727"/>
                </a:lnTo>
                <a:lnTo>
                  <a:pt x="14228" y="113633"/>
                </a:lnTo>
                <a:lnTo>
                  <a:pt x="15201" y="120522"/>
                </a:lnTo>
                <a:lnTo>
                  <a:pt x="15849" y="126068"/>
                </a:lnTo>
                <a:lnTo>
                  <a:pt x="16281" y="131670"/>
                </a:lnTo>
                <a:lnTo>
                  <a:pt x="16569" y="137310"/>
                </a:lnTo>
                <a:lnTo>
                  <a:pt x="16761" y="142975"/>
                </a:lnTo>
                <a:lnTo>
                  <a:pt x="17841" y="147704"/>
                </a:lnTo>
                <a:lnTo>
                  <a:pt x="19514" y="151809"/>
                </a:lnTo>
                <a:lnTo>
                  <a:pt x="22961" y="158911"/>
                </a:lnTo>
                <a:lnTo>
                  <a:pt x="24492" y="165242"/>
                </a:lnTo>
                <a:lnTo>
                  <a:pt x="26806" y="169216"/>
                </a:lnTo>
                <a:lnTo>
                  <a:pt x="30253" y="173771"/>
                </a:lnTo>
                <a:lnTo>
                  <a:pt x="34456" y="178712"/>
                </a:lnTo>
                <a:lnTo>
                  <a:pt x="39163" y="182959"/>
                </a:lnTo>
                <a:lnTo>
                  <a:pt x="44206" y="186742"/>
                </a:lnTo>
                <a:lnTo>
                  <a:pt x="54890" y="193486"/>
                </a:lnTo>
                <a:lnTo>
                  <a:pt x="65988" y="199658"/>
                </a:lnTo>
                <a:lnTo>
                  <a:pt x="82946" y="208489"/>
                </a:lnTo>
                <a:lnTo>
                  <a:pt x="92445" y="211382"/>
                </a:lnTo>
                <a:lnTo>
                  <a:pt x="104492" y="214264"/>
                </a:lnTo>
                <a:lnTo>
                  <a:pt x="118239" y="217138"/>
                </a:lnTo>
                <a:lnTo>
                  <a:pt x="148753" y="222870"/>
                </a:lnTo>
                <a:lnTo>
                  <a:pt x="164891" y="225732"/>
                </a:lnTo>
                <a:lnTo>
                  <a:pt x="178507" y="227640"/>
                </a:lnTo>
                <a:lnTo>
                  <a:pt x="190442" y="228913"/>
                </a:lnTo>
                <a:lnTo>
                  <a:pt x="201257" y="229761"/>
                </a:lnTo>
                <a:lnTo>
                  <a:pt x="217039" y="230326"/>
                </a:lnTo>
                <a:lnTo>
                  <a:pt x="293803" y="231234"/>
                </a:lnTo>
                <a:lnTo>
                  <a:pt x="310168" y="231308"/>
                </a:lnTo>
                <a:lnTo>
                  <a:pt x="324889" y="230405"/>
                </a:lnTo>
                <a:lnTo>
                  <a:pt x="385763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76"/>
          <p:cNvSpPr/>
          <p:nvPr/>
        </p:nvSpPr>
        <p:spPr>
          <a:xfrm>
            <a:off x="2771775" y="4071937"/>
            <a:ext cx="291465" cy="17146"/>
          </a:xfrm>
          <a:custGeom>
            <a:avLst/>
            <a:gdLst/>
            <a:ahLst/>
            <a:cxnLst/>
            <a:rect l="0" t="0" r="0" b="0"/>
            <a:pathLst>
              <a:path w="291465" h="17146">
                <a:moveTo>
                  <a:pt x="0" y="17145"/>
                </a:moveTo>
                <a:lnTo>
                  <a:pt x="23863" y="5214"/>
                </a:lnTo>
                <a:lnTo>
                  <a:pt x="30196" y="3476"/>
                </a:lnTo>
                <a:lnTo>
                  <a:pt x="37276" y="2317"/>
                </a:lnTo>
                <a:lnTo>
                  <a:pt x="44853" y="1545"/>
                </a:lnTo>
                <a:lnTo>
                  <a:pt x="101532" y="686"/>
                </a:lnTo>
                <a:lnTo>
                  <a:pt x="29146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77"/>
          <p:cNvSpPr/>
          <p:nvPr/>
        </p:nvSpPr>
        <p:spPr>
          <a:xfrm>
            <a:off x="2754629" y="3960495"/>
            <a:ext cx="360047" cy="34291"/>
          </a:xfrm>
          <a:custGeom>
            <a:avLst/>
            <a:gdLst/>
            <a:ahLst/>
            <a:cxnLst/>
            <a:rect l="0" t="0" r="0" b="0"/>
            <a:pathLst>
              <a:path w="360047" h="34291">
                <a:moveTo>
                  <a:pt x="0" y="34290"/>
                </a:moveTo>
                <a:lnTo>
                  <a:pt x="4552" y="25188"/>
                </a:lnTo>
                <a:lnTo>
                  <a:pt x="7797" y="21554"/>
                </a:lnTo>
                <a:lnTo>
                  <a:pt x="11866" y="18179"/>
                </a:lnTo>
                <a:lnTo>
                  <a:pt x="16483" y="14977"/>
                </a:lnTo>
                <a:lnTo>
                  <a:pt x="22419" y="12842"/>
                </a:lnTo>
                <a:lnTo>
                  <a:pt x="29234" y="11419"/>
                </a:lnTo>
                <a:lnTo>
                  <a:pt x="36634" y="10470"/>
                </a:lnTo>
                <a:lnTo>
                  <a:pt x="44426" y="8885"/>
                </a:lnTo>
                <a:lnTo>
                  <a:pt x="52477" y="6876"/>
                </a:lnTo>
                <a:lnTo>
                  <a:pt x="60703" y="4583"/>
                </a:lnTo>
                <a:lnTo>
                  <a:pt x="74758" y="3056"/>
                </a:lnTo>
                <a:lnTo>
                  <a:pt x="92702" y="2037"/>
                </a:lnTo>
                <a:lnTo>
                  <a:pt x="134546" y="905"/>
                </a:lnTo>
                <a:lnTo>
                  <a:pt x="36004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78"/>
          <p:cNvSpPr/>
          <p:nvPr/>
        </p:nvSpPr>
        <p:spPr>
          <a:xfrm>
            <a:off x="3553576" y="3078719"/>
            <a:ext cx="341197" cy="228923"/>
          </a:xfrm>
          <a:custGeom>
            <a:avLst/>
            <a:gdLst/>
            <a:ahLst/>
            <a:cxnLst/>
            <a:rect l="0" t="0" r="0" b="0"/>
            <a:pathLst>
              <a:path w="341197" h="228923">
                <a:moveTo>
                  <a:pt x="135456" y="7381"/>
                </a:moveTo>
                <a:lnTo>
                  <a:pt x="135456" y="2830"/>
                </a:lnTo>
                <a:lnTo>
                  <a:pt x="133551" y="1489"/>
                </a:lnTo>
                <a:lnTo>
                  <a:pt x="126354" y="0"/>
                </a:lnTo>
                <a:lnTo>
                  <a:pt x="123673" y="555"/>
                </a:lnTo>
                <a:lnTo>
                  <a:pt x="121886" y="1878"/>
                </a:lnTo>
                <a:lnTo>
                  <a:pt x="120694" y="3712"/>
                </a:lnTo>
                <a:lnTo>
                  <a:pt x="118947" y="4935"/>
                </a:lnTo>
                <a:lnTo>
                  <a:pt x="114466" y="6294"/>
                </a:lnTo>
                <a:lnTo>
                  <a:pt x="106760" y="6898"/>
                </a:lnTo>
                <a:lnTo>
                  <a:pt x="97937" y="7166"/>
                </a:lnTo>
                <a:lnTo>
                  <a:pt x="90841" y="7285"/>
                </a:lnTo>
                <a:lnTo>
                  <a:pt x="87615" y="8270"/>
                </a:lnTo>
                <a:lnTo>
                  <a:pt x="77572" y="14206"/>
                </a:lnTo>
                <a:lnTo>
                  <a:pt x="68137" y="19304"/>
                </a:lnTo>
                <a:lnTo>
                  <a:pt x="60134" y="22205"/>
                </a:lnTo>
                <a:lnTo>
                  <a:pt x="56666" y="22979"/>
                </a:lnTo>
                <a:lnTo>
                  <a:pt x="47733" y="28918"/>
                </a:lnTo>
                <a:lnTo>
                  <a:pt x="42684" y="33169"/>
                </a:lnTo>
                <a:lnTo>
                  <a:pt x="38365" y="36955"/>
                </a:lnTo>
                <a:lnTo>
                  <a:pt x="31027" y="43703"/>
                </a:lnTo>
                <a:lnTo>
                  <a:pt x="21541" y="52856"/>
                </a:lnTo>
                <a:lnTo>
                  <a:pt x="18555" y="56747"/>
                </a:lnTo>
                <a:lnTo>
                  <a:pt x="15612" y="61247"/>
                </a:lnTo>
                <a:lnTo>
                  <a:pt x="12698" y="66151"/>
                </a:lnTo>
                <a:lnTo>
                  <a:pt x="9802" y="70374"/>
                </a:lnTo>
                <a:lnTo>
                  <a:pt x="6919" y="74141"/>
                </a:lnTo>
                <a:lnTo>
                  <a:pt x="4045" y="77605"/>
                </a:lnTo>
                <a:lnTo>
                  <a:pt x="2129" y="81819"/>
                </a:lnTo>
                <a:lnTo>
                  <a:pt x="851" y="86534"/>
                </a:lnTo>
                <a:lnTo>
                  <a:pt x="0" y="91582"/>
                </a:lnTo>
                <a:lnTo>
                  <a:pt x="384" y="100662"/>
                </a:lnTo>
                <a:lnTo>
                  <a:pt x="1593" y="112431"/>
                </a:lnTo>
                <a:lnTo>
                  <a:pt x="3351" y="125992"/>
                </a:lnTo>
                <a:lnTo>
                  <a:pt x="5476" y="136937"/>
                </a:lnTo>
                <a:lnTo>
                  <a:pt x="7845" y="146139"/>
                </a:lnTo>
                <a:lnTo>
                  <a:pt x="10377" y="154179"/>
                </a:lnTo>
                <a:lnTo>
                  <a:pt x="13018" y="160491"/>
                </a:lnTo>
                <a:lnTo>
                  <a:pt x="15730" y="165652"/>
                </a:lnTo>
                <a:lnTo>
                  <a:pt x="18492" y="170045"/>
                </a:lnTo>
                <a:lnTo>
                  <a:pt x="21285" y="174878"/>
                </a:lnTo>
                <a:lnTo>
                  <a:pt x="26928" y="185329"/>
                </a:lnTo>
                <a:lnTo>
                  <a:pt x="29767" y="189831"/>
                </a:lnTo>
                <a:lnTo>
                  <a:pt x="32612" y="193784"/>
                </a:lnTo>
                <a:lnTo>
                  <a:pt x="35461" y="197372"/>
                </a:lnTo>
                <a:lnTo>
                  <a:pt x="43706" y="203899"/>
                </a:lnTo>
                <a:lnTo>
                  <a:pt x="53721" y="209974"/>
                </a:lnTo>
                <a:lnTo>
                  <a:pt x="59058" y="212928"/>
                </a:lnTo>
                <a:lnTo>
                  <a:pt x="64522" y="215850"/>
                </a:lnTo>
                <a:lnTo>
                  <a:pt x="70069" y="217798"/>
                </a:lnTo>
                <a:lnTo>
                  <a:pt x="75673" y="219096"/>
                </a:lnTo>
                <a:lnTo>
                  <a:pt x="81313" y="219962"/>
                </a:lnTo>
                <a:lnTo>
                  <a:pt x="88883" y="221491"/>
                </a:lnTo>
                <a:lnTo>
                  <a:pt x="107454" y="225731"/>
                </a:lnTo>
                <a:lnTo>
                  <a:pt x="115836" y="227243"/>
                </a:lnTo>
                <a:lnTo>
                  <a:pt x="123328" y="228250"/>
                </a:lnTo>
                <a:lnTo>
                  <a:pt x="130228" y="228922"/>
                </a:lnTo>
                <a:lnTo>
                  <a:pt x="137686" y="228417"/>
                </a:lnTo>
                <a:lnTo>
                  <a:pt x="145515" y="227128"/>
                </a:lnTo>
                <a:lnTo>
                  <a:pt x="153593" y="225317"/>
                </a:lnTo>
                <a:lnTo>
                  <a:pt x="160882" y="223156"/>
                </a:lnTo>
                <a:lnTo>
                  <a:pt x="167647" y="220764"/>
                </a:lnTo>
                <a:lnTo>
                  <a:pt x="174061" y="218216"/>
                </a:lnTo>
                <a:lnTo>
                  <a:pt x="188809" y="212845"/>
                </a:lnTo>
                <a:lnTo>
                  <a:pt x="196742" y="210080"/>
                </a:lnTo>
                <a:lnTo>
                  <a:pt x="203936" y="207283"/>
                </a:lnTo>
                <a:lnTo>
                  <a:pt x="210637" y="204467"/>
                </a:lnTo>
                <a:lnTo>
                  <a:pt x="217009" y="201636"/>
                </a:lnTo>
                <a:lnTo>
                  <a:pt x="224115" y="198797"/>
                </a:lnTo>
                <a:lnTo>
                  <a:pt x="239630" y="193102"/>
                </a:lnTo>
                <a:lnTo>
                  <a:pt x="247767" y="189297"/>
                </a:lnTo>
                <a:lnTo>
                  <a:pt x="256051" y="184856"/>
                </a:lnTo>
                <a:lnTo>
                  <a:pt x="264430" y="179990"/>
                </a:lnTo>
                <a:lnTo>
                  <a:pt x="278820" y="172043"/>
                </a:lnTo>
                <a:lnTo>
                  <a:pt x="293471" y="164384"/>
                </a:lnTo>
                <a:lnTo>
                  <a:pt x="312682" y="154630"/>
                </a:lnTo>
                <a:lnTo>
                  <a:pt x="320282" y="150314"/>
                </a:lnTo>
                <a:lnTo>
                  <a:pt x="326301" y="146485"/>
                </a:lnTo>
                <a:lnTo>
                  <a:pt x="341196" y="1359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79"/>
          <p:cNvSpPr/>
          <p:nvPr/>
        </p:nvSpPr>
        <p:spPr>
          <a:xfrm>
            <a:off x="3954779" y="3068955"/>
            <a:ext cx="128589" cy="248603"/>
          </a:xfrm>
          <a:custGeom>
            <a:avLst/>
            <a:gdLst/>
            <a:ahLst/>
            <a:cxnLst/>
            <a:rect l="0" t="0" r="0" b="0"/>
            <a:pathLst>
              <a:path w="128589" h="248603">
                <a:moveTo>
                  <a:pt x="0" y="0"/>
                </a:moveTo>
                <a:lnTo>
                  <a:pt x="11932" y="23863"/>
                </a:lnTo>
                <a:lnTo>
                  <a:pt x="14622" y="28291"/>
                </a:lnTo>
                <a:lnTo>
                  <a:pt x="17368" y="32196"/>
                </a:lnTo>
                <a:lnTo>
                  <a:pt x="20152" y="35751"/>
                </a:lnTo>
                <a:lnTo>
                  <a:pt x="22959" y="40979"/>
                </a:lnTo>
                <a:lnTo>
                  <a:pt x="25784" y="47322"/>
                </a:lnTo>
                <a:lnTo>
                  <a:pt x="28620" y="54408"/>
                </a:lnTo>
                <a:lnTo>
                  <a:pt x="31462" y="61037"/>
                </a:lnTo>
                <a:lnTo>
                  <a:pt x="37161" y="73482"/>
                </a:lnTo>
                <a:lnTo>
                  <a:pt x="45724" y="91199"/>
                </a:lnTo>
                <a:lnTo>
                  <a:pt x="48581" y="97947"/>
                </a:lnTo>
                <a:lnTo>
                  <a:pt x="51438" y="105302"/>
                </a:lnTo>
                <a:lnTo>
                  <a:pt x="54294" y="113064"/>
                </a:lnTo>
                <a:lnTo>
                  <a:pt x="57151" y="120143"/>
                </a:lnTo>
                <a:lnTo>
                  <a:pt x="60008" y="126768"/>
                </a:lnTo>
                <a:lnTo>
                  <a:pt x="62866" y="133089"/>
                </a:lnTo>
                <a:lnTo>
                  <a:pt x="75989" y="164740"/>
                </a:lnTo>
                <a:lnTo>
                  <a:pt x="81139" y="175549"/>
                </a:lnTo>
                <a:lnTo>
                  <a:pt x="86478" y="185613"/>
                </a:lnTo>
                <a:lnTo>
                  <a:pt x="96538" y="203462"/>
                </a:lnTo>
                <a:lnTo>
                  <a:pt x="104183" y="217745"/>
                </a:lnTo>
                <a:lnTo>
                  <a:pt x="108508" y="224221"/>
                </a:lnTo>
                <a:lnTo>
                  <a:pt x="113297" y="230443"/>
                </a:lnTo>
                <a:lnTo>
                  <a:pt x="128588" y="2486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80"/>
          <p:cNvSpPr/>
          <p:nvPr/>
        </p:nvSpPr>
        <p:spPr>
          <a:xfrm>
            <a:off x="3911917" y="3086131"/>
            <a:ext cx="315082" cy="196985"/>
          </a:xfrm>
          <a:custGeom>
            <a:avLst/>
            <a:gdLst/>
            <a:ahLst/>
            <a:cxnLst/>
            <a:rect l="0" t="0" r="0" b="0"/>
            <a:pathLst>
              <a:path w="315082" h="196985">
                <a:moveTo>
                  <a:pt x="0" y="8541"/>
                </a:moveTo>
                <a:lnTo>
                  <a:pt x="9102" y="3990"/>
                </a:lnTo>
                <a:lnTo>
                  <a:pt x="18650" y="1756"/>
                </a:lnTo>
                <a:lnTo>
                  <a:pt x="23864" y="1160"/>
                </a:lnTo>
                <a:lnTo>
                  <a:pt x="32102" y="763"/>
                </a:lnTo>
                <a:lnTo>
                  <a:pt x="53955" y="321"/>
                </a:lnTo>
                <a:lnTo>
                  <a:pt x="140435" y="0"/>
                </a:lnTo>
                <a:lnTo>
                  <a:pt x="150773" y="942"/>
                </a:lnTo>
                <a:lnTo>
                  <a:pt x="160523" y="2522"/>
                </a:lnTo>
                <a:lnTo>
                  <a:pt x="179929" y="6819"/>
                </a:lnTo>
                <a:lnTo>
                  <a:pt x="201253" y="11903"/>
                </a:lnTo>
                <a:lnTo>
                  <a:pt x="210369" y="14592"/>
                </a:lnTo>
                <a:lnTo>
                  <a:pt x="218351" y="17338"/>
                </a:lnTo>
                <a:lnTo>
                  <a:pt x="225578" y="20121"/>
                </a:lnTo>
                <a:lnTo>
                  <a:pt x="241227" y="25753"/>
                </a:lnTo>
                <a:lnTo>
                  <a:pt x="249400" y="28588"/>
                </a:lnTo>
                <a:lnTo>
                  <a:pt x="256754" y="32383"/>
                </a:lnTo>
                <a:lnTo>
                  <a:pt x="263562" y="36818"/>
                </a:lnTo>
                <a:lnTo>
                  <a:pt x="270006" y="41680"/>
                </a:lnTo>
                <a:lnTo>
                  <a:pt x="275254" y="45874"/>
                </a:lnTo>
                <a:lnTo>
                  <a:pt x="279705" y="49622"/>
                </a:lnTo>
                <a:lnTo>
                  <a:pt x="283625" y="53073"/>
                </a:lnTo>
                <a:lnTo>
                  <a:pt x="293060" y="61988"/>
                </a:lnTo>
                <a:lnTo>
                  <a:pt x="298244" y="67032"/>
                </a:lnTo>
                <a:lnTo>
                  <a:pt x="302652" y="72300"/>
                </a:lnTo>
                <a:lnTo>
                  <a:pt x="306543" y="77717"/>
                </a:lnTo>
                <a:lnTo>
                  <a:pt x="310089" y="83234"/>
                </a:lnTo>
                <a:lnTo>
                  <a:pt x="312454" y="88816"/>
                </a:lnTo>
                <a:lnTo>
                  <a:pt x="314030" y="94443"/>
                </a:lnTo>
                <a:lnTo>
                  <a:pt x="315081" y="100099"/>
                </a:lnTo>
                <a:lnTo>
                  <a:pt x="314829" y="105775"/>
                </a:lnTo>
                <a:lnTo>
                  <a:pt x="313708" y="111463"/>
                </a:lnTo>
                <a:lnTo>
                  <a:pt x="312009" y="117161"/>
                </a:lnTo>
                <a:lnTo>
                  <a:pt x="309923" y="122864"/>
                </a:lnTo>
                <a:lnTo>
                  <a:pt x="307581" y="128572"/>
                </a:lnTo>
                <a:lnTo>
                  <a:pt x="305066" y="134281"/>
                </a:lnTo>
                <a:lnTo>
                  <a:pt x="302438" y="139040"/>
                </a:lnTo>
                <a:lnTo>
                  <a:pt x="299732" y="143166"/>
                </a:lnTo>
                <a:lnTo>
                  <a:pt x="296977" y="146868"/>
                </a:lnTo>
                <a:lnTo>
                  <a:pt x="294187" y="151242"/>
                </a:lnTo>
                <a:lnTo>
                  <a:pt x="291374" y="156062"/>
                </a:lnTo>
                <a:lnTo>
                  <a:pt x="288547" y="161181"/>
                </a:lnTo>
                <a:lnTo>
                  <a:pt x="284757" y="165546"/>
                </a:lnTo>
                <a:lnTo>
                  <a:pt x="280326" y="169409"/>
                </a:lnTo>
                <a:lnTo>
                  <a:pt x="275466" y="172936"/>
                </a:lnTo>
                <a:lnTo>
                  <a:pt x="270321" y="176240"/>
                </a:lnTo>
                <a:lnTo>
                  <a:pt x="264987" y="179396"/>
                </a:lnTo>
                <a:lnTo>
                  <a:pt x="259526" y="182452"/>
                </a:lnTo>
                <a:lnTo>
                  <a:pt x="248377" y="188387"/>
                </a:lnTo>
                <a:lnTo>
                  <a:pt x="242738" y="191303"/>
                </a:lnTo>
                <a:lnTo>
                  <a:pt x="237073" y="193248"/>
                </a:lnTo>
                <a:lnTo>
                  <a:pt x="231391" y="194544"/>
                </a:lnTo>
                <a:lnTo>
                  <a:pt x="225698" y="195408"/>
                </a:lnTo>
                <a:lnTo>
                  <a:pt x="219998" y="195984"/>
                </a:lnTo>
                <a:lnTo>
                  <a:pt x="214293" y="196368"/>
                </a:lnTo>
                <a:lnTo>
                  <a:pt x="208585" y="196624"/>
                </a:lnTo>
                <a:lnTo>
                  <a:pt x="197162" y="196908"/>
                </a:lnTo>
                <a:lnTo>
                  <a:pt x="191449" y="196984"/>
                </a:lnTo>
                <a:lnTo>
                  <a:pt x="184783" y="196082"/>
                </a:lnTo>
                <a:lnTo>
                  <a:pt x="177481" y="194529"/>
                </a:lnTo>
                <a:lnTo>
                  <a:pt x="169756" y="192540"/>
                </a:lnTo>
                <a:lnTo>
                  <a:pt x="163653" y="191215"/>
                </a:lnTo>
                <a:lnTo>
                  <a:pt x="154332" y="189742"/>
                </a:lnTo>
                <a:lnTo>
                  <a:pt x="150513" y="188397"/>
                </a:lnTo>
                <a:lnTo>
                  <a:pt x="147014" y="186547"/>
                </a:lnTo>
                <a:lnTo>
                  <a:pt x="137160" y="1799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81"/>
          <p:cNvSpPr/>
          <p:nvPr/>
        </p:nvSpPr>
        <p:spPr>
          <a:xfrm>
            <a:off x="3716196" y="3540473"/>
            <a:ext cx="281447" cy="282708"/>
          </a:xfrm>
          <a:custGeom>
            <a:avLst/>
            <a:gdLst/>
            <a:ahLst/>
            <a:cxnLst/>
            <a:rect l="0" t="0" r="0" b="0"/>
            <a:pathLst>
              <a:path w="281447" h="282708">
                <a:moveTo>
                  <a:pt x="204293" y="8542"/>
                </a:moveTo>
                <a:lnTo>
                  <a:pt x="190641" y="3991"/>
                </a:lnTo>
                <a:lnTo>
                  <a:pt x="185666" y="2650"/>
                </a:lnTo>
                <a:lnTo>
                  <a:pt x="177600" y="1161"/>
                </a:lnTo>
                <a:lnTo>
                  <a:pt x="170839" y="499"/>
                </a:lnTo>
                <a:lnTo>
                  <a:pt x="164660" y="205"/>
                </a:lnTo>
                <a:lnTo>
                  <a:pt x="158739" y="74"/>
                </a:lnTo>
                <a:lnTo>
                  <a:pt x="145499" y="0"/>
                </a:lnTo>
                <a:lnTo>
                  <a:pt x="140332" y="942"/>
                </a:lnTo>
                <a:lnTo>
                  <a:pt x="134982" y="2523"/>
                </a:lnTo>
                <a:lnTo>
                  <a:pt x="129511" y="4529"/>
                </a:lnTo>
                <a:lnTo>
                  <a:pt x="123959" y="6819"/>
                </a:lnTo>
                <a:lnTo>
                  <a:pt x="118352" y="9299"/>
                </a:lnTo>
                <a:lnTo>
                  <a:pt x="112709" y="11903"/>
                </a:lnTo>
                <a:lnTo>
                  <a:pt x="86564" y="24672"/>
                </a:lnTo>
                <a:lnTo>
                  <a:pt x="78182" y="29773"/>
                </a:lnTo>
                <a:lnTo>
                  <a:pt x="70689" y="35078"/>
                </a:lnTo>
                <a:lnTo>
                  <a:pt x="63789" y="40520"/>
                </a:lnTo>
                <a:lnTo>
                  <a:pt x="58237" y="45101"/>
                </a:lnTo>
                <a:lnTo>
                  <a:pt x="49527" y="52730"/>
                </a:lnTo>
                <a:lnTo>
                  <a:pt x="45871" y="57051"/>
                </a:lnTo>
                <a:lnTo>
                  <a:pt x="42481" y="61836"/>
                </a:lnTo>
                <a:lnTo>
                  <a:pt x="39268" y="66931"/>
                </a:lnTo>
                <a:lnTo>
                  <a:pt x="36174" y="73186"/>
                </a:lnTo>
                <a:lnTo>
                  <a:pt x="33159" y="80212"/>
                </a:lnTo>
                <a:lnTo>
                  <a:pt x="30197" y="87755"/>
                </a:lnTo>
                <a:lnTo>
                  <a:pt x="26316" y="94688"/>
                </a:lnTo>
                <a:lnTo>
                  <a:pt x="21824" y="101215"/>
                </a:lnTo>
                <a:lnTo>
                  <a:pt x="16925" y="107471"/>
                </a:lnTo>
                <a:lnTo>
                  <a:pt x="13659" y="113547"/>
                </a:lnTo>
                <a:lnTo>
                  <a:pt x="11481" y="119503"/>
                </a:lnTo>
                <a:lnTo>
                  <a:pt x="10029" y="125378"/>
                </a:lnTo>
                <a:lnTo>
                  <a:pt x="8109" y="131200"/>
                </a:lnTo>
                <a:lnTo>
                  <a:pt x="5876" y="136987"/>
                </a:lnTo>
                <a:lnTo>
                  <a:pt x="3435" y="142749"/>
                </a:lnTo>
                <a:lnTo>
                  <a:pt x="1808" y="148496"/>
                </a:lnTo>
                <a:lnTo>
                  <a:pt x="723" y="154232"/>
                </a:lnTo>
                <a:lnTo>
                  <a:pt x="0" y="159961"/>
                </a:lnTo>
                <a:lnTo>
                  <a:pt x="470" y="167590"/>
                </a:lnTo>
                <a:lnTo>
                  <a:pt x="1736" y="176486"/>
                </a:lnTo>
                <a:lnTo>
                  <a:pt x="3533" y="186228"/>
                </a:lnTo>
                <a:lnTo>
                  <a:pt x="6636" y="196531"/>
                </a:lnTo>
                <a:lnTo>
                  <a:pt x="10609" y="207211"/>
                </a:lnTo>
                <a:lnTo>
                  <a:pt x="15163" y="218140"/>
                </a:lnTo>
                <a:lnTo>
                  <a:pt x="22763" y="235364"/>
                </a:lnTo>
                <a:lnTo>
                  <a:pt x="26123" y="242624"/>
                </a:lnTo>
                <a:lnTo>
                  <a:pt x="29316" y="248417"/>
                </a:lnTo>
                <a:lnTo>
                  <a:pt x="32397" y="253231"/>
                </a:lnTo>
                <a:lnTo>
                  <a:pt x="35403" y="257393"/>
                </a:lnTo>
                <a:lnTo>
                  <a:pt x="43824" y="264557"/>
                </a:lnTo>
                <a:lnTo>
                  <a:pt x="48736" y="267801"/>
                </a:lnTo>
                <a:lnTo>
                  <a:pt x="53916" y="270916"/>
                </a:lnTo>
                <a:lnTo>
                  <a:pt x="59275" y="273946"/>
                </a:lnTo>
                <a:lnTo>
                  <a:pt x="64752" y="276918"/>
                </a:lnTo>
                <a:lnTo>
                  <a:pt x="72213" y="278899"/>
                </a:lnTo>
                <a:lnTo>
                  <a:pt x="80997" y="280220"/>
                </a:lnTo>
                <a:lnTo>
                  <a:pt x="90663" y="281100"/>
                </a:lnTo>
                <a:lnTo>
                  <a:pt x="99012" y="281687"/>
                </a:lnTo>
                <a:lnTo>
                  <a:pt x="106484" y="282079"/>
                </a:lnTo>
                <a:lnTo>
                  <a:pt x="119865" y="282514"/>
                </a:lnTo>
                <a:lnTo>
                  <a:pt x="132162" y="282707"/>
                </a:lnTo>
                <a:lnTo>
                  <a:pt x="139061" y="281806"/>
                </a:lnTo>
                <a:lnTo>
                  <a:pt x="146517" y="280253"/>
                </a:lnTo>
                <a:lnTo>
                  <a:pt x="154346" y="278265"/>
                </a:lnTo>
                <a:lnTo>
                  <a:pt x="161470" y="275987"/>
                </a:lnTo>
                <a:lnTo>
                  <a:pt x="168125" y="273516"/>
                </a:lnTo>
                <a:lnTo>
                  <a:pt x="206145" y="258156"/>
                </a:lnTo>
                <a:lnTo>
                  <a:pt x="218863" y="254008"/>
                </a:lnTo>
                <a:lnTo>
                  <a:pt x="232104" y="250291"/>
                </a:lnTo>
                <a:lnTo>
                  <a:pt x="281446" y="23999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82"/>
          <p:cNvSpPr/>
          <p:nvPr/>
        </p:nvSpPr>
        <p:spPr>
          <a:xfrm>
            <a:off x="4057650" y="3574732"/>
            <a:ext cx="334328" cy="197122"/>
          </a:xfrm>
          <a:custGeom>
            <a:avLst/>
            <a:gdLst/>
            <a:ahLst/>
            <a:cxnLst/>
            <a:rect l="0" t="0" r="0" b="0"/>
            <a:pathLst>
              <a:path w="334328" h="197122">
                <a:moveTo>
                  <a:pt x="0" y="0"/>
                </a:moveTo>
                <a:lnTo>
                  <a:pt x="0" y="21034"/>
                </a:lnTo>
                <a:lnTo>
                  <a:pt x="952" y="26405"/>
                </a:lnTo>
                <a:lnTo>
                  <a:pt x="2540" y="30938"/>
                </a:lnTo>
                <a:lnTo>
                  <a:pt x="4550" y="34913"/>
                </a:lnTo>
                <a:lnTo>
                  <a:pt x="5891" y="40420"/>
                </a:lnTo>
                <a:lnTo>
                  <a:pt x="6785" y="46950"/>
                </a:lnTo>
                <a:lnTo>
                  <a:pt x="7380" y="54160"/>
                </a:lnTo>
                <a:lnTo>
                  <a:pt x="6825" y="60872"/>
                </a:lnTo>
                <a:lnTo>
                  <a:pt x="5502" y="67251"/>
                </a:lnTo>
                <a:lnTo>
                  <a:pt x="3668" y="73409"/>
                </a:lnTo>
                <a:lnTo>
                  <a:pt x="2445" y="79419"/>
                </a:lnTo>
                <a:lnTo>
                  <a:pt x="1630" y="85331"/>
                </a:lnTo>
                <a:lnTo>
                  <a:pt x="1087" y="91177"/>
                </a:lnTo>
                <a:lnTo>
                  <a:pt x="724" y="97932"/>
                </a:lnTo>
                <a:lnTo>
                  <a:pt x="322" y="113058"/>
                </a:lnTo>
                <a:lnTo>
                  <a:pt x="28" y="155639"/>
                </a:lnTo>
                <a:lnTo>
                  <a:pt x="971" y="161862"/>
                </a:lnTo>
                <a:lnTo>
                  <a:pt x="2552" y="166963"/>
                </a:lnTo>
                <a:lnTo>
                  <a:pt x="4559" y="171316"/>
                </a:lnTo>
                <a:lnTo>
                  <a:pt x="7801" y="175171"/>
                </a:lnTo>
                <a:lnTo>
                  <a:pt x="11868" y="178693"/>
                </a:lnTo>
                <a:lnTo>
                  <a:pt x="16484" y="181994"/>
                </a:lnTo>
                <a:lnTo>
                  <a:pt x="21467" y="185147"/>
                </a:lnTo>
                <a:lnTo>
                  <a:pt x="26694" y="188201"/>
                </a:lnTo>
                <a:lnTo>
                  <a:pt x="36629" y="193182"/>
                </a:lnTo>
                <a:lnTo>
                  <a:pt x="44219" y="195396"/>
                </a:lnTo>
                <a:lnTo>
                  <a:pt x="53848" y="196643"/>
                </a:lnTo>
                <a:lnTo>
                  <a:pt x="62350" y="196935"/>
                </a:lnTo>
                <a:lnTo>
                  <a:pt x="83330" y="197121"/>
                </a:lnTo>
                <a:lnTo>
                  <a:pt x="89843" y="196185"/>
                </a:lnTo>
                <a:lnTo>
                  <a:pt x="97043" y="194607"/>
                </a:lnTo>
                <a:lnTo>
                  <a:pt x="104700" y="192603"/>
                </a:lnTo>
                <a:lnTo>
                  <a:pt x="111710" y="190315"/>
                </a:lnTo>
                <a:lnTo>
                  <a:pt x="118288" y="187836"/>
                </a:lnTo>
                <a:lnTo>
                  <a:pt x="124579" y="185232"/>
                </a:lnTo>
                <a:lnTo>
                  <a:pt x="131629" y="183495"/>
                </a:lnTo>
                <a:lnTo>
                  <a:pt x="139188" y="182338"/>
                </a:lnTo>
                <a:lnTo>
                  <a:pt x="147084" y="181566"/>
                </a:lnTo>
                <a:lnTo>
                  <a:pt x="158064" y="179147"/>
                </a:lnTo>
                <a:lnTo>
                  <a:pt x="171098" y="175629"/>
                </a:lnTo>
                <a:lnTo>
                  <a:pt x="185503" y="171378"/>
                </a:lnTo>
                <a:lnTo>
                  <a:pt x="199868" y="167592"/>
                </a:lnTo>
                <a:lnTo>
                  <a:pt x="228530" y="160845"/>
                </a:lnTo>
                <a:lnTo>
                  <a:pt x="241888" y="158665"/>
                </a:lnTo>
                <a:lnTo>
                  <a:pt x="254604" y="157212"/>
                </a:lnTo>
                <a:lnTo>
                  <a:pt x="266891" y="156243"/>
                </a:lnTo>
                <a:lnTo>
                  <a:pt x="285623" y="155166"/>
                </a:lnTo>
                <a:lnTo>
                  <a:pt x="293285" y="154879"/>
                </a:lnTo>
                <a:lnTo>
                  <a:pt x="301250" y="155640"/>
                </a:lnTo>
                <a:lnTo>
                  <a:pt x="309418" y="157101"/>
                </a:lnTo>
                <a:lnTo>
                  <a:pt x="334327" y="1628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83"/>
          <p:cNvSpPr/>
          <p:nvPr/>
        </p:nvSpPr>
        <p:spPr>
          <a:xfrm>
            <a:off x="4057650" y="3609022"/>
            <a:ext cx="240030" cy="51436"/>
          </a:xfrm>
          <a:custGeom>
            <a:avLst/>
            <a:gdLst/>
            <a:ahLst/>
            <a:cxnLst/>
            <a:rect l="0" t="0" r="0" b="0"/>
            <a:pathLst>
              <a:path w="240030" h="51436">
                <a:moveTo>
                  <a:pt x="0" y="51435"/>
                </a:moveTo>
                <a:lnTo>
                  <a:pt x="4550" y="42334"/>
                </a:lnTo>
                <a:lnTo>
                  <a:pt x="7796" y="39652"/>
                </a:lnTo>
                <a:lnTo>
                  <a:pt x="11865" y="37865"/>
                </a:lnTo>
                <a:lnTo>
                  <a:pt x="16482" y="36673"/>
                </a:lnTo>
                <a:lnTo>
                  <a:pt x="21465" y="34926"/>
                </a:lnTo>
                <a:lnTo>
                  <a:pt x="26693" y="32809"/>
                </a:lnTo>
                <a:lnTo>
                  <a:pt x="32082" y="30445"/>
                </a:lnTo>
                <a:lnTo>
                  <a:pt x="45201" y="26964"/>
                </a:lnTo>
                <a:lnTo>
                  <a:pt x="85176" y="18017"/>
                </a:lnTo>
                <a:lnTo>
                  <a:pt x="104409" y="14869"/>
                </a:lnTo>
                <a:lnTo>
                  <a:pt x="121993" y="12770"/>
                </a:lnTo>
                <a:lnTo>
                  <a:pt x="151374" y="10438"/>
                </a:lnTo>
                <a:lnTo>
                  <a:pt x="170782" y="9402"/>
                </a:lnTo>
                <a:lnTo>
                  <a:pt x="178624" y="8173"/>
                </a:lnTo>
                <a:lnTo>
                  <a:pt x="185758" y="6401"/>
                </a:lnTo>
                <a:lnTo>
                  <a:pt x="192419" y="4267"/>
                </a:lnTo>
                <a:lnTo>
                  <a:pt x="199716" y="2845"/>
                </a:lnTo>
                <a:lnTo>
                  <a:pt x="207439" y="1897"/>
                </a:lnTo>
                <a:lnTo>
                  <a:pt x="221735" y="843"/>
                </a:lnTo>
                <a:lnTo>
                  <a:pt x="24002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84"/>
          <p:cNvSpPr/>
          <p:nvPr/>
        </p:nvSpPr>
        <p:spPr>
          <a:xfrm>
            <a:off x="4040504" y="3463290"/>
            <a:ext cx="274322" cy="85726"/>
          </a:xfrm>
          <a:custGeom>
            <a:avLst/>
            <a:gdLst/>
            <a:ahLst/>
            <a:cxnLst/>
            <a:rect l="0" t="0" r="0" b="0"/>
            <a:pathLst>
              <a:path w="274322" h="85726">
                <a:moveTo>
                  <a:pt x="0" y="85725"/>
                </a:moveTo>
                <a:lnTo>
                  <a:pt x="40303" y="65574"/>
                </a:lnTo>
                <a:lnTo>
                  <a:pt x="46871" y="63718"/>
                </a:lnTo>
                <a:lnTo>
                  <a:pt x="54108" y="62481"/>
                </a:lnTo>
                <a:lnTo>
                  <a:pt x="61790" y="61656"/>
                </a:lnTo>
                <a:lnTo>
                  <a:pt x="69768" y="60154"/>
                </a:lnTo>
                <a:lnTo>
                  <a:pt x="77945" y="58200"/>
                </a:lnTo>
                <a:lnTo>
                  <a:pt x="86253" y="55945"/>
                </a:lnTo>
                <a:lnTo>
                  <a:pt x="93697" y="53489"/>
                </a:lnTo>
                <a:lnTo>
                  <a:pt x="100565" y="50899"/>
                </a:lnTo>
                <a:lnTo>
                  <a:pt x="107049" y="48220"/>
                </a:lnTo>
                <a:lnTo>
                  <a:pt x="114229" y="45482"/>
                </a:lnTo>
                <a:lnTo>
                  <a:pt x="129826" y="39899"/>
                </a:lnTo>
                <a:lnTo>
                  <a:pt x="154672" y="31401"/>
                </a:lnTo>
                <a:lnTo>
                  <a:pt x="162170" y="28554"/>
                </a:lnTo>
                <a:lnTo>
                  <a:pt x="169073" y="25703"/>
                </a:lnTo>
                <a:lnTo>
                  <a:pt x="175581" y="22850"/>
                </a:lnTo>
                <a:lnTo>
                  <a:pt x="184682" y="19996"/>
                </a:lnTo>
                <a:lnTo>
                  <a:pt x="195511" y="17140"/>
                </a:lnTo>
                <a:lnTo>
                  <a:pt x="207494" y="14284"/>
                </a:lnTo>
                <a:lnTo>
                  <a:pt x="217387" y="11428"/>
                </a:lnTo>
                <a:lnTo>
                  <a:pt x="225887" y="8571"/>
                </a:lnTo>
                <a:lnTo>
                  <a:pt x="233459" y="5714"/>
                </a:lnTo>
                <a:lnTo>
                  <a:pt x="241365" y="3809"/>
                </a:lnTo>
                <a:lnTo>
                  <a:pt x="249493" y="2539"/>
                </a:lnTo>
                <a:lnTo>
                  <a:pt x="27432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85"/>
          <p:cNvSpPr/>
          <p:nvPr/>
        </p:nvSpPr>
        <p:spPr>
          <a:xfrm>
            <a:off x="4752022" y="3086100"/>
            <a:ext cx="85726" cy="265748"/>
          </a:xfrm>
          <a:custGeom>
            <a:avLst/>
            <a:gdLst/>
            <a:ahLst/>
            <a:cxnLst/>
            <a:rect l="0" t="0" r="0" b="0"/>
            <a:pathLst>
              <a:path w="85726" h="265748">
                <a:moveTo>
                  <a:pt x="0" y="0"/>
                </a:moveTo>
                <a:lnTo>
                  <a:pt x="4551" y="13652"/>
                </a:lnTo>
                <a:lnTo>
                  <a:pt x="5891" y="19579"/>
                </a:lnTo>
                <a:lnTo>
                  <a:pt x="6785" y="25435"/>
                </a:lnTo>
                <a:lnTo>
                  <a:pt x="7381" y="31244"/>
                </a:lnTo>
                <a:lnTo>
                  <a:pt x="8730" y="36069"/>
                </a:lnTo>
                <a:lnTo>
                  <a:pt x="10583" y="40238"/>
                </a:lnTo>
                <a:lnTo>
                  <a:pt x="12770" y="43970"/>
                </a:lnTo>
                <a:lnTo>
                  <a:pt x="15181" y="49316"/>
                </a:lnTo>
                <a:lnTo>
                  <a:pt x="17741" y="55737"/>
                </a:lnTo>
                <a:lnTo>
                  <a:pt x="20400" y="62876"/>
                </a:lnTo>
                <a:lnTo>
                  <a:pt x="23125" y="69539"/>
                </a:lnTo>
                <a:lnTo>
                  <a:pt x="25894" y="75887"/>
                </a:lnTo>
                <a:lnTo>
                  <a:pt x="28693" y="82024"/>
                </a:lnTo>
                <a:lnTo>
                  <a:pt x="32463" y="94687"/>
                </a:lnTo>
                <a:lnTo>
                  <a:pt x="36882" y="111702"/>
                </a:lnTo>
                <a:lnTo>
                  <a:pt x="62515" y="215679"/>
                </a:lnTo>
                <a:lnTo>
                  <a:pt x="65489" y="224749"/>
                </a:lnTo>
                <a:lnTo>
                  <a:pt x="68425" y="231747"/>
                </a:lnTo>
                <a:lnTo>
                  <a:pt x="71334" y="237366"/>
                </a:lnTo>
                <a:lnTo>
                  <a:pt x="73273" y="242063"/>
                </a:lnTo>
                <a:lnTo>
                  <a:pt x="75429" y="249823"/>
                </a:lnTo>
                <a:lnTo>
                  <a:pt x="76812" y="256675"/>
                </a:lnTo>
                <a:lnTo>
                  <a:pt x="77001" y="261080"/>
                </a:lnTo>
                <a:lnTo>
                  <a:pt x="78004" y="262636"/>
                </a:lnTo>
                <a:lnTo>
                  <a:pt x="79625" y="263673"/>
                </a:lnTo>
                <a:lnTo>
                  <a:pt x="85725" y="2657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86"/>
          <p:cNvSpPr/>
          <p:nvPr/>
        </p:nvSpPr>
        <p:spPr>
          <a:xfrm>
            <a:off x="4666297" y="3062081"/>
            <a:ext cx="381914" cy="238284"/>
          </a:xfrm>
          <a:custGeom>
            <a:avLst/>
            <a:gdLst/>
            <a:ahLst/>
            <a:cxnLst/>
            <a:rect l="0" t="0" r="0" b="0"/>
            <a:pathLst>
              <a:path w="381914" h="238284">
                <a:moveTo>
                  <a:pt x="0" y="49736"/>
                </a:moveTo>
                <a:lnTo>
                  <a:pt x="13653" y="40635"/>
                </a:lnTo>
                <a:lnTo>
                  <a:pt x="25436" y="33626"/>
                </a:lnTo>
                <a:lnTo>
                  <a:pt x="31244" y="30423"/>
                </a:lnTo>
                <a:lnTo>
                  <a:pt x="37975" y="27336"/>
                </a:lnTo>
                <a:lnTo>
                  <a:pt x="45319" y="24325"/>
                </a:lnTo>
                <a:lnTo>
                  <a:pt x="53073" y="21366"/>
                </a:lnTo>
                <a:lnTo>
                  <a:pt x="63957" y="18440"/>
                </a:lnTo>
                <a:lnTo>
                  <a:pt x="76928" y="15537"/>
                </a:lnTo>
                <a:lnTo>
                  <a:pt x="104675" y="9772"/>
                </a:lnTo>
                <a:lnTo>
                  <a:pt x="129708" y="4034"/>
                </a:lnTo>
                <a:lnTo>
                  <a:pt x="141717" y="2123"/>
                </a:lnTo>
                <a:lnTo>
                  <a:pt x="153533" y="849"/>
                </a:lnTo>
                <a:lnTo>
                  <a:pt x="165220" y="0"/>
                </a:lnTo>
                <a:lnTo>
                  <a:pt x="176822" y="386"/>
                </a:lnTo>
                <a:lnTo>
                  <a:pt x="188366" y="1596"/>
                </a:lnTo>
                <a:lnTo>
                  <a:pt x="199873" y="3355"/>
                </a:lnTo>
                <a:lnTo>
                  <a:pt x="210401" y="4528"/>
                </a:lnTo>
                <a:lnTo>
                  <a:pt x="220277" y="5310"/>
                </a:lnTo>
                <a:lnTo>
                  <a:pt x="229719" y="5831"/>
                </a:lnTo>
                <a:lnTo>
                  <a:pt x="239823" y="7131"/>
                </a:lnTo>
                <a:lnTo>
                  <a:pt x="250370" y="8950"/>
                </a:lnTo>
                <a:lnTo>
                  <a:pt x="261211" y="11116"/>
                </a:lnTo>
                <a:lnTo>
                  <a:pt x="271296" y="13511"/>
                </a:lnTo>
                <a:lnTo>
                  <a:pt x="280876" y="16061"/>
                </a:lnTo>
                <a:lnTo>
                  <a:pt x="290121" y="18714"/>
                </a:lnTo>
                <a:lnTo>
                  <a:pt x="298189" y="21435"/>
                </a:lnTo>
                <a:lnTo>
                  <a:pt x="305473" y="24201"/>
                </a:lnTo>
                <a:lnTo>
                  <a:pt x="312233" y="26998"/>
                </a:lnTo>
                <a:lnTo>
                  <a:pt x="319598" y="30767"/>
                </a:lnTo>
                <a:lnTo>
                  <a:pt x="327366" y="35185"/>
                </a:lnTo>
                <a:lnTo>
                  <a:pt x="335401" y="40036"/>
                </a:lnTo>
                <a:lnTo>
                  <a:pt x="341711" y="45174"/>
                </a:lnTo>
                <a:lnTo>
                  <a:pt x="346870" y="50505"/>
                </a:lnTo>
                <a:lnTo>
                  <a:pt x="351262" y="55963"/>
                </a:lnTo>
                <a:lnTo>
                  <a:pt x="357047" y="64365"/>
                </a:lnTo>
                <a:lnTo>
                  <a:pt x="371095" y="86400"/>
                </a:lnTo>
                <a:lnTo>
                  <a:pt x="375985" y="96086"/>
                </a:lnTo>
                <a:lnTo>
                  <a:pt x="379244" y="104449"/>
                </a:lnTo>
                <a:lnTo>
                  <a:pt x="381416" y="111929"/>
                </a:lnTo>
                <a:lnTo>
                  <a:pt x="381913" y="118820"/>
                </a:lnTo>
                <a:lnTo>
                  <a:pt x="381291" y="125320"/>
                </a:lnTo>
                <a:lnTo>
                  <a:pt x="379924" y="131558"/>
                </a:lnTo>
                <a:lnTo>
                  <a:pt x="379013" y="137621"/>
                </a:lnTo>
                <a:lnTo>
                  <a:pt x="378405" y="143569"/>
                </a:lnTo>
                <a:lnTo>
                  <a:pt x="378000" y="149439"/>
                </a:lnTo>
                <a:lnTo>
                  <a:pt x="375825" y="155257"/>
                </a:lnTo>
                <a:lnTo>
                  <a:pt x="372470" y="161041"/>
                </a:lnTo>
                <a:lnTo>
                  <a:pt x="368329" y="166802"/>
                </a:lnTo>
                <a:lnTo>
                  <a:pt x="363663" y="171595"/>
                </a:lnTo>
                <a:lnTo>
                  <a:pt x="358647" y="175743"/>
                </a:lnTo>
                <a:lnTo>
                  <a:pt x="353397" y="179461"/>
                </a:lnTo>
                <a:lnTo>
                  <a:pt x="347994" y="183844"/>
                </a:lnTo>
                <a:lnTo>
                  <a:pt x="342486" y="188671"/>
                </a:lnTo>
                <a:lnTo>
                  <a:pt x="336908" y="193795"/>
                </a:lnTo>
                <a:lnTo>
                  <a:pt x="329381" y="199115"/>
                </a:lnTo>
                <a:lnTo>
                  <a:pt x="320552" y="204567"/>
                </a:lnTo>
                <a:lnTo>
                  <a:pt x="310856" y="210107"/>
                </a:lnTo>
                <a:lnTo>
                  <a:pt x="301535" y="214753"/>
                </a:lnTo>
                <a:lnTo>
                  <a:pt x="292463" y="218802"/>
                </a:lnTo>
                <a:lnTo>
                  <a:pt x="283558" y="222454"/>
                </a:lnTo>
                <a:lnTo>
                  <a:pt x="273811" y="225841"/>
                </a:lnTo>
                <a:lnTo>
                  <a:pt x="263504" y="229052"/>
                </a:lnTo>
                <a:lnTo>
                  <a:pt x="252821" y="232145"/>
                </a:lnTo>
                <a:lnTo>
                  <a:pt x="243795" y="234207"/>
                </a:lnTo>
                <a:lnTo>
                  <a:pt x="235872" y="235582"/>
                </a:lnTo>
                <a:lnTo>
                  <a:pt x="228686" y="236498"/>
                </a:lnTo>
                <a:lnTo>
                  <a:pt x="221990" y="237109"/>
                </a:lnTo>
                <a:lnTo>
                  <a:pt x="215620" y="237516"/>
                </a:lnTo>
                <a:lnTo>
                  <a:pt x="203464" y="237969"/>
                </a:lnTo>
                <a:lnTo>
                  <a:pt x="185910" y="238224"/>
                </a:lnTo>
                <a:lnTo>
                  <a:pt x="174384" y="238283"/>
                </a:lnTo>
                <a:lnTo>
                  <a:pt x="169596" y="237347"/>
                </a:lnTo>
                <a:lnTo>
                  <a:pt x="158306" y="232430"/>
                </a:lnTo>
                <a:lnTo>
                  <a:pt x="147976" y="229598"/>
                </a:lnTo>
                <a:lnTo>
                  <a:pt x="143419" y="227746"/>
                </a:lnTo>
                <a:lnTo>
                  <a:pt x="128587" y="22118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87"/>
          <p:cNvSpPr/>
          <p:nvPr/>
        </p:nvSpPr>
        <p:spPr>
          <a:xfrm>
            <a:off x="5180679" y="3086100"/>
            <a:ext cx="308579" cy="197016"/>
          </a:xfrm>
          <a:custGeom>
            <a:avLst/>
            <a:gdLst/>
            <a:ahLst/>
            <a:cxnLst/>
            <a:rect l="0" t="0" r="0" b="0"/>
            <a:pathLst>
              <a:path w="308579" h="197016">
                <a:moveTo>
                  <a:pt x="17113" y="0"/>
                </a:moveTo>
                <a:lnTo>
                  <a:pt x="17113" y="9101"/>
                </a:lnTo>
                <a:lnTo>
                  <a:pt x="16161" y="13687"/>
                </a:lnTo>
                <a:lnTo>
                  <a:pt x="14573" y="18650"/>
                </a:lnTo>
                <a:lnTo>
                  <a:pt x="12562" y="23863"/>
                </a:lnTo>
                <a:lnTo>
                  <a:pt x="11221" y="28291"/>
                </a:lnTo>
                <a:lnTo>
                  <a:pt x="10328" y="32196"/>
                </a:lnTo>
                <a:lnTo>
                  <a:pt x="9732" y="35751"/>
                </a:lnTo>
                <a:lnTo>
                  <a:pt x="9335" y="39074"/>
                </a:lnTo>
                <a:lnTo>
                  <a:pt x="9070" y="42241"/>
                </a:lnTo>
                <a:lnTo>
                  <a:pt x="8894" y="45306"/>
                </a:lnTo>
                <a:lnTo>
                  <a:pt x="7824" y="50206"/>
                </a:lnTo>
                <a:lnTo>
                  <a:pt x="6158" y="56331"/>
                </a:lnTo>
                <a:lnTo>
                  <a:pt x="4094" y="63271"/>
                </a:lnTo>
                <a:lnTo>
                  <a:pt x="2719" y="69803"/>
                </a:lnTo>
                <a:lnTo>
                  <a:pt x="1802" y="76063"/>
                </a:lnTo>
                <a:lnTo>
                  <a:pt x="1191" y="82141"/>
                </a:lnTo>
                <a:lnTo>
                  <a:pt x="783" y="89050"/>
                </a:lnTo>
                <a:lnTo>
                  <a:pt x="330" y="104348"/>
                </a:lnTo>
                <a:lnTo>
                  <a:pt x="16" y="136602"/>
                </a:lnTo>
                <a:lnTo>
                  <a:pt x="0" y="142503"/>
                </a:lnTo>
                <a:lnTo>
                  <a:pt x="1894" y="148342"/>
                </a:lnTo>
                <a:lnTo>
                  <a:pt x="5062" y="154139"/>
                </a:lnTo>
                <a:lnTo>
                  <a:pt x="9079" y="159909"/>
                </a:lnTo>
                <a:lnTo>
                  <a:pt x="12710" y="164709"/>
                </a:lnTo>
                <a:lnTo>
                  <a:pt x="16082" y="168861"/>
                </a:lnTo>
                <a:lnTo>
                  <a:pt x="19283" y="172581"/>
                </a:lnTo>
                <a:lnTo>
                  <a:pt x="23323" y="176014"/>
                </a:lnTo>
                <a:lnTo>
                  <a:pt x="27920" y="179255"/>
                </a:lnTo>
                <a:lnTo>
                  <a:pt x="37156" y="185396"/>
                </a:lnTo>
                <a:lnTo>
                  <a:pt x="44436" y="191301"/>
                </a:lnTo>
                <a:lnTo>
                  <a:pt x="48663" y="193256"/>
                </a:lnTo>
                <a:lnTo>
                  <a:pt x="53387" y="194560"/>
                </a:lnTo>
                <a:lnTo>
                  <a:pt x="62762" y="196008"/>
                </a:lnTo>
                <a:lnTo>
                  <a:pt x="70104" y="196652"/>
                </a:lnTo>
                <a:lnTo>
                  <a:pt x="86702" y="196938"/>
                </a:lnTo>
                <a:lnTo>
                  <a:pt x="97796" y="197015"/>
                </a:lnTo>
                <a:lnTo>
                  <a:pt x="109954" y="196113"/>
                </a:lnTo>
                <a:lnTo>
                  <a:pt x="122822" y="194559"/>
                </a:lnTo>
                <a:lnTo>
                  <a:pt x="194828" y="183489"/>
                </a:lnTo>
                <a:lnTo>
                  <a:pt x="205122" y="182333"/>
                </a:lnTo>
                <a:lnTo>
                  <a:pt x="213890" y="181563"/>
                </a:lnTo>
                <a:lnTo>
                  <a:pt x="221640" y="181049"/>
                </a:lnTo>
                <a:lnTo>
                  <a:pt x="235332" y="180478"/>
                </a:lnTo>
                <a:lnTo>
                  <a:pt x="244507" y="179374"/>
                </a:lnTo>
                <a:lnTo>
                  <a:pt x="255386" y="177685"/>
                </a:lnTo>
                <a:lnTo>
                  <a:pt x="308578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88"/>
          <p:cNvSpPr/>
          <p:nvPr/>
        </p:nvSpPr>
        <p:spPr>
          <a:xfrm>
            <a:off x="5206365" y="3146107"/>
            <a:ext cx="274320" cy="34291"/>
          </a:xfrm>
          <a:custGeom>
            <a:avLst/>
            <a:gdLst/>
            <a:ahLst/>
            <a:cxnLst/>
            <a:rect l="0" t="0" r="0" b="0"/>
            <a:pathLst>
              <a:path w="274320" h="34291">
                <a:moveTo>
                  <a:pt x="0" y="34290"/>
                </a:moveTo>
                <a:lnTo>
                  <a:pt x="18203" y="29739"/>
                </a:lnTo>
                <a:lnTo>
                  <a:pt x="25470" y="28399"/>
                </a:lnTo>
                <a:lnTo>
                  <a:pt x="32220" y="27505"/>
                </a:lnTo>
                <a:lnTo>
                  <a:pt x="38625" y="26909"/>
                </a:lnTo>
                <a:lnTo>
                  <a:pt x="140133" y="14170"/>
                </a:lnTo>
                <a:lnTo>
                  <a:pt x="159144" y="12304"/>
                </a:lnTo>
                <a:lnTo>
                  <a:pt x="186936" y="10231"/>
                </a:lnTo>
                <a:lnTo>
                  <a:pt x="205637" y="9310"/>
                </a:lnTo>
                <a:lnTo>
                  <a:pt x="213291" y="8112"/>
                </a:lnTo>
                <a:lnTo>
                  <a:pt x="220299" y="6360"/>
                </a:lnTo>
                <a:lnTo>
                  <a:pt x="226876" y="4240"/>
                </a:lnTo>
                <a:lnTo>
                  <a:pt x="233165" y="2827"/>
                </a:lnTo>
                <a:lnTo>
                  <a:pt x="239263" y="1884"/>
                </a:lnTo>
                <a:lnTo>
                  <a:pt x="27431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89"/>
          <p:cNvSpPr/>
          <p:nvPr/>
        </p:nvSpPr>
        <p:spPr>
          <a:xfrm>
            <a:off x="5206365" y="3017520"/>
            <a:ext cx="282893" cy="77153"/>
          </a:xfrm>
          <a:custGeom>
            <a:avLst/>
            <a:gdLst/>
            <a:ahLst/>
            <a:cxnLst/>
            <a:rect l="0" t="0" r="0" b="0"/>
            <a:pathLst>
              <a:path w="282893" h="77153">
                <a:moveTo>
                  <a:pt x="0" y="77152"/>
                </a:moveTo>
                <a:lnTo>
                  <a:pt x="4551" y="63500"/>
                </a:lnTo>
                <a:lnTo>
                  <a:pt x="6843" y="59478"/>
                </a:lnTo>
                <a:lnTo>
                  <a:pt x="9324" y="56797"/>
                </a:lnTo>
                <a:lnTo>
                  <a:pt x="11931" y="55009"/>
                </a:lnTo>
                <a:lnTo>
                  <a:pt x="19908" y="53023"/>
                </a:lnTo>
                <a:lnTo>
                  <a:pt x="24701" y="52494"/>
                </a:lnTo>
                <a:lnTo>
                  <a:pt x="34565" y="50236"/>
                </a:lnTo>
                <a:lnTo>
                  <a:pt x="63304" y="42647"/>
                </a:lnTo>
                <a:lnTo>
                  <a:pt x="79351" y="38909"/>
                </a:lnTo>
                <a:lnTo>
                  <a:pt x="95762" y="35464"/>
                </a:lnTo>
                <a:lnTo>
                  <a:pt x="112419" y="32215"/>
                </a:lnTo>
                <a:lnTo>
                  <a:pt x="126381" y="30049"/>
                </a:lnTo>
                <a:lnTo>
                  <a:pt x="138547" y="28605"/>
                </a:lnTo>
                <a:lnTo>
                  <a:pt x="149515" y="27642"/>
                </a:lnTo>
                <a:lnTo>
                  <a:pt x="159683" y="26048"/>
                </a:lnTo>
                <a:lnTo>
                  <a:pt x="169320" y="24033"/>
                </a:lnTo>
                <a:lnTo>
                  <a:pt x="178602" y="21737"/>
                </a:lnTo>
                <a:lnTo>
                  <a:pt x="201616" y="16646"/>
                </a:lnTo>
                <a:lnTo>
                  <a:pt x="214420" y="13955"/>
                </a:lnTo>
                <a:lnTo>
                  <a:pt x="224862" y="12160"/>
                </a:lnTo>
                <a:lnTo>
                  <a:pt x="233728" y="10964"/>
                </a:lnTo>
                <a:lnTo>
                  <a:pt x="241543" y="10167"/>
                </a:lnTo>
                <a:lnTo>
                  <a:pt x="248659" y="8683"/>
                </a:lnTo>
                <a:lnTo>
                  <a:pt x="255307" y="6741"/>
                </a:lnTo>
                <a:lnTo>
                  <a:pt x="261645" y="4494"/>
                </a:lnTo>
                <a:lnTo>
                  <a:pt x="266822" y="2996"/>
                </a:lnTo>
                <a:lnTo>
                  <a:pt x="271226" y="1997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90"/>
          <p:cNvSpPr/>
          <p:nvPr/>
        </p:nvSpPr>
        <p:spPr>
          <a:xfrm>
            <a:off x="5386774" y="4269104"/>
            <a:ext cx="33904" cy="548642"/>
          </a:xfrm>
          <a:custGeom>
            <a:avLst/>
            <a:gdLst/>
            <a:ahLst/>
            <a:cxnLst/>
            <a:rect l="0" t="0" r="0" b="0"/>
            <a:pathLst>
              <a:path w="33904" h="548642">
                <a:moveTo>
                  <a:pt x="33903" y="0"/>
                </a:moveTo>
                <a:lnTo>
                  <a:pt x="29353" y="4551"/>
                </a:lnTo>
                <a:lnTo>
                  <a:pt x="28012" y="7797"/>
                </a:lnTo>
                <a:lnTo>
                  <a:pt x="27118" y="11866"/>
                </a:lnTo>
                <a:lnTo>
                  <a:pt x="21133" y="54837"/>
                </a:lnTo>
                <a:lnTo>
                  <a:pt x="19675" y="67991"/>
                </a:lnTo>
                <a:lnTo>
                  <a:pt x="18702" y="79618"/>
                </a:lnTo>
                <a:lnTo>
                  <a:pt x="18055" y="90226"/>
                </a:lnTo>
                <a:lnTo>
                  <a:pt x="14794" y="122334"/>
                </a:lnTo>
                <a:lnTo>
                  <a:pt x="12592" y="141563"/>
                </a:lnTo>
                <a:lnTo>
                  <a:pt x="11123" y="160098"/>
                </a:lnTo>
                <a:lnTo>
                  <a:pt x="10144" y="178170"/>
                </a:lnTo>
                <a:lnTo>
                  <a:pt x="9491" y="195933"/>
                </a:lnTo>
                <a:lnTo>
                  <a:pt x="4022" y="280093"/>
                </a:lnTo>
                <a:lnTo>
                  <a:pt x="2552" y="321031"/>
                </a:lnTo>
                <a:lnTo>
                  <a:pt x="0" y="501487"/>
                </a:lnTo>
                <a:lnTo>
                  <a:pt x="824" y="515300"/>
                </a:lnTo>
                <a:lnTo>
                  <a:pt x="2325" y="525461"/>
                </a:lnTo>
                <a:lnTo>
                  <a:pt x="8185" y="5486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91"/>
          <p:cNvSpPr/>
          <p:nvPr/>
        </p:nvSpPr>
        <p:spPr>
          <a:xfrm>
            <a:off x="5563443" y="4316179"/>
            <a:ext cx="345685" cy="483910"/>
          </a:xfrm>
          <a:custGeom>
            <a:avLst/>
            <a:gdLst/>
            <a:ahLst/>
            <a:cxnLst/>
            <a:rect l="0" t="0" r="0" b="0"/>
            <a:pathLst>
              <a:path w="345685" h="483910">
                <a:moveTo>
                  <a:pt x="157272" y="12933"/>
                </a:moveTo>
                <a:lnTo>
                  <a:pt x="143619" y="22035"/>
                </a:lnTo>
                <a:lnTo>
                  <a:pt x="134376" y="29043"/>
                </a:lnTo>
                <a:lnTo>
                  <a:pt x="126141" y="36285"/>
                </a:lnTo>
                <a:lnTo>
                  <a:pt x="116131" y="45855"/>
                </a:lnTo>
                <a:lnTo>
                  <a:pt x="107872" y="56457"/>
                </a:lnTo>
                <a:lnTo>
                  <a:pt x="100074" y="67520"/>
                </a:lnTo>
                <a:lnTo>
                  <a:pt x="90258" y="78787"/>
                </a:lnTo>
                <a:lnTo>
                  <a:pt x="79545" y="90144"/>
                </a:lnTo>
                <a:lnTo>
                  <a:pt x="74021" y="95840"/>
                </a:lnTo>
                <a:lnTo>
                  <a:pt x="67481" y="105352"/>
                </a:lnTo>
                <a:lnTo>
                  <a:pt x="60264" y="117408"/>
                </a:lnTo>
                <a:lnTo>
                  <a:pt x="46530" y="142234"/>
                </a:lnTo>
                <a:lnTo>
                  <a:pt x="37250" y="159617"/>
                </a:lnTo>
                <a:lnTo>
                  <a:pt x="33442" y="167873"/>
                </a:lnTo>
                <a:lnTo>
                  <a:pt x="29951" y="176234"/>
                </a:lnTo>
                <a:lnTo>
                  <a:pt x="26671" y="184665"/>
                </a:lnTo>
                <a:lnTo>
                  <a:pt x="17947" y="209273"/>
                </a:lnTo>
                <a:lnTo>
                  <a:pt x="12953" y="223837"/>
                </a:lnTo>
                <a:lnTo>
                  <a:pt x="8672" y="238308"/>
                </a:lnTo>
                <a:lnTo>
                  <a:pt x="4865" y="252718"/>
                </a:lnTo>
                <a:lnTo>
                  <a:pt x="1375" y="267087"/>
                </a:lnTo>
                <a:lnTo>
                  <a:pt x="0" y="285239"/>
                </a:lnTo>
                <a:lnTo>
                  <a:pt x="36" y="305913"/>
                </a:lnTo>
                <a:lnTo>
                  <a:pt x="1013" y="328268"/>
                </a:lnTo>
                <a:lnTo>
                  <a:pt x="3569" y="346981"/>
                </a:lnTo>
                <a:lnTo>
                  <a:pt x="7178" y="363267"/>
                </a:lnTo>
                <a:lnTo>
                  <a:pt x="11489" y="377934"/>
                </a:lnTo>
                <a:lnTo>
                  <a:pt x="17221" y="392475"/>
                </a:lnTo>
                <a:lnTo>
                  <a:pt x="23900" y="406931"/>
                </a:lnTo>
                <a:lnTo>
                  <a:pt x="31210" y="421331"/>
                </a:lnTo>
                <a:lnTo>
                  <a:pt x="38940" y="433788"/>
                </a:lnTo>
                <a:lnTo>
                  <a:pt x="46951" y="444951"/>
                </a:lnTo>
                <a:lnTo>
                  <a:pt x="55150" y="455250"/>
                </a:lnTo>
                <a:lnTo>
                  <a:pt x="62520" y="462116"/>
                </a:lnTo>
                <a:lnTo>
                  <a:pt x="69339" y="466693"/>
                </a:lnTo>
                <a:lnTo>
                  <a:pt x="75790" y="469745"/>
                </a:lnTo>
                <a:lnTo>
                  <a:pt x="83900" y="472732"/>
                </a:lnTo>
                <a:lnTo>
                  <a:pt x="93117" y="475675"/>
                </a:lnTo>
                <a:lnTo>
                  <a:pt x="103072" y="478591"/>
                </a:lnTo>
                <a:lnTo>
                  <a:pt x="111614" y="480534"/>
                </a:lnTo>
                <a:lnTo>
                  <a:pt x="119213" y="481830"/>
                </a:lnTo>
                <a:lnTo>
                  <a:pt x="126184" y="482693"/>
                </a:lnTo>
                <a:lnTo>
                  <a:pt x="133689" y="483269"/>
                </a:lnTo>
                <a:lnTo>
                  <a:pt x="141550" y="483653"/>
                </a:lnTo>
                <a:lnTo>
                  <a:pt x="149648" y="483909"/>
                </a:lnTo>
                <a:lnTo>
                  <a:pt x="155999" y="483127"/>
                </a:lnTo>
                <a:lnTo>
                  <a:pt x="165596" y="479718"/>
                </a:lnTo>
                <a:lnTo>
                  <a:pt x="175576" y="475028"/>
                </a:lnTo>
                <a:lnTo>
                  <a:pt x="214490" y="455797"/>
                </a:lnTo>
                <a:lnTo>
                  <a:pt x="220182" y="452004"/>
                </a:lnTo>
                <a:lnTo>
                  <a:pt x="225882" y="447569"/>
                </a:lnTo>
                <a:lnTo>
                  <a:pt x="231586" y="442708"/>
                </a:lnTo>
                <a:lnTo>
                  <a:pt x="237295" y="436610"/>
                </a:lnTo>
                <a:lnTo>
                  <a:pt x="243006" y="429687"/>
                </a:lnTo>
                <a:lnTo>
                  <a:pt x="253478" y="415327"/>
                </a:lnTo>
                <a:lnTo>
                  <a:pt x="275621" y="380166"/>
                </a:lnTo>
                <a:lnTo>
                  <a:pt x="279986" y="372055"/>
                </a:lnTo>
                <a:lnTo>
                  <a:pt x="283849" y="363790"/>
                </a:lnTo>
                <a:lnTo>
                  <a:pt x="287377" y="355423"/>
                </a:lnTo>
                <a:lnTo>
                  <a:pt x="291633" y="346987"/>
                </a:lnTo>
                <a:lnTo>
                  <a:pt x="296376" y="338506"/>
                </a:lnTo>
                <a:lnTo>
                  <a:pt x="301443" y="329994"/>
                </a:lnTo>
                <a:lnTo>
                  <a:pt x="305773" y="320510"/>
                </a:lnTo>
                <a:lnTo>
                  <a:pt x="309613" y="310376"/>
                </a:lnTo>
                <a:lnTo>
                  <a:pt x="327169" y="257637"/>
                </a:lnTo>
                <a:lnTo>
                  <a:pt x="331497" y="243696"/>
                </a:lnTo>
                <a:lnTo>
                  <a:pt x="338845" y="218047"/>
                </a:lnTo>
                <a:lnTo>
                  <a:pt x="341186" y="206826"/>
                </a:lnTo>
                <a:lnTo>
                  <a:pt x="342746" y="196487"/>
                </a:lnTo>
                <a:lnTo>
                  <a:pt x="343786" y="186738"/>
                </a:lnTo>
                <a:lnTo>
                  <a:pt x="344480" y="177380"/>
                </a:lnTo>
                <a:lnTo>
                  <a:pt x="344942" y="168284"/>
                </a:lnTo>
                <a:lnTo>
                  <a:pt x="345456" y="149606"/>
                </a:lnTo>
                <a:lnTo>
                  <a:pt x="345684" y="128604"/>
                </a:lnTo>
                <a:lnTo>
                  <a:pt x="344792" y="119575"/>
                </a:lnTo>
                <a:lnTo>
                  <a:pt x="341262" y="104462"/>
                </a:lnTo>
                <a:lnTo>
                  <a:pt x="336518" y="91395"/>
                </a:lnTo>
                <a:lnTo>
                  <a:pt x="331234" y="79237"/>
                </a:lnTo>
                <a:lnTo>
                  <a:pt x="325710" y="67484"/>
                </a:lnTo>
                <a:lnTo>
                  <a:pt x="317541" y="55911"/>
                </a:lnTo>
                <a:lnTo>
                  <a:pt x="307560" y="45369"/>
                </a:lnTo>
                <a:lnTo>
                  <a:pt x="296774" y="37509"/>
                </a:lnTo>
                <a:lnTo>
                  <a:pt x="291231" y="34080"/>
                </a:lnTo>
                <a:lnTo>
                  <a:pt x="285630" y="30841"/>
                </a:lnTo>
                <a:lnTo>
                  <a:pt x="279992" y="27729"/>
                </a:lnTo>
                <a:lnTo>
                  <a:pt x="271470" y="23750"/>
                </a:lnTo>
                <a:lnTo>
                  <a:pt x="249301" y="14248"/>
                </a:lnTo>
                <a:lnTo>
                  <a:pt x="237675" y="10952"/>
                </a:lnTo>
                <a:lnTo>
                  <a:pt x="226114" y="8755"/>
                </a:lnTo>
                <a:lnTo>
                  <a:pt x="214596" y="7290"/>
                </a:lnTo>
                <a:lnTo>
                  <a:pt x="203108" y="5361"/>
                </a:lnTo>
                <a:lnTo>
                  <a:pt x="191639" y="3123"/>
                </a:lnTo>
                <a:lnTo>
                  <a:pt x="180183" y="678"/>
                </a:lnTo>
                <a:lnTo>
                  <a:pt x="169689" y="0"/>
                </a:lnTo>
                <a:lnTo>
                  <a:pt x="159835" y="501"/>
                </a:lnTo>
                <a:lnTo>
                  <a:pt x="150408" y="1788"/>
                </a:lnTo>
                <a:lnTo>
                  <a:pt x="142218" y="2645"/>
                </a:lnTo>
                <a:lnTo>
                  <a:pt x="134853" y="3217"/>
                </a:lnTo>
                <a:lnTo>
                  <a:pt x="114409" y="43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92"/>
          <p:cNvSpPr/>
          <p:nvPr/>
        </p:nvSpPr>
        <p:spPr>
          <a:xfrm>
            <a:off x="4957880" y="4149444"/>
            <a:ext cx="1285032" cy="907105"/>
          </a:xfrm>
          <a:custGeom>
            <a:avLst/>
            <a:gdLst/>
            <a:ahLst/>
            <a:cxnLst/>
            <a:rect l="0" t="0" r="0" b="0"/>
            <a:pathLst>
              <a:path w="1285032" h="907105">
                <a:moveTo>
                  <a:pt x="51317" y="42508"/>
                </a:moveTo>
                <a:lnTo>
                  <a:pt x="83538" y="49293"/>
                </a:lnTo>
                <a:lnTo>
                  <a:pt x="119801" y="50845"/>
                </a:lnTo>
                <a:lnTo>
                  <a:pt x="278364" y="51050"/>
                </a:lnTo>
                <a:lnTo>
                  <a:pt x="325554" y="50107"/>
                </a:lnTo>
                <a:lnTo>
                  <a:pt x="362729" y="48527"/>
                </a:lnTo>
                <a:lnTo>
                  <a:pt x="393228" y="46521"/>
                </a:lnTo>
                <a:lnTo>
                  <a:pt x="442355" y="44291"/>
                </a:lnTo>
                <a:lnTo>
                  <a:pt x="463457" y="43697"/>
                </a:lnTo>
                <a:lnTo>
                  <a:pt x="502143" y="40497"/>
                </a:lnTo>
                <a:lnTo>
                  <a:pt x="538387" y="35899"/>
                </a:lnTo>
                <a:lnTo>
                  <a:pt x="573545" y="30681"/>
                </a:lnTo>
                <a:lnTo>
                  <a:pt x="743790" y="13286"/>
                </a:lnTo>
                <a:lnTo>
                  <a:pt x="836286" y="5708"/>
                </a:lnTo>
                <a:lnTo>
                  <a:pt x="868951" y="3687"/>
                </a:lnTo>
                <a:lnTo>
                  <a:pt x="933188" y="1442"/>
                </a:lnTo>
                <a:lnTo>
                  <a:pt x="1027942" y="0"/>
                </a:lnTo>
                <a:lnTo>
                  <a:pt x="1057508" y="2343"/>
                </a:lnTo>
                <a:lnTo>
                  <a:pt x="1086205" y="5607"/>
                </a:lnTo>
                <a:lnTo>
                  <a:pt x="1121185" y="7058"/>
                </a:lnTo>
                <a:lnTo>
                  <a:pt x="1160160" y="12425"/>
                </a:lnTo>
                <a:lnTo>
                  <a:pt x="1197977" y="21820"/>
                </a:lnTo>
                <a:lnTo>
                  <a:pt x="1224779" y="27203"/>
                </a:lnTo>
                <a:lnTo>
                  <a:pt x="1235796" y="31896"/>
                </a:lnTo>
                <a:lnTo>
                  <a:pt x="1243867" y="37157"/>
                </a:lnTo>
                <a:lnTo>
                  <a:pt x="1268593" y="61030"/>
                </a:lnTo>
                <a:lnTo>
                  <a:pt x="1277493" y="73283"/>
                </a:lnTo>
                <a:lnTo>
                  <a:pt x="1282084" y="90158"/>
                </a:lnTo>
                <a:lnTo>
                  <a:pt x="1284125" y="112264"/>
                </a:lnTo>
                <a:lnTo>
                  <a:pt x="1284669" y="126159"/>
                </a:lnTo>
                <a:lnTo>
                  <a:pt x="1285031" y="141138"/>
                </a:lnTo>
                <a:lnTo>
                  <a:pt x="1283368" y="158744"/>
                </a:lnTo>
                <a:lnTo>
                  <a:pt x="1280355" y="178101"/>
                </a:lnTo>
                <a:lnTo>
                  <a:pt x="1276441" y="198626"/>
                </a:lnTo>
                <a:lnTo>
                  <a:pt x="1273831" y="216119"/>
                </a:lnTo>
                <a:lnTo>
                  <a:pt x="1272092" y="231592"/>
                </a:lnTo>
                <a:lnTo>
                  <a:pt x="1269206" y="258943"/>
                </a:lnTo>
                <a:lnTo>
                  <a:pt x="1264749" y="283799"/>
                </a:lnTo>
                <a:lnTo>
                  <a:pt x="1259593" y="307546"/>
                </a:lnTo>
                <a:lnTo>
                  <a:pt x="1256884" y="319213"/>
                </a:lnTo>
                <a:lnTo>
                  <a:pt x="1254126" y="339373"/>
                </a:lnTo>
                <a:lnTo>
                  <a:pt x="1245693" y="418334"/>
                </a:lnTo>
                <a:lnTo>
                  <a:pt x="1242855" y="437839"/>
                </a:lnTo>
                <a:lnTo>
                  <a:pt x="1240011" y="454652"/>
                </a:lnTo>
                <a:lnTo>
                  <a:pt x="1234311" y="493653"/>
                </a:lnTo>
                <a:lnTo>
                  <a:pt x="1231457" y="514721"/>
                </a:lnTo>
                <a:lnTo>
                  <a:pt x="1229554" y="535435"/>
                </a:lnTo>
                <a:lnTo>
                  <a:pt x="1228286" y="555911"/>
                </a:lnTo>
                <a:lnTo>
                  <a:pt x="1226877" y="594537"/>
                </a:lnTo>
                <a:lnTo>
                  <a:pt x="1226251" y="627580"/>
                </a:lnTo>
                <a:lnTo>
                  <a:pt x="1228512" y="653060"/>
                </a:lnTo>
                <a:lnTo>
                  <a:pt x="1232601" y="680930"/>
                </a:lnTo>
                <a:lnTo>
                  <a:pt x="1233175" y="688150"/>
                </a:lnTo>
                <a:lnTo>
                  <a:pt x="1232605" y="693916"/>
                </a:lnTo>
                <a:lnTo>
                  <a:pt x="1226840" y="713255"/>
                </a:lnTo>
                <a:lnTo>
                  <a:pt x="1226073" y="722366"/>
                </a:lnTo>
                <a:lnTo>
                  <a:pt x="1221295" y="735650"/>
                </a:lnTo>
                <a:lnTo>
                  <a:pt x="1213846" y="747099"/>
                </a:lnTo>
                <a:lnTo>
                  <a:pt x="1211147" y="749408"/>
                </a:lnTo>
                <a:lnTo>
                  <a:pt x="1208394" y="750947"/>
                </a:lnTo>
                <a:lnTo>
                  <a:pt x="1202796" y="752657"/>
                </a:lnTo>
                <a:lnTo>
                  <a:pt x="1197133" y="753417"/>
                </a:lnTo>
                <a:lnTo>
                  <a:pt x="1194289" y="754573"/>
                </a:lnTo>
                <a:lnTo>
                  <a:pt x="1188590" y="758396"/>
                </a:lnTo>
                <a:lnTo>
                  <a:pt x="1180341" y="760731"/>
                </a:lnTo>
                <a:lnTo>
                  <a:pt x="1141321" y="762229"/>
                </a:lnTo>
                <a:lnTo>
                  <a:pt x="1121233" y="764974"/>
                </a:lnTo>
                <a:lnTo>
                  <a:pt x="1096674" y="769335"/>
                </a:lnTo>
                <a:lnTo>
                  <a:pt x="1067327" y="770808"/>
                </a:lnTo>
                <a:lnTo>
                  <a:pt x="1026304" y="771063"/>
                </a:lnTo>
                <a:lnTo>
                  <a:pt x="990125" y="775690"/>
                </a:lnTo>
                <a:lnTo>
                  <a:pt x="957832" y="777942"/>
                </a:lnTo>
                <a:lnTo>
                  <a:pt x="918080" y="779895"/>
                </a:lnTo>
                <a:lnTo>
                  <a:pt x="856670" y="785398"/>
                </a:lnTo>
                <a:lnTo>
                  <a:pt x="826129" y="787019"/>
                </a:lnTo>
                <a:lnTo>
                  <a:pt x="787156" y="790279"/>
                </a:lnTo>
                <a:lnTo>
                  <a:pt x="764761" y="792482"/>
                </a:lnTo>
                <a:lnTo>
                  <a:pt x="727178" y="797470"/>
                </a:lnTo>
                <a:lnTo>
                  <a:pt x="710489" y="800134"/>
                </a:lnTo>
                <a:lnTo>
                  <a:pt x="517049" y="839068"/>
                </a:lnTo>
                <a:lnTo>
                  <a:pt x="481512" y="844210"/>
                </a:lnTo>
                <a:lnTo>
                  <a:pt x="449207" y="848400"/>
                </a:lnTo>
                <a:lnTo>
                  <a:pt x="409450" y="856612"/>
                </a:lnTo>
                <a:lnTo>
                  <a:pt x="357879" y="867395"/>
                </a:lnTo>
                <a:lnTo>
                  <a:pt x="321538" y="876623"/>
                </a:lnTo>
                <a:lnTo>
                  <a:pt x="288121" y="885389"/>
                </a:lnTo>
                <a:lnTo>
                  <a:pt x="249541" y="890993"/>
                </a:lnTo>
                <a:lnTo>
                  <a:pt x="214403" y="897745"/>
                </a:lnTo>
                <a:lnTo>
                  <a:pt x="179946" y="899361"/>
                </a:lnTo>
                <a:lnTo>
                  <a:pt x="165318" y="902122"/>
                </a:lnTo>
                <a:lnTo>
                  <a:pt x="152466" y="905571"/>
                </a:lnTo>
                <a:lnTo>
                  <a:pt x="140405" y="907104"/>
                </a:lnTo>
                <a:lnTo>
                  <a:pt x="126154" y="905246"/>
                </a:lnTo>
                <a:lnTo>
                  <a:pt x="83616" y="897700"/>
                </a:lnTo>
                <a:lnTo>
                  <a:pt x="55474" y="887922"/>
                </a:lnTo>
                <a:lnTo>
                  <a:pt x="41965" y="879635"/>
                </a:lnTo>
                <a:lnTo>
                  <a:pt x="35096" y="871447"/>
                </a:lnTo>
                <a:lnTo>
                  <a:pt x="17108" y="846308"/>
                </a:lnTo>
                <a:lnTo>
                  <a:pt x="14223" y="841265"/>
                </a:lnTo>
                <a:lnTo>
                  <a:pt x="11019" y="828041"/>
                </a:lnTo>
                <a:lnTo>
                  <a:pt x="8642" y="810734"/>
                </a:lnTo>
                <a:lnTo>
                  <a:pt x="4410" y="787167"/>
                </a:lnTo>
                <a:lnTo>
                  <a:pt x="1894" y="763358"/>
                </a:lnTo>
                <a:lnTo>
                  <a:pt x="777" y="740076"/>
                </a:lnTo>
                <a:lnTo>
                  <a:pt x="280" y="717029"/>
                </a:lnTo>
                <a:lnTo>
                  <a:pt x="0" y="664429"/>
                </a:lnTo>
                <a:lnTo>
                  <a:pt x="913" y="639050"/>
                </a:lnTo>
                <a:lnTo>
                  <a:pt x="6683" y="529667"/>
                </a:lnTo>
                <a:lnTo>
                  <a:pt x="7667" y="492385"/>
                </a:lnTo>
                <a:lnTo>
                  <a:pt x="8351" y="419451"/>
                </a:lnTo>
                <a:lnTo>
                  <a:pt x="9338" y="401436"/>
                </a:lnTo>
                <a:lnTo>
                  <a:pt x="12975" y="356019"/>
                </a:lnTo>
                <a:lnTo>
                  <a:pt x="14326" y="331525"/>
                </a:lnTo>
                <a:lnTo>
                  <a:pt x="15827" y="281450"/>
                </a:lnTo>
                <a:lnTo>
                  <a:pt x="16671" y="227817"/>
                </a:lnTo>
                <a:lnTo>
                  <a:pt x="16996" y="72339"/>
                </a:lnTo>
                <a:lnTo>
                  <a:pt x="14473" y="53226"/>
                </a:lnTo>
                <a:lnTo>
                  <a:pt x="11130" y="40604"/>
                </a:lnTo>
                <a:lnTo>
                  <a:pt x="8454" y="167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C(</a:t>
            </a:r>
            <a:r>
              <a:rPr lang="en-US" dirty="0" err="1" smtClean="0"/>
              <a:t>n,r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C(</a:t>
            </a:r>
            <a:r>
              <a:rPr lang="en-US" dirty="0" err="1" smtClean="0"/>
              <a:t>n,r</a:t>
            </a:r>
            <a:r>
              <a:rPr lang="en-US" dirty="0" smtClean="0"/>
              <a:t>) =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n=number of elements</a:t>
            </a:r>
          </a:p>
          <a:p>
            <a:r>
              <a:rPr lang="en-US" dirty="0" smtClean="0"/>
              <a:t>r=the number taken at a time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17411" name="Object 3"/>
          <p:cNvGraphicFramePr>
            <a:graphicFrameLocks noChangeAspect="1"/>
          </p:cNvGraphicFramePr>
          <p:nvPr/>
        </p:nvGraphicFramePr>
        <p:xfrm>
          <a:off x="2427288" y="1600200"/>
          <a:ext cx="1852612" cy="1358900"/>
        </p:xfrm>
        <a:graphic>
          <a:graphicData uri="http://schemas.openxmlformats.org/presentationml/2006/ole">
            <p:oleObj spid="_x0000_s17411" name="Equation" r:id="rId4" imgW="571320" imgH="419040" progId="Equation.3">
              <p:embed/>
            </p:oleObj>
          </a:graphicData>
        </a:graphic>
      </p:graphicFrame>
      <p:sp>
        <p:nvSpPr>
          <p:cNvPr id="5" name="SMARTPenAnnotation173"/>
          <p:cNvSpPr/>
          <p:nvPr/>
        </p:nvSpPr>
        <p:spPr>
          <a:xfrm>
            <a:off x="5147772" y="1920344"/>
            <a:ext cx="452929" cy="514128"/>
          </a:xfrm>
          <a:custGeom>
            <a:avLst/>
            <a:gdLst/>
            <a:ahLst/>
            <a:cxnLst/>
            <a:rect l="0" t="0" r="0" b="0"/>
            <a:pathLst>
              <a:path w="452929" h="514128">
                <a:moveTo>
                  <a:pt x="452928" y="8468"/>
                </a:moveTo>
                <a:lnTo>
                  <a:pt x="448377" y="8468"/>
                </a:lnTo>
                <a:lnTo>
                  <a:pt x="438523" y="5928"/>
                </a:lnTo>
                <a:lnTo>
                  <a:pt x="425570" y="2577"/>
                </a:lnTo>
                <a:lnTo>
                  <a:pt x="413464" y="1087"/>
                </a:lnTo>
                <a:lnTo>
                  <a:pt x="405664" y="690"/>
                </a:lnTo>
                <a:lnTo>
                  <a:pt x="386837" y="249"/>
                </a:lnTo>
                <a:lnTo>
                  <a:pt x="354817" y="0"/>
                </a:lnTo>
                <a:lnTo>
                  <a:pt x="345610" y="918"/>
                </a:lnTo>
                <a:lnTo>
                  <a:pt x="337567" y="2482"/>
                </a:lnTo>
                <a:lnTo>
                  <a:pt x="330301" y="4477"/>
                </a:lnTo>
                <a:lnTo>
                  <a:pt x="322599" y="5808"/>
                </a:lnTo>
                <a:lnTo>
                  <a:pt x="314607" y="6694"/>
                </a:lnTo>
                <a:lnTo>
                  <a:pt x="306421" y="7286"/>
                </a:lnTo>
                <a:lnTo>
                  <a:pt x="298107" y="8632"/>
                </a:lnTo>
                <a:lnTo>
                  <a:pt x="289706" y="10483"/>
                </a:lnTo>
                <a:lnTo>
                  <a:pt x="281248" y="12669"/>
                </a:lnTo>
                <a:lnTo>
                  <a:pt x="270847" y="16983"/>
                </a:lnTo>
                <a:lnTo>
                  <a:pt x="259151" y="22718"/>
                </a:lnTo>
                <a:lnTo>
                  <a:pt x="246590" y="29398"/>
                </a:lnTo>
                <a:lnTo>
                  <a:pt x="235359" y="34804"/>
                </a:lnTo>
                <a:lnTo>
                  <a:pt x="225015" y="39360"/>
                </a:lnTo>
                <a:lnTo>
                  <a:pt x="215260" y="43350"/>
                </a:lnTo>
                <a:lnTo>
                  <a:pt x="204948" y="48868"/>
                </a:lnTo>
                <a:lnTo>
                  <a:pt x="194263" y="55404"/>
                </a:lnTo>
                <a:lnTo>
                  <a:pt x="183330" y="62619"/>
                </a:lnTo>
                <a:lnTo>
                  <a:pt x="174136" y="68381"/>
                </a:lnTo>
                <a:lnTo>
                  <a:pt x="166101" y="73175"/>
                </a:lnTo>
                <a:lnTo>
                  <a:pt x="158840" y="77323"/>
                </a:lnTo>
                <a:lnTo>
                  <a:pt x="148284" y="86757"/>
                </a:lnTo>
                <a:lnTo>
                  <a:pt x="135532" y="99713"/>
                </a:lnTo>
                <a:lnTo>
                  <a:pt x="121316" y="115018"/>
                </a:lnTo>
                <a:lnTo>
                  <a:pt x="109933" y="128079"/>
                </a:lnTo>
                <a:lnTo>
                  <a:pt x="100439" y="139644"/>
                </a:lnTo>
                <a:lnTo>
                  <a:pt x="92205" y="150211"/>
                </a:lnTo>
                <a:lnTo>
                  <a:pt x="81953" y="164876"/>
                </a:lnTo>
                <a:lnTo>
                  <a:pt x="31177" y="242190"/>
                </a:lnTo>
                <a:lnTo>
                  <a:pt x="25076" y="252865"/>
                </a:lnTo>
                <a:lnTo>
                  <a:pt x="20055" y="262839"/>
                </a:lnTo>
                <a:lnTo>
                  <a:pt x="15756" y="272346"/>
                </a:lnTo>
                <a:lnTo>
                  <a:pt x="12890" y="281542"/>
                </a:lnTo>
                <a:lnTo>
                  <a:pt x="10979" y="290530"/>
                </a:lnTo>
                <a:lnTo>
                  <a:pt x="9705" y="299379"/>
                </a:lnTo>
                <a:lnTo>
                  <a:pt x="7904" y="308136"/>
                </a:lnTo>
                <a:lnTo>
                  <a:pt x="5750" y="316832"/>
                </a:lnTo>
                <a:lnTo>
                  <a:pt x="3362" y="325486"/>
                </a:lnTo>
                <a:lnTo>
                  <a:pt x="1769" y="336019"/>
                </a:lnTo>
                <a:lnTo>
                  <a:pt x="708" y="347803"/>
                </a:lnTo>
                <a:lnTo>
                  <a:pt x="0" y="360421"/>
                </a:lnTo>
                <a:lnTo>
                  <a:pt x="1433" y="372643"/>
                </a:lnTo>
                <a:lnTo>
                  <a:pt x="4294" y="384602"/>
                </a:lnTo>
                <a:lnTo>
                  <a:pt x="8106" y="396384"/>
                </a:lnTo>
                <a:lnTo>
                  <a:pt x="11600" y="406144"/>
                </a:lnTo>
                <a:lnTo>
                  <a:pt x="18022" y="422068"/>
                </a:lnTo>
                <a:lnTo>
                  <a:pt x="24051" y="435495"/>
                </a:lnTo>
                <a:lnTo>
                  <a:pt x="30858" y="447813"/>
                </a:lnTo>
                <a:lnTo>
                  <a:pt x="40234" y="459637"/>
                </a:lnTo>
                <a:lnTo>
                  <a:pt x="50750" y="471243"/>
                </a:lnTo>
                <a:lnTo>
                  <a:pt x="61775" y="481798"/>
                </a:lnTo>
                <a:lnTo>
                  <a:pt x="73025" y="489664"/>
                </a:lnTo>
                <a:lnTo>
                  <a:pt x="84374" y="496336"/>
                </a:lnTo>
                <a:lnTo>
                  <a:pt x="90068" y="499448"/>
                </a:lnTo>
                <a:lnTo>
                  <a:pt x="104014" y="502906"/>
                </a:lnTo>
                <a:lnTo>
                  <a:pt x="123547" y="505396"/>
                </a:lnTo>
                <a:lnTo>
                  <a:pt x="154454" y="509678"/>
                </a:lnTo>
                <a:lnTo>
                  <a:pt x="168220" y="511200"/>
                </a:lnTo>
                <a:lnTo>
                  <a:pt x="180255" y="512215"/>
                </a:lnTo>
                <a:lnTo>
                  <a:pt x="191136" y="512892"/>
                </a:lnTo>
                <a:lnTo>
                  <a:pt x="210846" y="513644"/>
                </a:lnTo>
                <a:lnTo>
                  <a:pt x="238007" y="514067"/>
                </a:lnTo>
                <a:lnTo>
                  <a:pt x="246782" y="514127"/>
                </a:lnTo>
                <a:lnTo>
                  <a:pt x="255490" y="513214"/>
                </a:lnTo>
                <a:lnTo>
                  <a:pt x="264153" y="511653"/>
                </a:lnTo>
                <a:lnTo>
                  <a:pt x="272785" y="509660"/>
                </a:lnTo>
                <a:lnTo>
                  <a:pt x="287112" y="507378"/>
                </a:lnTo>
                <a:lnTo>
                  <a:pt x="325892" y="502303"/>
                </a:lnTo>
                <a:lnTo>
                  <a:pt x="341567" y="500569"/>
                </a:lnTo>
                <a:lnTo>
                  <a:pt x="353923" y="499413"/>
                </a:lnTo>
                <a:lnTo>
                  <a:pt x="364064" y="498642"/>
                </a:lnTo>
                <a:lnTo>
                  <a:pt x="372730" y="497176"/>
                </a:lnTo>
                <a:lnTo>
                  <a:pt x="380413" y="495246"/>
                </a:lnTo>
                <a:lnTo>
                  <a:pt x="394029" y="491514"/>
                </a:lnTo>
                <a:lnTo>
                  <a:pt x="406430" y="489855"/>
                </a:lnTo>
                <a:lnTo>
                  <a:pt x="413357" y="489412"/>
                </a:lnTo>
                <a:lnTo>
                  <a:pt x="420832" y="489118"/>
                </a:lnTo>
                <a:lnTo>
                  <a:pt x="452928" y="4885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74"/>
          <p:cNvSpPr/>
          <p:nvPr/>
        </p:nvSpPr>
        <p:spPr>
          <a:xfrm>
            <a:off x="5798167" y="1827840"/>
            <a:ext cx="308311" cy="769628"/>
          </a:xfrm>
          <a:custGeom>
            <a:avLst/>
            <a:gdLst/>
            <a:ahLst/>
            <a:cxnLst/>
            <a:rect l="0" t="0" r="0" b="0"/>
            <a:pathLst>
              <a:path w="308311" h="769628">
                <a:moveTo>
                  <a:pt x="308310" y="23820"/>
                </a:moveTo>
                <a:lnTo>
                  <a:pt x="302419" y="11084"/>
                </a:lnTo>
                <a:lnTo>
                  <a:pt x="300929" y="4507"/>
                </a:lnTo>
                <a:lnTo>
                  <a:pt x="298627" y="2372"/>
                </a:lnTo>
                <a:lnTo>
                  <a:pt x="295187" y="949"/>
                </a:lnTo>
                <a:lnTo>
                  <a:pt x="290989" y="0"/>
                </a:lnTo>
                <a:lnTo>
                  <a:pt x="287238" y="320"/>
                </a:lnTo>
                <a:lnTo>
                  <a:pt x="283785" y="1485"/>
                </a:lnTo>
                <a:lnTo>
                  <a:pt x="280529" y="3215"/>
                </a:lnTo>
                <a:lnTo>
                  <a:pt x="274549" y="4368"/>
                </a:lnTo>
                <a:lnTo>
                  <a:pt x="266753" y="5137"/>
                </a:lnTo>
                <a:lnTo>
                  <a:pt x="257746" y="5650"/>
                </a:lnTo>
                <a:lnTo>
                  <a:pt x="249835" y="6944"/>
                </a:lnTo>
                <a:lnTo>
                  <a:pt x="242657" y="8759"/>
                </a:lnTo>
                <a:lnTo>
                  <a:pt x="235967" y="10922"/>
                </a:lnTo>
                <a:lnTo>
                  <a:pt x="227696" y="14268"/>
                </a:lnTo>
                <a:lnTo>
                  <a:pt x="218373" y="18405"/>
                </a:lnTo>
                <a:lnTo>
                  <a:pt x="208346" y="23067"/>
                </a:lnTo>
                <a:lnTo>
                  <a:pt x="196900" y="29985"/>
                </a:lnTo>
                <a:lnTo>
                  <a:pt x="184507" y="38408"/>
                </a:lnTo>
                <a:lnTo>
                  <a:pt x="159941" y="56021"/>
                </a:lnTo>
                <a:lnTo>
                  <a:pt x="139498" y="70199"/>
                </a:lnTo>
                <a:lnTo>
                  <a:pt x="130999" y="76646"/>
                </a:lnTo>
                <a:lnTo>
                  <a:pt x="123428" y="82850"/>
                </a:lnTo>
                <a:lnTo>
                  <a:pt x="116475" y="88891"/>
                </a:lnTo>
                <a:lnTo>
                  <a:pt x="108031" y="97680"/>
                </a:lnTo>
                <a:lnTo>
                  <a:pt x="98590" y="108303"/>
                </a:lnTo>
                <a:lnTo>
                  <a:pt x="88487" y="120146"/>
                </a:lnTo>
                <a:lnTo>
                  <a:pt x="76989" y="135663"/>
                </a:lnTo>
                <a:lnTo>
                  <a:pt x="64561" y="153627"/>
                </a:lnTo>
                <a:lnTo>
                  <a:pt x="51513" y="173223"/>
                </a:lnTo>
                <a:lnTo>
                  <a:pt x="41862" y="189144"/>
                </a:lnTo>
                <a:lnTo>
                  <a:pt x="34476" y="202616"/>
                </a:lnTo>
                <a:lnTo>
                  <a:pt x="28599" y="214455"/>
                </a:lnTo>
                <a:lnTo>
                  <a:pt x="22776" y="231872"/>
                </a:lnTo>
                <a:lnTo>
                  <a:pt x="16989" y="253009"/>
                </a:lnTo>
                <a:lnTo>
                  <a:pt x="11226" y="276625"/>
                </a:lnTo>
                <a:lnTo>
                  <a:pt x="7384" y="295226"/>
                </a:lnTo>
                <a:lnTo>
                  <a:pt x="4823" y="310485"/>
                </a:lnTo>
                <a:lnTo>
                  <a:pt x="3115" y="323515"/>
                </a:lnTo>
                <a:lnTo>
                  <a:pt x="1977" y="336011"/>
                </a:lnTo>
                <a:lnTo>
                  <a:pt x="712" y="360057"/>
                </a:lnTo>
                <a:lnTo>
                  <a:pt x="0" y="435971"/>
                </a:lnTo>
                <a:lnTo>
                  <a:pt x="853" y="458607"/>
                </a:lnTo>
                <a:lnTo>
                  <a:pt x="2373" y="476555"/>
                </a:lnTo>
                <a:lnTo>
                  <a:pt x="4340" y="491379"/>
                </a:lnTo>
                <a:lnTo>
                  <a:pt x="6525" y="512929"/>
                </a:lnTo>
                <a:lnTo>
                  <a:pt x="8448" y="529809"/>
                </a:lnTo>
                <a:lnTo>
                  <a:pt x="12478" y="546836"/>
                </a:lnTo>
                <a:lnTo>
                  <a:pt x="19984" y="563929"/>
                </a:lnTo>
                <a:lnTo>
                  <a:pt x="28718" y="581051"/>
                </a:lnTo>
                <a:lnTo>
                  <a:pt x="35774" y="598185"/>
                </a:lnTo>
                <a:lnTo>
                  <a:pt x="44625" y="615326"/>
                </a:lnTo>
                <a:lnTo>
                  <a:pt x="49653" y="623897"/>
                </a:lnTo>
                <a:lnTo>
                  <a:pt x="55862" y="633421"/>
                </a:lnTo>
                <a:lnTo>
                  <a:pt x="62859" y="643581"/>
                </a:lnTo>
                <a:lnTo>
                  <a:pt x="70381" y="654164"/>
                </a:lnTo>
                <a:lnTo>
                  <a:pt x="77301" y="663124"/>
                </a:lnTo>
                <a:lnTo>
                  <a:pt x="83819" y="671003"/>
                </a:lnTo>
                <a:lnTo>
                  <a:pt x="90069" y="678160"/>
                </a:lnTo>
                <a:lnTo>
                  <a:pt x="96141" y="684836"/>
                </a:lnTo>
                <a:lnTo>
                  <a:pt x="107968" y="697335"/>
                </a:lnTo>
                <a:lnTo>
                  <a:pt x="116646" y="704287"/>
                </a:lnTo>
                <a:lnTo>
                  <a:pt x="127194" y="711780"/>
                </a:lnTo>
                <a:lnTo>
                  <a:pt x="138988" y="719632"/>
                </a:lnTo>
                <a:lnTo>
                  <a:pt x="148757" y="725820"/>
                </a:lnTo>
                <a:lnTo>
                  <a:pt x="157174" y="730897"/>
                </a:lnTo>
                <a:lnTo>
                  <a:pt x="164690" y="735234"/>
                </a:lnTo>
                <a:lnTo>
                  <a:pt x="172558" y="738126"/>
                </a:lnTo>
                <a:lnTo>
                  <a:pt x="180662" y="740054"/>
                </a:lnTo>
                <a:lnTo>
                  <a:pt x="188921" y="741339"/>
                </a:lnTo>
                <a:lnTo>
                  <a:pt x="196332" y="743148"/>
                </a:lnTo>
                <a:lnTo>
                  <a:pt x="203178" y="745307"/>
                </a:lnTo>
                <a:lnTo>
                  <a:pt x="209647" y="747699"/>
                </a:lnTo>
                <a:lnTo>
                  <a:pt x="215865" y="749293"/>
                </a:lnTo>
                <a:lnTo>
                  <a:pt x="221915" y="750356"/>
                </a:lnTo>
                <a:lnTo>
                  <a:pt x="227853" y="751065"/>
                </a:lnTo>
                <a:lnTo>
                  <a:pt x="236575" y="752490"/>
                </a:lnTo>
                <a:lnTo>
                  <a:pt x="258965" y="756613"/>
                </a:lnTo>
                <a:lnTo>
                  <a:pt x="267794" y="759046"/>
                </a:lnTo>
                <a:lnTo>
                  <a:pt x="274632" y="761621"/>
                </a:lnTo>
                <a:lnTo>
                  <a:pt x="280143" y="764289"/>
                </a:lnTo>
                <a:lnTo>
                  <a:pt x="288806" y="767255"/>
                </a:lnTo>
                <a:lnTo>
                  <a:pt x="299737" y="7696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75"/>
          <p:cNvSpPr/>
          <p:nvPr/>
        </p:nvSpPr>
        <p:spPr>
          <a:xfrm>
            <a:off x="5977890" y="2031682"/>
            <a:ext cx="331503" cy="377147"/>
          </a:xfrm>
          <a:custGeom>
            <a:avLst/>
            <a:gdLst/>
            <a:ahLst/>
            <a:cxnLst/>
            <a:rect l="0" t="0" r="0" b="0"/>
            <a:pathLst>
              <a:path w="331503" h="377147">
                <a:moveTo>
                  <a:pt x="308610" y="0"/>
                </a:moveTo>
                <a:lnTo>
                  <a:pt x="294957" y="4551"/>
                </a:lnTo>
                <a:lnTo>
                  <a:pt x="287126" y="6844"/>
                </a:lnTo>
                <a:lnTo>
                  <a:pt x="268264" y="11932"/>
                </a:lnTo>
                <a:lnTo>
                  <a:pt x="259805" y="13670"/>
                </a:lnTo>
                <a:lnTo>
                  <a:pt x="252260" y="14828"/>
                </a:lnTo>
                <a:lnTo>
                  <a:pt x="245326" y="15600"/>
                </a:lnTo>
                <a:lnTo>
                  <a:pt x="238798" y="17068"/>
                </a:lnTo>
                <a:lnTo>
                  <a:pt x="232541" y="18999"/>
                </a:lnTo>
                <a:lnTo>
                  <a:pt x="226465" y="21238"/>
                </a:lnTo>
                <a:lnTo>
                  <a:pt x="220509" y="22731"/>
                </a:lnTo>
                <a:lnTo>
                  <a:pt x="214633" y="23727"/>
                </a:lnTo>
                <a:lnTo>
                  <a:pt x="208811" y="24390"/>
                </a:lnTo>
                <a:lnTo>
                  <a:pt x="203025" y="24833"/>
                </a:lnTo>
                <a:lnTo>
                  <a:pt x="197262" y="25128"/>
                </a:lnTo>
                <a:lnTo>
                  <a:pt x="191515" y="25324"/>
                </a:lnTo>
                <a:lnTo>
                  <a:pt x="162271" y="28083"/>
                </a:lnTo>
                <a:lnTo>
                  <a:pt x="127365" y="31531"/>
                </a:lnTo>
                <a:lnTo>
                  <a:pt x="115390" y="32451"/>
                </a:lnTo>
                <a:lnTo>
                  <a:pt x="97956" y="33473"/>
                </a:lnTo>
                <a:lnTo>
                  <a:pt x="87033" y="33927"/>
                </a:lnTo>
                <a:lnTo>
                  <a:pt x="81835" y="33095"/>
                </a:lnTo>
                <a:lnTo>
                  <a:pt x="76464" y="31589"/>
                </a:lnTo>
                <a:lnTo>
                  <a:pt x="66369" y="28327"/>
                </a:lnTo>
                <a:lnTo>
                  <a:pt x="56283" y="26491"/>
                </a:lnTo>
                <a:lnTo>
                  <a:pt x="53590" y="26061"/>
                </a:lnTo>
                <a:lnTo>
                  <a:pt x="51919" y="26899"/>
                </a:lnTo>
                <a:lnTo>
                  <a:pt x="44243" y="33129"/>
                </a:lnTo>
                <a:lnTo>
                  <a:pt x="43476" y="43934"/>
                </a:lnTo>
                <a:lnTo>
                  <a:pt x="42983" y="68263"/>
                </a:lnTo>
                <a:lnTo>
                  <a:pt x="40376" y="78281"/>
                </a:lnTo>
                <a:lnTo>
                  <a:pt x="38347" y="83620"/>
                </a:lnTo>
                <a:lnTo>
                  <a:pt x="36995" y="90037"/>
                </a:lnTo>
                <a:lnTo>
                  <a:pt x="36093" y="97172"/>
                </a:lnTo>
                <a:lnTo>
                  <a:pt x="35492" y="104786"/>
                </a:lnTo>
                <a:lnTo>
                  <a:pt x="35091" y="118435"/>
                </a:lnTo>
                <a:lnTo>
                  <a:pt x="34395" y="189657"/>
                </a:lnTo>
                <a:lnTo>
                  <a:pt x="35312" y="197875"/>
                </a:lnTo>
                <a:lnTo>
                  <a:pt x="36877" y="206212"/>
                </a:lnTo>
                <a:lnTo>
                  <a:pt x="38871" y="214627"/>
                </a:lnTo>
                <a:lnTo>
                  <a:pt x="41154" y="219285"/>
                </a:lnTo>
                <a:lnTo>
                  <a:pt x="43628" y="221438"/>
                </a:lnTo>
                <a:lnTo>
                  <a:pt x="46231" y="221920"/>
                </a:lnTo>
                <a:lnTo>
                  <a:pt x="49870" y="220337"/>
                </a:lnTo>
                <a:lnTo>
                  <a:pt x="58995" y="213497"/>
                </a:lnTo>
                <a:lnTo>
                  <a:pt x="65047" y="209007"/>
                </a:lnTo>
                <a:lnTo>
                  <a:pt x="79392" y="198937"/>
                </a:lnTo>
                <a:lnTo>
                  <a:pt x="91980" y="192632"/>
                </a:lnTo>
                <a:lnTo>
                  <a:pt x="107992" y="185571"/>
                </a:lnTo>
                <a:lnTo>
                  <a:pt x="141342" y="172011"/>
                </a:lnTo>
                <a:lnTo>
                  <a:pt x="165688" y="162810"/>
                </a:lnTo>
                <a:lnTo>
                  <a:pt x="176181" y="159975"/>
                </a:lnTo>
                <a:lnTo>
                  <a:pt x="186034" y="158085"/>
                </a:lnTo>
                <a:lnTo>
                  <a:pt x="195460" y="156825"/>
                </a:lnTo>
                <a:lnTo>
                  <a:pt x="203649" y="155985"/>
                </a:lnTo>
                <a:lnTo>
                  <a:pt x="211014" y="155425"/>
                </a:lnTo>
                <a:lnTo>
                  <a:pt x="217828" y="155052"/>
                </a:lnTo>
                <a:lnTo>
                  <a:pt x="233020" y="154637"/>
                </a:lnTo>
                <a:lnTo>
                  <a:pt x="241071" y="154526"/>
                </a:lnTo>
                <a:lnTo>
                  <a:pt x="248344" y="155405"/>
                </a:lnTo>
                <a:lnTo>
                  <a:pt x="255098" y="156943"/>
                </a:lnTo>
                <a:lnTo>
                  <a:pt x="261505" y="158922"/>
                </a:lnTo>
                <a:lnTo>
                  <a:pt x="267681" y="161193"/>
                </a:lnTo>
                <a:lnTo>
                  <a:pt x="273704" y="163659"/>
                </a:lnTo>
                <a:lnTo>
                  <a:pt x="279624" y="166256"/>
                </a:lnTo>
                <a:lnTo>
                  <a:pt x="291282" y="171682"/>
                </a:lnTo>
                <a:lnTo>
                  <a:pt x="297058" y="174462"/>
                </a:lnTo>
                <a:lnTo>
                  <a:pt x="300909" y="177268"/>
                </a:lnTo>
                <a:lnTo>
                  <a:pt x="303476" y="180091"/>
                </a:lnTo>
                <a:lnTo>
                  <a:pt x="309628" y="191155"/>
                </a:lnTo>
                <a:lnTo>
                  <a:pt x="324792" y="221063"/>
                </a:lnTo>
                <a:lnTo>
                  <a:pt x="327970" y="229290"/>
                </a:lnTo>
                <a:lnTo>
                  <a:pt x="330090" y="236680"/>
                </a:lnTo>
                <a:lnTo>
                  <a:pt x="331502" y="243512"/>
                </a:lnTo>
                <a:lnTo>
                  <a:pt x="331491" y="249971"/>
                </a:lnTo>
                <a:lnTo>
                  <a:pt x="330531" y="256183"/>
                </a:lnTo>
                <a:lnTo>
                  <a:pt x="328939" y="262228"/>
                </a:lnTo>
                <a:lnTo>
                  <a:pt x="326925" y="268164"/>
                </a:lnTo>
                <a:lnTo>
                  <a:pt x="322147" y="279839"/>
                </a:lnTo>
                <a:lnTo>
                  <a:pt x="317635" y="286572"/>
                </a:lnTo>
                <a:lnTo>
                  <a:pt x="311769" y="293918"/>
                </a:lnTo>
                <a:lnTo>
                  <a:pt x="305001" y="301673"/>
                </a:lnTo>
                <a:lnTo>
                  <a:pt x="298583" y="308748"/>
                </a:lnTo>
                <a:lnTo>
                  <a:pt x="286374" y="321689"/>
                </a:lnTo>
                <a:lnTo>
                  <a:pt x="279498" y="326854"/>
                </a:lnTo>
                <a:lnTo>
                  <a:pt x="272057" y="331250"/>
                </a:lnTo>
                <a:lnTo>
                  <a:pt x="264239" y="335133"/>
                </a:lnTo>
                <a:lnTo>
                  <a:pt x="256169" y="338675"/>
                </a:lnTo>
                <a:lnTo>
                  <a:pt x="247932" y="341988"/>
                </a:lnTo>
                <a:lnTo>
                  <a:pt x="239583" y="345150"/>
                </a:lnTo>
                <a:lnTo>
                  <a:pt x="232111" y="348210"/>
                </a:lnTo>
                <a:lnTo>
                  <a:pt x="225226" y="351202"/>
                </a:lnTo>
                <a:lnTo>
                  <a:pt x="218730" y="354150"/>
                </a:lnTo>
                <a:lnTo>
                  <a:pt x="211543" y="357067"/>
                </a:lnTo>
                <a:lnTo>
                  <a:pt x="203893" y="359965"/>
                </a:lnTo>
                <a:lnTo>
                  <a:pt x="187774" y="365725"/>
                </a:lnTo>
                <a:lnTo>
                  <a:pt x="171085" y="371459"/>
                </a:lnTo>
                <a:lnTo>
                  <a:pt x="163587" y="373370"/>
                </a:lnTo>
                <a:lnTo>
                  <a:pt x="156683" y="374643"/>
                </a:lnTo>
                <a:lnTo>
                  <a:pt x="150175" y="375492"/>
                </a:lnTo>
                <a:lnTo>
                  <a:pt x="142979" y="376058"/>
                </a:lnTo>
                <a:lnTo>
                  <a:pt x="135324" y="376435"/>
                </a:lnTo>
                <a:lnTo>
                  <a:pt x="119199" y="376855"/>
                </a:lnTo>
                <a:lnTo>
                  <a:pt x="77045" y="377146"/>
                </a:lnTo>
                <a:lnTo>
                  <a:pt x="69461" y="376208"/>
                </a:lnTo>
                <a:lnTo>
                  <a:pt x="62500" y="374631"/>
                </a:lnTo>
                <a:lnTo>
                  <a:pt x="55954" y="372626"/>
                </a:lnTo>
                <a:lnTo>
                  <a:pt x="48732" y="371290"/>
                </a:lnTo>
                <a:lnTo>
                  <a:pt x="41061" y="370399"/>
                </a:lnTo>
                <a:lnTo>
                  <a:pt x="26822" y="369410"/>
                </a:lnTo>
                <a:lnTo>
                  <a:pt x="21691" y="369146"/>
                </a:lnTo>
                <a:lnTo>
                  <a:pt x="0" y="3600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76"/>
          <p:cNvSpPr/>
          <p:nvPr/>
        </p:nvSpPr>
        <p:spPr>
          <a:xfrm>
            <a:off x="6346507" y="2408872"/>
            <a:ext cx="34156" cy="186693"/>
          </a:xfrm>
          <a:custGeom>
            <a:avLst/>
            <a:gdLst/>
            <a:ahLst/>
            <a:cxnLst/>
            <a:rect l="0" t="0" r="0" b="0"/>
            <a:pathLst>
              <a:path w="34156" h="186693">
                <a:moveTo>
                  <a:pt x="17145" y="0"/>
                </a:moveTo>
                <a:lnTo>
                  <a:pt x="21696" y="9102"/>
                </a:lnTo>
                <a:lnTo>
                  <a:pt x="23989" y="12735"/>
                </a:lnTo>
                <a:lnTo>
                  <a:pt x="26470" y="16110"/>
                </a:lnTo>
                <a:lnTo>
                  <a:pt x="29077" y="19313"/>
                </a:lnTo>
                <a:lnTo>
                  <a:pt x="30815" y="25258"/>
                </a:lnTo>
                <a:lnTo>
                  <a:pt x="31973" y="33031"/>
                </a:lnTo>
                <a:lnTo>
                  <a:pt x="32745" y="42023"/>
                </a:lnTo>
                <a:lnTo>
                  <a:pt x="33260" y="49923"/>
                </a:lnTo>
                <a:lnTo>
                  <a:pt x="33832" y="63780"/>
                </a:lnTo>
                <a:lnTo>
                  <a:pt x="34155" y="86843"/>
                </a:lnTo>
                <a:lnTo>
                  <a:pt x="33247" y="98853"/>
                </a:lnTo>
                <a:lnTo>
                  <a:pt x="31690" y="113527"/>
                </a:lnTo>
                <a:lnTo>
                  <a:pt x="29699" y="129977"/>
                </a:lnTo>
                <a:lnTo>
                  <a:pt x="27420" y="141897"/>
                </a:lnTo>
                <a:lnTo>
                  <a:pt x="24947" y="150795"/>
                </a:lnTo>
                <a:lnTo>
                  <a:pt x="22346" y="157680"/>
                </a:lnTo>
                <a:lnTo>
                  <a:pt x="19660" y="163223"/>
                </a:lnTo>
                <a:lnTo>
                  <a:pt x="16917" y="167870"/>
                </a:lnTo>
                <a:lnTo>
                  <a:pt x="14135" y="171921"/>
                </a:lnTo>
                <a:lnTo>
                  <a:pt x="12281" y="175574"/>
                </a:lnTo>
                <a:lnTo>
                  <a:pt x="11045" y="178962"/>
                </a:lnTo>
                <a:lnTo>
                  <a:pt x="10221" y="182173"/>
                </a:lnTo>
                <a:lnTo>
                  <a:pt x="8719" y="184314"/>
                </a:lnTo>
                <a:lnTo>
                  <a:pt x="6765" y="185741"/>
                </a:lnTo>
                <a:lnTo>
                  <a:pt x="4510" y="186692"/>
                </a:lnTo>
                <a:lnTo>
                  <a:pt x="3007" y="186374"/>
                </a:lnTo>
                <a:lnTo>
                  <a:pt x="2005" y="185209"/>
                </a:lnTo>
                <a:lnTo>
                  <a:pt x="0" y="1800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77"/>
          <p:cNvSpPr/>
          <p:nvPr/>
        </p:nvSpPr>
        <p:spPr>
          <a:xfrm>
            <a:off x="6444438" y="2057519"/>
            <a:ext cx="390703" cy="375839"/>
          </a:xfrm>
          <a:custGeom>
            <a:avLst/>
            <a:gdLst/>
            <a:ahLst/>
            <a:cxnLst/>
            <a:rect l="0" t="0" r="0" b="0"/>
            <a:pathLst>
              <a:path w="390703" h="375839">
                <a:moveTo>
                  <a:pt x="4939" y="77033"/>
                </a:moveTo>
                <a:lnTo>
                  <a:pt x="389" y="63381"/>
                </a:lnTo>
                <a:lnTo>
                  <a:pt x="0" y="59359"/>
                </a:lnTo>
                <a:lnTo>
                  <a:pt x="694" y="56678"/>
                </a:lnTo>
                <a:lnTo>
                  <a:pt x="8761" y="45284"/>
                </a:lnTo>
                <a:lnTo>
                  <a:pt x="13202" y="38722"/>
                </a:lnTo>
                <a:lnTo>
                  <a:pt x="20677" y="28891"/>
                </a:lnTo>
                <a:lnTo>
                  <a:pt x="24003" y="24936"/>
                </a:lnTo>
                <a:lnTo>
                  <a:pt x="35319" y="18001"/>
                </a:lnTo>
                <a:lnTo>
                  <a:pt x="42338" y="14819"/>
                </a:lnTo>
                <a:lnTo>
                  <a:pt x="48922" y="12697"/>
                </a:lnTo>
                <a:lnTo>
                  <a:pt x="55216" y="11282"/>
                </a:lnTo>
                <a:lnTo>
                  <a:pt x="67289" y="8758"/>
                </a:lnTo>
                <a:lnTo>
                  <a:pt x="79005" y="4461"/>
                </a:lnTo>
                <a:lnTo>
                  <a:pt x="85749" y="2934"/>
                </a:lnTo>
                <a:lnTo>
                  <a:pt x="93102" y="1916"/>
                </a:lnTo>
                <a:lnTo>
                  <a:pt x="100862" y="1238"/>
                </a:lnTo>
                <a:lnTo>
                  <a:pt x="108892" y="785"/>
                </a:lnTo>
                <a:lnTo>
                  <a:pt x="125436" y="283"/>
                </a:lnTo>
                <a:lnTo>
                  <a:pt x="146263" y="0"/>
                </a:lnTo>
                <a:lnTo>
                  <a:pt x="153448" y="912"/>
                </a:lnTo>
                <a:lnTo>
                  <a:pt x="161096" y="2474"/>
                </a:lnTo>
                <a:lnTo>
                  <a:pt x="169051" y="4467"/>
                </a:lnTo>
                <a:lnTo>
                  <a:pt x="180430" y="9221"/>
                </a:lnTo>
                <a:lnTo>
                  <a:pt x="190568" y="15462"/>
                </a:lnTo>
                <a:lnTo>
                  <a:pt x="204598" y="24586"/>
                </a:lnTo>
                <a:lnTo>
                  <a:pt x="215279" y="34991"/>
                </a:lnTo>
                <a:lnTo>
                  <a:pt x="219461" y="40432"/>
                </a:lnTo>
                <a:lnTo>
                  <a:pt x="223201" y="47870"/>
                </a:lnTo>
                <a:lnTo>
                  <a:pt x="226647" y="56638"/>
                </a:lnTo>
                <a:lnTo>
                  <a:pt x="229897" y="66294"/>
                </a:lnTo>
                <a:lnTo>
                  <a:pt x="231111" y="74636"/>
                </a:lnTo>
                <a:lnTo>
                  <a:pt x="230968" y="82103"/>
                </a:lnTo>
                <a:lnTo>
                  <a:pt x="229920" y="88985"/>
                </a:lnTo>
                <a:lnTo>
                  <a:pt x="229222" y="95479"/>
                </a:lnTo>
                <a:lnTo>
                  <a:pt x="228756" y="101713"/>
                </a:lnTo>
                <a:lnTo>
                  <a:pt x="228445" y="107774"/>
                </a:lnTo>
                <a:lnTo>
                  <a:pt x="225381" y="116577"/>
                </a:lnTo>
                <a:lnTo>
                  <a:pt x="220480" y="127208"/>
                </a:lnTo>
                <a:lnTo>
                  <a:pt x="214356" y="139058"/>
                </a:lnTo>
                <a:lnTo>
                  <a:pt x="208368" y="149816"/>
                </a:lnTo>
                <a:lnTo>
                  <a:pt x="202471" y="159845"/>
                </a:lnTo>
                <a:lnTo>
                  <a:pt x="196634" y="169388"/>
                </a:lnTo>
                <a:lnTo>
                  <a:pt x="190839" y="177656"/>
                </a:lnTo>
                <a:lnTo>
                  <a:pt x="185069" y="185072"/>
                </a:lnTo>
                <a:lnTo>
                  <a:pt x="179318" y="191922"/>
                </a:lnTo>
                <a:lnTo>
                  <a:pt x="173579" y="199345"/>
                </a:lnTo>
                <a:lnTo>
                  <a:pt x="167849" y="207152"/>
                </a:lnTo>
                <a:lnTo>
                  <a:pt x="162123" y="215214"/>
                </a:lnTo>
                <a:lnTo>
                  <a:pt x="156400" y="222494"/>
                </a:lnTo>
                <a:lnTo>
                  <a:pt x="150681" y="229252"/>
                </a:lnTo>
                <a:lnTo>
                  <a:pt x="144963" y="235662"/>
                </a:lnTo>
                <a:lnTo>
                  <a:pt x="133530" y="247865"/>
                </a:lnTo>
                <a:lnTo>
                  <a:pt x="110668" y="271221"/>
                </a:lnTo>
                <a:lnTo>
                  <a:pt x="88971" y="293003"/>
                </a:lnTo>
                <a:lnTo>
                  <a:pt x="81915" y="301023"/>
                </a:lnTo>
                <a:lnTo>
                  <a:pt x="75306" y="309227"/>
                </a:lnTo>
                <a:lnTo>
                  <a:pt x="68996" y="317554"/>
                </a:lnTo>
                <a:lnTo>
                  <a:pt x="63836" y="324058"/>
                </a:lnTo>
                <a:lnTo>
                  <a:pt x="55563" y="333824"/>
                </a:lnTo>
                <a:lnTo>
                  <a:pt x="51251" y="341340"/>
                </a:lnTo>
                <a:lnTo>
                  <a:pt x="48483" y="349375"/>
                </a:lnTo>
                <a:lnTo>
                  <a:pt x="48004" y="355318"/>
                </a:lnTo>
                <a:lnTo>
                  <a:pt x="48889" y="357806"/>
                </a:lnTo>
                <a:lnTo>
                  <a:pt x="52412" y="363111"/>
                </a:lnTo>
                <a:lnTo>
                  <a:pt x="54685" y="364907"/>
                </a:lnTo>
                <a:lnTo>
                  <a:pt x="57153" y="366104"/>
                </a:lnTo>
                <a:lnTo>
                  <a:pt x="62436" y="367434"/>
                </a:lnTo>
                <a:lnTo>
                  <a:pt x="67958" y="368025"/>
                </a:lnTo>
                <a:lnTo>
                  <a:pt x="76127" y="370828"/>
                </a:lnTo>
                <a:lnTo>
                  <a:pt x="86109" y="374296"/>
                </a:lnTo>
                <a:lnTo>
                  <a:pt x="96895" y="375838"/>
                </a:lnTo>
                <a:lnTo>
                  <a:pt x="105295" y="375296"/>
                </a:lnTo>
                <a:lnTo>
                  <a:pt x="115658" y="373982"/>
                </a:lnTo>
                <a:lnTo>
                  <a:pt x="127329" y="372154"/>
                </a:lnTo>
                <a:lnTo>
                  <a:pt x="139873" y="370936"/>
                </a:lnTo>
                <a:lnTo>
                  <a:pt x="152998" y="370123"/>
                </a:lnTo>
                <a:lnTo>
                  <a:pt x="166509" y="369581"/>
                </a:lnTo>
                <a:lnTo>
                  <a:pt x="178375" y="368268"/>
                </a:lnTo>
                <a:lnTo>
                  <a:pt x="189143" y="366440"/>
                </a:lnTo>
                <a:lnTo>
                  <a:pt x="199179" y="364268"/>
                </a:lnTo>
                <a:lnTo>
                  <a:pt x="208727" y="362821"/>
                </a:lnTo>
                <a:lnTo>
                  <a:pt x="217951" y="361856"/>
                </a:lnTo>
                <a:lnTo>
                  <a:pt x="226957" y="361212"/>
                </a:lnTo>
                <a:lnTo>
                  <a:pt x="237723" y="359831"/>
                </a:lnTo>
                <a:lnTo>
                  <a:pt x="249664" y="357957"/>
                </a:lnTo>
                <a:lnTo>
                  <a:pt x="262386" y="355756"/>
                </a:lnTo>
                <a:lnTo>
                  <a:pt x="272773" y="353336"/>
                </a:lnTo>
                <a:lnTo>
                  <a:pt x="281603" y="350770"/>
                </a:lnTo>
                <a:lnTo>
                  <a:pt x="289394" y="348107"/>
                </a:lnTo>
                <a:lnTo>
                  <a:pt x="300303" y="345379"/>
                </a:lnTo>
                <a:lnTo>
                  <a:pt x="313291" y="342608"/>
                </a:lnTo>
                <a:lnTo>
                  <a:pt x="327664" y="339808"/>
                </a:lnTo>
                <a:lnTo>
                  <a:pt x="338199" y="336989"/>
                </a:lnTo>
                <a:lnTo>
                  <a:pt x="346175" y="334157"/>
                </a:lnTo>
                <a:lnTo>
                  <a:pt x="358529" y="328470"/>
                </a:lnTo>
                <a:lnTo>
                  <a:pt x="370370" y="322768"/>
                </a:lnTo>
                <a:lnTo>
                  <a:pt x="379443" y="317059"/>
                </a:lnTo>
                <a:lnTo>
                  <a:pt x="390702" y="3084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78"/>
          <p:cNvSpPr/>
          <p:nvPr/>
        </p:nvSpPr>
        <p:spPr>
          <a:xfrm>
            <a:off x="6646544" y="1937385"/>
            <a:ext cx="376750" cy="694373"/>
          </a:xfrm>
          <a:custGeom>
            <a:avLst/>
            <a:gdLst/>
            <a:ahLst/>
            <a:cxnLst/>
            <a:rect l="0" t="0" r="0" b="0"/>
            <a:pathLst>
              <a:path w="376750" h="694373">
                <a:moveTo>
                  <a:pt x="0" y="0"/>
                </a:moveTo>
                <a:lnTo>
                  <a:pt x="9103" y="4550"/>
                </a:lnTo>
                <a:lnTo>
                  <a:pt x="18651" y="6785"/>
                </a:lnTo>
                <a:lnTo>
                  <a:pt x="23864" y="7380"/>
                </a:lnTo>
                <a:lnTo>
                  <a:pt x="33055" y="9683"/>
                </a:lnTo>
                <a:lnTo>
                  <a:pt x="44897" y="13123"/>
                </a:lnTo>
                <a:lnTo>
                  <a:pt x="101833" y="30902"/>
                </a:lnTo>
                <a:lnTo>
                  <a:pt x="123683" y="36912"/>
                </a:lnTo>
                <a:lnTo>
                  <a:pt x="133890" y="40800"/>
                </a:lnTo>
                <a:lnTo>
                  <a:pt x="143553" y="45298"/>
                </a:lnTo>
                <a:lnTo>
                  <a:pt x="152852" y="50201"/>
                </a:lnTo>
                <a:lnTo>
                  <a:pt x="161909" y="54422"/>
                </a:lnTo>
                <a:lnTo>
                  <a:pt x="170804" y="58189"/>
                </a:lnTo>
                <a:lnTo>
                  <a:pt x="179592" y="61652"/>
                </a:lnTo>
                <a:lnTo>
                  <a:pt x="189261" y="65866"/>
                </a:lnTo>
                <a:lnTo>
                  <a:pt x="210164" y="75629"/>
                </a:lnTo>
                <a:lnTo>
                  <a:pt x="219167" y="80899"/>
                </a:lnTo>
                <a:lnTo>
                  <a:pt x="227074" y="86318"/>
                </a:lnTo>
                <a:lnTo>
                  <a:pt x="234250" y="91835"/>
                </a:lnTo>
                <a:lnTo>
                  <a:pt x="241892" y="98371"/>
                </a:lnTo>
                <a:lnTo>
                  <a:pt x="249844" y="105585"/>
                </a:lnTo>
                <a:lnTo>
                  <a:pt x="266299" y="121221"/>
                </a:lnTo>
                <a:lnTo>
                  <a:pt x="304132" y="158485"/>
                </a:lnTo>
                <a:lnTo>
                  <a:pt x="310387" y="165664"/>
                </a:lnTo>
                <a:lnTo>
                  <a:pt x="316462" y="173308"/>
                </a:lnTo>
                <a:lnTo>
                  <a:pt x="322418" y="181261"/>
                </a:lnTo>
                <a:lnTo>
                  <a:pt x="334115" y="200258"/>
                </a:lnTo>
                <a:lnTo>
                  <a:pt x="345664" y="220448"/>
                </a:lnTo>
                <a:lnTo>
                  <a:pt x="357146" y="238947"/>
                </a:lnTo>
                <a:lnTo>
                  <a:pt x="363519" y="259233"/>
                </a:lnTo>
                <a:lnTo>
                  <a:pt x="367305" y="279997"/>
                </a:lnTo>
                <a:lnTo>
                  <a:pt x="372162" y="298750"/>
                </a:lnTo>
                <a:lnTo>
                  <a:pt x="374956" y="319150"/>
                </a:lnTo>
                <a:lnTo>
                  <a:pt x="375701" y="329924"/>
                </a:lnTo>
                <a:lnTo>
                  <a:pt x="376197" y="340917"/>
                </a:lnTo>
                <a:lnTo>
                  <a:pt x="376749" y="363291"/>
                </a:lnTo>
                <a:lnTo>
                  <a:pt x="375944" y="374591"/>
                </a:lnTo>
                <a:lnTo>
                  <a:pt x="374455" y="385935"/>
                </a:lnTo>
                <a:lnTo>
                  <a:pt x="372508" y="397307"/>
                </a:lnTo>
                <a:lnTo>
                  <a:pt x="367807" y="417563"/>
                </a:lnTo>
                <a:lnTo>
                  <a:pt x="352477" y="472054"/>
                </a:lnTo>
                <a:lnTo>
                  <a:pt x="345474" y="489010"/>
                </a:lnTo>
                <a:lnTo>
                  <a:pt x="336997" y="506029"/>
                </a:lnTo>
                <a:lnTo>
                  <a:pt x="327534" y="523090"/>
                </a:lnTo>
                <a:lnTo>
                  <a:pt x="320274" y="537321"/>
                </a:lnTo>
                <a:lnTo>
                  <a:pt x="314482" y="549667"/>
                </a:lnTo>
                <a:lnTo>
                  <a:pt x="304552" y="571004"/>
                </a:lnTo>
                <a:lnTo>
                  <a:pt x="293789" y="590012"/>
                </a:lnTo>
                <a:lnTo>
                  <a:pt x="287300" y="598128"/>
                </a:lnTo>
                <a:lnTo>
                  <a:pt x="280116" y="605445"/>
                </a:lnTo>
                <a:lnTo>
                  <a:pt x="272469" y="612227"/>
                </a:lnTo>
                <a:lnTo>
                  <a:pt x="253813" y="629923"/>
                </a:lnTo>
                <a:lnTo>
                  <a:pt x="243504" y="639976"/>
                </a:lnTo>
                <a:lnTo>
                  <a:pt x="234726" y="647631"/>
                </a:lnTo>
                <a:lnTo>
                  <a:pt x="226969" y="653686"/>
                </a:lnTo>
                <a:lnTo>
                  <a:pt x="219893" y="658676"/>
                </a:lnTo>
                <a:lnTo>
                  <a:pt x="213271" y="663907"/>
                </a:lnTo>
                <a:lnTo>
                  <a:pt x="206950" y="669299"/>
                </a:lnTo>
                <a:lnTo>
                  <a:pt x="195801" y="679419"/>
                </a:lnTo>
                <a:lnTo>
                  <a:pt x="182289" y="692215"/>
                </a:lnTo>
                <a:lnTo>
                  <a:pt x="180581" y="692934"/>
                </a:lnTo>
                <a:lnTo>
                  <a:pt x="171450" y="6943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79"/>
          <p:cNvSpPr/>
          <p:nvPr/>
        </p:nvSpPr>
        <p:spPr>
          <a:xfrm>
            <a:off x="7100887" y="2180907"/>
            <a:ext cx="308611" cy="5081"/>
          </a:xfrm>
          <a:custGeom>
            <a:avLst/>
            <a:gdLst/>
            <a:ahLst/>
            <a:cxnLst/>
            <a:rect l="0" t="0" r="0" b="0"/>
            <a:pathLst>
              <a:path w="308611" h="5081">
                <a:moveTo>
                  <a:pt x="0" y="5080"/>
                </a:moveTo>
                <a:lnTo>
                  <a:pt x="50059" y="5080"/>
                </a:lnTo>
                <a:lnTo>
                  <a:pt x="82903" y="3175"/>
                </a:lnTo>
                <a:lnTo>
                  <a:pt x="122896" y="0"/>
                </a:lnTo>
                <a:lnTo>
                  <a:pt x="308610" y="50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80"/>
          <p:cNvSpPr/>
          <p:nvPr/>
        </p:nvSpPr>
        <p:spPr>
          <a:xfrm>
            <a:off x="7109459" y="2306002"/>
            <a:ext cx="300039" cy="17136"/>
          </a:xfrm>
          <a:custGeom>
            <a:avLst/>
            <a:gdLst/>
            <a:ahLst/>
            <a:cxnLst/>
            <a:rect l="0" t="0" r="0" b="0"/>
            <a:pathLst>
              <a:path w="300039" h="17136">
                <a:moveTo>
                  <a:pt x="0" y="0"/>
                </a:moveTo>
                <a:lnTo>
                  <a:pt x="0" y="7381"/>
                </a:lnTo>
                <a:lnTo>
                  <a:pt x="953" y="8731"/>
                </a:lnTo>
                <a:lnTo>
                  <a:pt x="2541" y="10583"/>
                </a:lnTo>
                <a:lnTo>
                  <a:pt x="4551" y="12770"/>
                </a:lnTo>
                <a:lnTo>
                  <a:pt x="6845" y="14229"/>
                </a:lnTo>
                <a:lnTo>
                  <a:pt x="9326" y="15201"/>
                </a:lnTo>
                <a:lnTo>
                  <a:pt x="11932" y="15849"/>
                </a:lnTo>
                <a:lnTo>
                  <a:pt x="15575" y="16281"/>
                </a:lnTo>
                <a:lnTo>
                  <a:pt x="24703" y="16761"/>
                </a:lnTo>
                <a:lnTo>
                  <a:pt x="32569" y="16975"/>
                </a:lnTo>
                <a:lnTo>
                  <a:pt x="49931" y="17111"/>
                </a:lnTo>
                <a:lnTo>
                  <a:pt x="79777" y="17135"/>
                </a:lnTo>
                <a:lnTo>
                  <a:pt x="90332" y="16186"/>
                </a:lnTo>
                <a:lnTo>
                  <a:pt x="100227" y="14601"/>
                </a:lnTo>
                <a:lnTo>
                  <a:pt x="109680" y="12591"/>
                </a:lnTo>
                <a:lnTo>
                  <a:pt x="118841" y="11252"/>
                </a:lnTo>
                <a:lnTo>
                  <a:pt x="127805" y="10359"/>
                </a:lnTo>
                <a:lnTo>
                  <a:pt x="136639" y="9763"/>
                </a:lnTo>
                <a:lnTo>
                  <a:pt x="145385" y="9366"/>
                </a:lnTo>
                <a:lnTo>
                  <a:pt x="162724" y="8925"/>
                </a:lnTo>
                <a:lnTo>
                  <a:pt x="171347" y="7855"/>
                </a:lnTo>
                <a:lnTo>
                  <a:pt x="179954" y="6190"/>
                </a:lnTo>
                <a:lnTo>
                  <a:pt x="188549" y="4126"/>
                </a:lnTo>
                <a:lnTo>
                  <a:pt x="196185" y="2751"/>
                </a:lnTo>
                <a:lnTo>
                  <a:pt x="203180" y="1834"/>
                </a:lnTo>
                <a:lnTo>
                  <a:pt x="209749" y="1223"/>
                </a:lnTo>
                <a:lnTo>
                  <a:pt x="218890" y="815"/>
                </a:lnTo>
                <a:lnTo>
                  <a:pt x="257621" y="161"/>
                </a:lnTo>
                <a:lnTo>
                  <a:pt x="288105" y="9"/>
                </a:lnTo>
                <a:lnTo>
                  <a:pt x="290178" y="959"/>
                </a:lnTo>
                <a:lnTo>
                  <a:pt x="292512" y="2544"/>
                </a:lnTo>
                <a:lnTo>
                  <a:pt x="300038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81"/>
          <p:cNvSpPr/>
          <p:nvPr/>
        </p:nvSpPr>
        <p:spPr>
          <a:xfrm>
            <a:off x="7727299" y="1731645"/>
            <a:ext cx="436579" cy="411223"/>
          </a:xfrm>
          <a:custGeom>
            <a:avLst/>
            <a:gdLst/>
            <a:ahLst/>
            <a:cxnLst/>
            <a:rect l="0" t="0" r="0" b="0"/>
            <a:pathLst>
              <a:path w="436579" h="411223">
                <a:moveTo>
                  <a:pt x="436578" y="0"/>
                </a:moveTo>
                <a:lnTo>
                  <a:pt x="420978" y="0"/>
                </a:lnTo>
                <a:lnTo>
                  <a:pt x="410789" y="4550"/>
                </a:lnTo>
                <a:lnTo>
                  <a:pt x="404145" y="5891"/>
                </a:lnTo>
                <a:lnTo>
                  <a:pt x="395907" y="6785"/>
                </a:lnTo>
                <a:lnTo>
                  <a:pt x="386604" y="7380"/>
                </a:lnTo>
                <a:lnTo>
                  <a:pt x="375639" y="7778"/>
                </a:lnTo>
                <a:lnTo>
                  <a:pt x="331443" y="8415"/>
                </a:lnTo>
                <a:lnTo>
                  <a:pt x="116163" y="8569"/>
                </a:lnTo>
                <a:lnTo>
                  <a:pt x="110572" y="9523"/>
                </a:lnTo>
                <a:lnTo>
                  <a:pt x="101822" y="13122"/>
                </a:lnTo>
                <a:lnTo>
                  <a:pt x="91540" y="20504"/>
                </a:lnTo>
                <a:lnTo>
                  <a:pt x="85426" y="28480"/>
                </a:lnTo>
                <a:lnTo>
                  <a:pt x="78581" y="41233"/>
                </a:lnTo>
                <a:lnTo>
                  <a:pt x="74088" y="51301"/>
                </a:lnTo>
                <a:lnTo>
                  <a:pt x="69188" y="62775"/>
                </a:lnTo>
                <a:lnTo>
                  <a:pt x="64016" y="73283"/>
                </a:lnTo>
                <a:lnTo>
                  <a:pt x="58663" y="83145"/>
                </a:lnTo>
                <a:lnTo>
                  <a:pt x="48589" y="100771"/>
                </a:lnTo>
                <a:lnTo>
                  <a:pt x="40936" y="114954"/>
                </a:lnTo>
                <a:lnTo>
                  <a:pt x="36609" y="125213"/>
                </a:lnTo>
                <a:lnTo>
                  <a:pt x="31820" y="137768"/>
                </a:lnTo>
                <a:lnTo>
                  <a:pt x="26722" y="151853"/>
                </a:lnTo>
                <a:lnTo>
                  <a:pt x="24275" y="162195"/>
                </a:lnTo>
                <a:lnTo>
                  <a:pt x="23597" y="170042"/>
                </a:lnTo>
                <a:lnTo>
                  <a:pt x="24802" y="184930"/>
                </a:lnTo>
                <a:lnTo>
                  <a:pt x="25853" y="185199"/>
                </a:lnTo>
                <a:lnTo>
                  <a:pt x="27506" y="184426"/>
                </a:lnTo>
                <a:lnTo>
                  <a:pt x="29561" y="182958"/>
                </a:lnTo>
                <a:lnTo>
                  <a:pt x="36924" y="181327"/>
                </a:lnTo>
                <a:lnTo>
                  <a:pt x="41555" y="180892"/>
                </a:lnTo>
                <a:lnTo>
                  <a:pt x="45594" y="179649"/>
                </a:lnTo>
                <a:lnTo>
                  <a:pt x="57735" y="173350"/>
                </a:lnTo>
                <a:lnTo>
                  <a:pt x="71035" y="168167"/>
                </a:lnTo>
                <a:lnTo>
                  <a:pt x="94589" y="159893"/>
                </a:lnTo>
                <a:lnTo>
                  <a:pt x="121388" y="151709"/>
                </a:lnTo>
                <a:lnTo>
                  <a:pt x="137868" y="146859"/>
                </a:lnTo>
                <a:lnTo>
                  <a:pt x="152666" y="143626"/>
                </a:lnTo>
                <a:lnTo>
                  <a:pt x="166341" y="141470"/>
                </a:lnTo>
                <a:lnTo>
                  <a:pt x="179267" y="140033"/>
                </a:lnTo>
                <a:lnTo>
                  <a:pt x="190742" y="139075"/>
                </a:lnTo>
                <a:lnTo>
                  <a:pt x="201251" y="138437"/>
                </a:lnTo>
                <a:lnTo>
                  <a:pt x="211113" y="138011"/>
                </a:lnTo>
                <a:lnTo>
                  <a:pt x="220545" y="138680"/>
                </a:lnTo>
                <a:lnTo>
                  <a:pt x="229691" y="140078"/>
                </a:lnTo>
                <a:lnTo>
                  <a:pt x="238645" y="141963"/>
                </a:lnTo>
                <a:lnTo>
                  <a:pt x="246521" y="144172"/>
                </a:lnTo>
                <a:lnTo>
                  <a:pt x="253675" y="146597"/>
                </a:lnTo>
                <a:lnTo>
                  <a:pt x="260351" y="149166"/>
                </a:lnTo>
                <a:lnTo>
                  <a:pt x="275387" y="154561"/>
                </a:lnTo>
                <a:lnTo>
                  <a:pt x="283397" y="157333"/>
                </a:lnTo>
                <a:lnTo>
                  <a:pt x="290643" y="160133"/>
                </a:lnTo>
                <a:lnTo>
                  <a:pt x="303773" y="165785"/>
                </a:lnTo>
                <a:lnTo>
                  <a:pt x="315959" y="174012"/>
                </a:lnTo>
                <a:lnTo>
                  <a:pt x="326772" y="184018"/>
                </a:lnTo>
                <a:lnTo>
                  <a:pt x="334753" y="194816"/>
                </a:lnTo>
                <a:lnTo>
                  <a:pt x="341475" y="205965"/>
                </a:lnTo>
                <a:lnTo>
                  <a:pt x="347637" y="217270"/>
                </a:lnTo>
                <a:lnTo>
                  <a:pt x="353551" y="228644"/>
                </a:lnTo>
                <a:lnTo>
                  <a:pt x="356815" y="240049"/>
                </a:lnTo>
                <a:lnTo>
                  <a:pt x="358265" y="251468"/>
                </a:lnTo>
                <a:lnTo>
                  <a:pt x="358909" y="262893"/>
                </a:lnTo>
                <a:lnTo>
                  <a:pt x="357177" y="271465"/>
                </a:lnTo>
                <a:lnTo>
                  <a:pt x="354116" y="281941"/>
                </a:lnTo>
                <a:lnTo>
                  <a:pt x="350171" y="293688"/>
                </a:lnTo>
                <a:lnTo>
                  <a:pt x="344683" y="304377"/>
                </a:lnTo>
                <a:lnTo>
                  <a:pt x="338168" y="314360"/>
                </a:lnTo>
                <a:lnTo>
                  <a:pt x="330966" y="323873"/>
                </a:lnTo>
                <a:lnTo>
                  <a:pt x="324259" y="332120"/>
                </a:lnTo>
                <a:lnTo>
                  <a:pt x="317885" y="339524"/>
                </a:lnTo>
                <a:lnTo>
                  <a:pt x="311729" y="346364"/>
                </a:lnTo>
                <a:lnTo>
                  <a:pt x="299810" y="359044"/>
                </a:lnTo>
                <a:lnTo>
                  <a:pt x="288162" y="370078"/>
                </a:lnTo>
                <a:lnTo>
                  <a:pt x="276636" y="378156"/>
                </a:lnTo>
                <a:lnTo>
                  <a:pt x="269943" y="381644"/>
                </a:lnTo>
                <a:lnTo>
                  <a:pt x="262623" y="384922"/>
                </a:lnTo>
                <a:lnTo>
                  <a:pt x="254885" y="388059"/>
                </a:lnTo>
                <a:lnTo>
                  <a:pt x="231048" y="396626"/>
                </a:lnTo>
                <a:lnTo>
                  <a:pt x="216691" y="401577"/>
                </a:lnTo>
                <a:lnTo>
                  <a:pt x="205214" y="404878"/>
                </a:lnTo>
                <a:lnTo>
                  <a:pt x="195657" y="407078"/>
                </a:lnTo>
                <a:lnTo>
                  <a:pt x="187383" y="408545"/>
                </a:lnTo>
                <a:lnTo>
                  <a:pt x="179008" y="409523"/>
                </a:lnTo>
                <a:lnTo>
                  <a:pt x="170566" y="410176"/>
                </a:lnTo>
                <a:lnTo>
                  <a:pt x="162083" y="410610"/>
                </a:lnTo>
                <a:lnTo>
                  <a:pt x="145035" y="411093"/>
                </a:lnTo>
                <a:lnTo>
                  <a:pt x="136489" y="411222"/>
                </a:lnTo>
                <a:lnTo>
                  <a:pt x="125075" y="410355"/>
                </a:lnTo>
                <a:lnTo>
                  <a:pt x="111752" y="408825"/>
                </a:lnTo>
                <a:lnTo>
                  <a:pt x="97155" y="406852"/>
                </a:lnTo>
                <a:lnTo>
                  <a:pt x="85518" y="405537"/>
                </a:lnTo>
                <a:lnTo>
                  <a:pt x="75856" y="404661"/>
                </a:lnTo>
                <a:lnTo>
                  <a:pt x="67509" y="404076"/>
                </a:lnTo>
                <a:lnTo>
                  <a:pt x="58135" y="400829"/>
                </a:lnTo>
                <a:lnTo>
                  <a:pt x="48075" y="395807"/>
                </a:lnTo>
                <a:lnTo>
                  <a:pt x="37558" y="389601"/>
                </a:lnTo>
                <a:lnTo>
                  <a:pt x="29595" y="385464"/>
                </a:lnTo>
                <a:lnTo>
                  <a:pt x="18207" y="380867"/>
                </a:lnTo>
                <a:lnTo>
                  <a:pt x="9971" y="376284"/>
                </a:lnTo>
                <a:lnTo>
                  <a:pt x="6440" y="373728"/>
                </a:lnTo>
                <a:lnTo>
                  <a:pt x="4087" y="371072"/>
                </a:lnTo>
                <a:lnTo>
                  <a:pt x="2519" y="368349"/>
                </a:lnTo>
                <a:lnTo>
                  <a:pt x="1472" y="365581"/>
                </a:lnTo>
                <a:lnTo>
                  <a:pt x="310" y="357425"/>
                </a:lnTo>
                <a:lnTo>
                  <a:pt x="0" y="352583"/>
                </a:lnTo>
                <a:lnTo>
                  <a:pt x="746" y="348403"/>
                </a:lnTo>
                <a:lnTo>
                  <a:pt x="4115" y="341218"/>
                </a:lnTo>
                <a:lnTo>
                  <a:pt x="8787" y="334850"/>
                </a:lnTo>
                <a:lnTo>
                  <a:pt x="16526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82"/>
          <p:cNvSpPr/>
          <p:nvPr/>
        </p:nvSpPr>
        <p:spPr>
          <a:xfrm>
            <a:off x="8326755" y="1654492"/>
            <a:ext cx="22076" cy="394336"/>
          </a:xfrm>
          <a:custGeom>
            <a:avLst/>
            <a:gdLst/>
            <a:ahLst/>
            <a:cxnLst/>
            <a:rect l="0" t="0" r="0" b="0"/>
            <a:pathLst>
              <a:path w="22076" h="394336">
                <a:moveTo>
                  <a:pt x="0" y="0"/>
                </a:moveTo>
                <a:lnTo>
                  <a:pt x="0" y="57487"/>
                </a:lnTo>
                <a:lnTo>
                  <a:pt x="952" y="63089"/>
                </a:lnTo>
                <a:lnTo>
                  <a:pt x="2539" y="68730"/>
                </a:lnTo>
                <a:lnTo>
                  <a:pt x="4551" y="74395"/>
                </a:lnTo>
                <a:lnTo>
                  <a:pt x="6844" y="81982"/>
                </a:lnTo>
                <a:lnTo>
                  <a:pt x="11931" y="100571"/>
                </a:lnTo>
                <a:lnTo>
                  <a:pt x="13670" y="108957"/>
                </a:lnTo>
                <a:lnTo>
                  <a:pt x="14828" y="116453"/>
                </a:lnTo>
                <a:lnTo>
                  <a:pt x="15600" y="123356"/>
                </a:lnTo>
                <a:lnTo>
                  <a:pt x="16115" y="132720"/>
                </a:lnTo>
                <a:lnTo>
                  <a:pt x="16687" y="155824"/>
                </a:lnTo>
                <a:lnTo>
                  <a:pt x="17105" y="215414"/>
                </a:lnTo>
                <a:lnTo>
                  <a:pt x="18071" y="229334"/>
                </a:lnTo>
                <a:lnTo>
                  <a:pt x="19667" y="244330"/>
                </a:lnTo>
                <a:lnTo>
                  <a:pt x="21683" y="260042"/>
                </a:lnTo>
                <a:lnTo>
                  <a:pt x="22075" y="276231"/>
                </a:lnTo>
                <a:lnTo>
                  <a:pt x="21385" y="292739"/>
                </a:lnTo>
                <a:lnTo>
                  <a:pt x="19971" y="309459"/>
                </a:lnTo>
                <a:lnTo>
                  <a:pt x="19029" y="323464"/>
                </a:lnTo>
                <a:lnTo>
                  <a:pt x="17982" y="346644"/>
                </a:lnTo>
                <a:lnTo>
                  <a:pt x="16751" y="355874"/>
                </a:lnTo>
                <a:lnTo>
                  <a:pt x="14977" y="363932"/>
                </a:lnTo>
                <a:lnTo>
                  <a:pt x="12842" y="371208"/>
                </a:lnTo>
                <a:lnTo>
                  <a:pt x="11418" y="377012"/>
                </a:lnTo>
                <a:lnTo>
                  <a:pt x="10470" y="381834"/>
                </a:lnTo>
                <a:lnTo>
                  <a:pt x="8572" y="3943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83"/>
          <p:cNvSpPr/>
          <p:nvPr/>
        </p:nvSpPr>
        <p:spPr>
          <a:xfrm>
            <a:off x="8249602" y="2211809"/>
            <a:ext cx="58360" cy="15819"/>
          </a:xfrm>
          <a:custGeom>
            <a:avLst/>
            <a:gdLst/>
            <a:ahLst/>
            <a:cxnLst/>
            <a:rect l="0" t="0" r="0" b="0"/>
            <a:pathLst>
              <a:path w="58360" h="15819">
                <a:moveTo>
                  <a:pt x="34290" y="8468"/>
                </a:moveTo>
                <a:lnTo>
                  <a:pt x="34290" y="3917"/>
                </a:lnTo>
                <a:lnTo>
                  <a:pt x="35242" y="2576"/>
                </a:lnTo>
                <a:lnTo>
                  <a:pt x="36830" y="1683"/>
                </a:lnTo>
                <a:lnTo>
                  <a:pt x="38841" y="1087"/>
                </a:lnTo>
                <a:lnTo>
                  <a:pt x="41134" y="690"/>
                </a:lnTo>
                <a:lnTo>
                  <a:pt x="43615" y="425"/>
                </a:lnTo>
                <a:lnTo>
                  <a:pt x="46221" y="249"/>
                </a:lnTo>
                <a:lnTo>
                  <a:pt x="48912" y="131"/>
                </a:lnTo>
                <a:lnTo>
                  <a:pt x="54442" y="0"/>
                </a:lnTo>
                <a:lnTo>
                  <a:pt x="56297" y="918"/>
                </a:lnTo>
                <a:lnTo>
                  <a:pt x="57534" y="2482"/>
                </a:lnTo>
                <a:lnTo>
                  <a:pt x="58359" y="4478"/>
                </a:lnTo>
                <a:lnTo>
                  <a:pt x="57956" y="5808"/>
                </a:lnTo>
                <a:lnTo>
                  <a:pt x="56735" y="6695"/>
                </a:lnTo>
                <a:lnTo>
                  <a:pt x="52481" y="8118"/>
                </a:lnTo>
                <a:lnTo>
                  <a:pt x="51181" y="9187"/>
                </a:lnTo>
                <a:lnTo>
                  <a:pt x="49360" y="10852"/>
                </a:lnTo>
                <a:lnTo>
                  <a:pt x="47195" y="12915"/>
                </a:lnTo>
                <a:lnTo>
                  <a:pt x="44798" y="14290"/>
                </a:lnTo>
                <a:lnTo>
                  <a:pt x="42248" y="15207"/>
                </a:lnTo>
                <a:lnTo>
                  <a:pt x="39595" y="15818"/>
                </a:lnTo>
                <a:lnTo>
                  <a:pt x="35921" y="15273"/>
                </a:lnTo>
                <a:lnTo>
                  <a:pt x="31568" y="13957"/>
                </a:lnTo>
                <a:lnTo>
                  <a:pt x="19994" y="9552"/>
                </a:lnTo>
                <a:lnTo>
                  <a:pt x="18092" y="9191"/>
                </a:lnTo>
                <a:lnTo>
                  <a:pt x="15871" y="8950"/>
                </a:lnTo>
                <a:lnTo>
                  <a:pt x="0" y="84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84"/>
          <p:cNvSpPr/>
          <p:nvPr/>
        </p:nvSpPr>
        <p:spPr>
          <a:xfrm>
            <a:off x="7469505" y="2391728"/>
            <a:ext cx="1440180" cy="34290"/>
          </a:xfrm>
          <a:custGeom>
            <a:avLst/>
            <a:gdLst/>
            <a:ahLst/>
            <a:cxnLst/>
            <a:rect l="0" t="0" r="0" b="0"/>
            <a:pathLst>
              <a:path w="1440180" h="34290">
                <a:moveTo>
                  <a:pt x="0" y="8572"/>
                </a:moveTo>
                <a:lnTo>
                  <a:pt x="4551" y="4021"/>
                </a:lnTo>
                <a:lnTo>
                  <a:pt x="6844" y="2680"/>
                </a:lnTo>
                <a:lnTo>
                  <a:pt x="9325" y="1786"/>
                </a:lnTo>
                <a:lnTo>
                  <a:pt x="11931" y="1191"/>
                </a:lnTo>
                <a:lnTo>
                  <a:pt x="56558" y="352"/>
                </a:lnTo>
                <a:lnTo>
                  <a:pt x="415629" y="0"/>
                </a:lnTo>
                <a:lnTo>
                  <a:pt x="436154" y="952"/>
                </a:lnTo>
                <a:lnTo>
                  <a:pt x="457456" y="2539"/>
                </a:lnTo>
                <a:lnTo>
                  <a:pt x="479278" y="4550"/>
                </a:lnTo>
                <a:lnTo>
                  <a:pt x="504304" y="5890"/>
                </a:lnTo>
                <a:lnTo>
                  <a:pt x="560050" y="7380"/>
                </a:lnTo>
                <a:lnTo>
                  <a:pt x="618484" y="8219"/>
                </a:lnTo>
                <a:lnTo>
                  <a:pt x="638065" y="9289"/>
                </a:lnTo>
                <a:lnTo>
                  <a:pt x="682682" y="13018"/>
                </a:lnTo>
                <a:lnTo>
                  <a:pt x="860665" y="20472"/>
                </a:lnTo>
                <a:lnTo>
                  <a:pt x="1009089" y="24681"/>
                </a:lnTo>
                <a:lnTo>
                  <a:pt x="1050147" y="25256"/>
                </a:lnTo>
                <a:lnTo>
                  <a:pt x="1072525" y="26362"/>
                </a:lnTo>
                <a:lnTo>
                  <a:pt x="1122790" y="30131"/>
                </a:lnTo>
                <a:lnTo>
                  <a:pt x="1148576" y="31517"/>
                </a:lnTo>
                <a:lnTo>
                  <a:pt x="1200088" y="33057"/>
                </a:lnTo>
                <a:lnTo>
                  <a:pt x="1297621" y="34181"/>
                </a:lnTo>
                <a:lnTo>
                  <a:pt x="1440179" y="342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85"/>
          <p:cNvSpPr/>
          <p:nvPr/>
        </p:nvSpPr>
        <p:spPr>
          <a:xfrm>
            <a:off x="7045948" y="2650242"/>
            <a:ext cx="363550" cy="331621"/>
          </a:xfrm>
          <a:custGeom>
            <a:avLst/>
            <a:gdLst/>
            <a:ahLst/>
            <a:cxnLst/>
            <a:rect l="0" t="0" r="0" b="0"/>
            <a:pathLst>
              <a:path w="363550" h="331621">
                <a:moveTo>
                  <a:pt x="89229" y="67240"/>
                </a:moveTo>
                <a:lnTo>
                  <a:pt x="89229" y="51640"/>
                </a:lnTo>
                <a:lnTo>
                  <a:pt x="91769" y="48241"/>
                </a:lnTo>
                <a:lnTo>
                  <a:pt x="101161" y="38299"/>
                </a:lnTo>
                <a:lnTo>
                  <a:pt x="109381" y="29984"/>
                </a:lnTo>
                <a:lnTo>
                  <a:pt x="120093" y="24329"/>
                </a:lnTo>
                <a:lnTo>
                  <a:pt x="126950" y="21488"/>
                </a:lnTo>
                <a:lnTo>
                  <a:pt x="133426" y="18641"/>
                </a:lnTo>
                <a:lnTo>
                  <a:pt x="145702" y="12938"/>
                </a:lnTo>
                <a:lnTo>
                  <a:pt x="154969" y="9768"/>
                </a:lnTo>
                <a:lnTo>
                  <a:pt x="163214" y="7407"/>
                </a:lnTo>
                <a:lnTo>
                  <a:pt x="173229" y="3183"/>
                </a:lnTo>
                <a:lnTo>
                  <a:pt x="184030" y="670"/>
                </a:lnTo>
                <a:lnTo>
                  <a:pt x="189577" y="0"/>
                </a:lnTo>
                <a:lnTo>
                  <a:pt x="196133" y="506"/>
                </a:lnTo>
                <a:lnTo>
                  <a:pt x="203361" y="1796"/>
                </a:lnTo>
                <a:lnTo>
                  <a:pt x="211036" y="3608"/>
                </a:lnTo>
                <a:lnTo>
                  <a:pt x="222106" y="5622"/>
                </a:lnTo>
                <a:lnTo>
                  <a:pt x="231153" y="7469"/>
                </a:lnTo>
                <a:lnTo>
                  <a:pt x="241524" y="11465"/>
                </a:lnTo>
                <a:lnTo>
                  <a:pt x="249943" y="16416"/>
                </a:lnTo>
                <a:lnTo>
                  <a:pt x="260038" y="24559"/>
                </a:lnTo>
                <a:lnTo>
                  <a:pt x="269062" y="33004"/>
                </a:lnTo>
                <a:lnTo>
                  <a:pt x="280644" y="44391"/>
                </a:lnTo>
                <a:lnTo>
                  <a:pt x="286381" y="52640"/>
                </a:lnTo>
                <a:lnTo>
                  <a:pt x="289243" y="57507"/>
                </a:lnTo>
                <a:lnTo>
                  <a:pt x="293057" y="65514"/>
                </a:lnTo>
                <a:lnTo>
                  <a:pt x="302374" y="87110"/>
                </a:lnTo>
                <a:lnTo>
                  <a:pt x="304668" y="95727"/>
                </a:lnTo>
                <a:lnTo>
                  <a:pt x="305245" y="102424"/>
                </a:lnTo>
                <a:lnTo>
                  <a:pt x="304677" y="107841"/>
                </a:lnTo>
                <a:lnTo>
                  <a:pt x="304299" y="113357"/>
                </a:lnTo>
                <a:lnTo>
                  <a:pt x="304046" y="118940"/>
                </a:lnTo>
                <a:lnTo>
                  <a:pt x="303879" y="124567"/>
                </a:lnTo>
                <a:lnTo>
                  <a:pt x="300908" y="134033"/>
                </a:lnTo>
                <a:lnTo>
                  <a:pt x="296072" y="146059"/>
                </a:lnTo>
                <a:lnTo>
                  <a:pt x="284982" y="170850"/>
                </a:lnTo>
                <a:lnTo>
                  <a:pt x="276878" y="188219"/>
                </a:lnTo>
                <a:lnTo>
                  <a:pt x="272430" y="195518"/>
                </a:lnTo>
                <a:lnTo>
                  <a:pt x="267561" y="202289"/>
                </a:lnTo>
                <a:lnTo>
                  <a:pt x="262410" y="208707"/>
                </a:lnTo>
                <a:lnTo>
                  <a:pt x="254146" y="218379"/>
                </a:lnTo>
                <a:lnTo>
                  <a:pt x="246345" y="226806"/>
                </a:lnTo>
                <a:lnTo>
                  <a:pt x="236529" y="236901"/>
                </a:lnTo>
                <a:lnTo>
                  <a:pt x="228387" y="244165"/>
                </a:lnTo>
                <a:lnTo>
                  <a:pt x="206639" y="262396"/>
                </a:lnTo>
                <a:lnTo>
                  <a:pt x="194172" y="271639"/>
                </a:lnTo>
                <a:lnTo>
                  <a:pt x="181099" y="280658"/>
                </a:lnTo>
                <a:lnTo>
                  <a:pt x="167620" y="289529"/>
                </a:lnTo>
                <a:lnTo>
                  <a:pt x="156730" y="296395"/>
                </a:lnTo>
                <a:lnTo>
                  <a:pt x="147565" y="301925"/>
                </a:lnTo>
                <a:lnTo>
                  <a:pt x="139549" y="306564"/>
                </a:lnTo>
                <a:lnTo>
                  <a:pt x="125564" y="314259"/>
                </a:lnTo>
                <a:lnTo>
                  <a:pt x="119167" y="317644"/>
                </a:lnTo>
                <a:lnTo>
                  <a:pt x="112997" y="319901"/>
                </a:lnTo>
                <a:lnTo>
                  <a:pt x="106980" y="321406"/>
                </a:lnTo>
                <a:lnTo>
                  <a:pt x="101063" y="322409"/>
                </a:lnTo>
                <a:lnTo>
                  <a:pt x="95213" y="324030"/>
                </a:lnTo>
                <a:lnTo>
                  <a:pt x="89408" y="326063"/>
                </a:lnTo>
                <a:lnTo>
                  <a:pt x="83633" y="328372"/>
                </a:lnTo>
                <a:lnTo>
                  <a:pt x="75973" y="329910"/>
                </a:lnTo>
                <a:lnTo>
                  <a:pt x="67058" y="330936"/>
                </a:lnTo>
                <a:lnTo>
                  <a:pt x="57303" y="331620"/>
                </a:lnTo>
                <a:lnTo>
                  <a:pt x="49848" y="331123"/>
                </a:lnTo>
                <a:lnTo>
                  <a:pt x="39024" y="328032"/>
                </a:lnTo>
                <a:lnTo>
                  <a:pt x="28499" y="323482"/>
                </a:lnTo>
                <a:lnTo>
                  <a:pt x="18423" y="318285"/>
                </a:lnTo>
                <a:lnTo>
                  <a:pt x="10770" y="312801"/>
                </a:lnTo>
                <a:lnTo>
                  <a:pt x="4193" y="304648"/>
                </a:lnTo>
                <a:lnTo>
                  <a:pt x="1106" y="299807"/>
                </a:lnTo>
                <a:lnTo>
                  <a:pt x="0" y="296580"/>
                </a:lnTo>
                <a:lnTo>
                  <a:pt x="216" y="294428"/>
                </a:lnTo>
                <a:lnTo>
                  <a:pt x="1312" y="292994"/>
                </a:lnTo>
                <a:lnTo>
                  <a:pt x="2043" y="291085"/>
                </a:lnTo>
                <a:lnTo>
                  <a:pt x="2855" y="286424"/>
                </a:lnTo>
                <a:lnTo>
                  <a:pt x="4024" y="284800"/>
                </a:lnTo>
                <a:lnTo>
                  <a:pt x="5755" y="283718"/>
                </a:lnTo>
                <a:lnTo>
                  <a:pt x="7863" y="282996"/>
                </a:lnTo>
                <a:lnTo>
                  <a:pt x="15284" y="282194"/>
                </a:lnTo>
                <a:lnTo>
                  <a:pt x="25884" y="281838"/>
                </a:lnTo>
                <a:lnTo>
                  <a:pt x="110457" y="281556"/>
                </a:lnTo>
                <a:lnTo>
                  <a:pt x="119573" y="282507"/>
                </a:lnTo>
                <a:lnTo>
                  <a:pt x="130413" y="284094"/>
                </a:lnTo>
                <a:lnTo>
                  <a:pt x="142403" y="286104"/>
                </a:lnTo>
                <a:lnTo>
                  <a:pt x="160874" y="286492"/>
                </a:lnTo>
                <a:lnTo>
                  <a:pt x="183664" y="285798"/>
                </a:lnTo>
                <a:lnTo>
                  <a:pt x="231213" y="283439"/>
                </a:lnTo>
                <a:lnTo>
                  <a:pt x="268221" y="282391"/>
                </a:lnTo>
                <a:lnTo>
                  <a:pt x="280947" y="281159"/>
                </a:lnTo>
                <a:lnTo>
                  <a:pt x="290384" y="279385"/>
                </a:lnTo>
                <a:lnTo>
                  <a:pt x="297627" y="277250"/>
                </a:lnTo>
                <a:lnTo>
                  <a:pt x="304361" y="275827"/>
                </a:lnTo>
                <a:lnTo>
                  <a:pt x="310755" y="274878"/>
                </a:lnTo>
                <a:lnTo>
                  <a:pt x="316923" y="274245"/>
                </a:lnTo>
                <a:lnTo>
                  <a:pt x="322940" y="272871"/>
                </a:lnTo>
                <a:lnTo>
                  <a:pt x="328856" y="271002"/>
                </a:lnTo>
                <a:lnTo>
                  <a:pt x="339557" y="266386"/>
                </a:lnTo>
                <a:lnTo>
                  <a:pt x="343745" y="263821"/>
                </a:lnTo>
                <a:lnTo>
                  <a:pt x="363549" y="2558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86"/>
          <p:cNvSpPr/>
          <p:nvPr/>
        </p:nvSpPr>
        <p:spPr>
          <a:xfrm>
            <a:off x="7469505" y="2546032"/>
            <a:ext cx="60008" cy="308611"/>
          </a:xfrm>
          <a:custGeom>
            <a:avLst/>
            <a:gdLst/>
            <a:ahLst/>
            <a:cxnLst/>
            <a:rect l="0" t="0" r="0" b="0"/>
            <a:pathLst>
              <a:path w="60008" h="308611">
                <a:moveTo>
                  <a:pt x="0" y="0"/>
                </a:moveTo>
                <a:lnTo>
                  <a:pt x="0" y="13653"/>
                </a:lnTo>
                <a:lnTo>
                  <a:pt x="1904" y="23389"/>
                </a:lnTo>
                <a:lnTo>
                  <a:pt x="5079" y="35596"/>
                </a:lnTo>
                <a:lnTo>
                  <a:pt x="9101" y="49448"/>
                </a:lnTo>
                <a:lnTo>
                  <a:pt x="12735" y="60588"/>
                </a:lnTo>
                <a:lnTo>
                  <a:pt x="16110" y="69919"/>
                </a:lnTo>
                <a:lnTo>
                  <a:pt x="19312" y="78046"/>
                </a:lnTo>
                <a:lnTo>
                  <a:pt x="21447" y="85368"/>
                </a:lnTo>
                <a:lnTo>
                  <a:pt x="22871" y="92154"/>
                </a:lnTo>
                <a:lnTo>
                  <a:pt x="23819" y="98584"/>
                </a:lnTo>
                <a:lnTo>
                  <a:pt x="26357" y="106680"/>
                </a:lnTo>
                <a:lnTo>
                  <a:pt x="29954" y="115888"/>
                </a:lnTo>
                <a:lnTo>
                  <a:pt x="34257" y="125836"/>
                </a:lnTo>
                <a:lnTo>
                  <a:pt x="37125" y="134373"/>
                </a:lnTo>
                <a:lnTo>
                  <a:pt x="39038" y="141970"/>
                </a:lnTo>
                <a:lnTo>
                  <a:pt x="40312" y="148939"/>
                </a:lnTo>
                <a:lnTo>
                  <a:pt x="46657" y="190603"/>
                </a:lnTo>
                <a:lnTo>
                  <a:pt x="48250" y="204221"/>
                </a:lnTo>
                <a:lnTo>
                  <a:pt x="49312" y="216158"/>
                </a:lnTo>
                <a:lnTo>
                  <a:pt x="50491" y="236088"/>
                </a:lnTo>
                <a:lnTo>
                  <a:pt x="51015" y="251295"/>
                </a:lnTo>
                <a:lnTo>
                  <a:pt x="52107" y="258970"/>
                </a:lnTo>
                <a:lnTo>
                  <a:pt x="53789" y="266944"/>
                </a:lnTo>
                <a:lnTo>
                  <a:pt x="55861" y="275118"/>
                </a:lnTo>
                <a:lnTo>
                  <a:pt x="57243" y="281520"/>
                </a:lnTo>
                <a:lnTo>
                  <a:pt x="58164" y="286740"/>
                </a:lnTo>
                <a:lnTo>
                  <a:pt x="59188" y="295080"/>
                </a:lnTo>
                <a:lnTo>
                  <a:pt x="59461" y="298637"/>
                </a:lnTo>
                <a:lnTo>
                  <a:pt x="60007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87"/>
          <p:cNvSpPr/>
          <p:nvPr/>
        </p:nvSpPr>
        <p:spPr>
          <a:xfrm>
            <a:off x="7524829" y="3026092"/>
            <a:ext cx="30402" cy="25608"/>
          </a:xfrm>
          <a:custGeom>
            <a:avLst/>
            <a:gdLst/>
            <a:ahLst/>
            <a:cxnLst/>
            <a:rect l="0" t="0" r="0" b="0"/>
            <a:pathLst>
              <a:path w="30402" h="25608">
                <a:moveTo>
                  <a:pt x="30401" y="17145"/>
                </a:moveTo>
                <a:lnTo>
                  <a:pt x="25849" y="12594"/>
                </a:lnTo>
                <a:lnTo>
                  <a:pt x="24509" y="12206"/>
                </a:lnTo>
                <a:lnTo>
                  <a:pt x="23615" y="12900"/>
                </a:lnTo>
                <a:lnTo>
                  <a:pt x="22182" y="16307"/>
                </a:lnTo>
                <a:lnTo>
                  <a:pt x="21111" y="17539"/>
                </a:lnTo>
                <a:lnTo>
                  <a:pt x="19445" y="19313"/>
                </a:lnTo>
                <a:lnTo>
                  <a:pt x="14479" y="24452"/>
                </a:lnTo>
                <a:lnTo>
                  <a:pt x="13118" y="24874"/>
                </a:lnTo>
                <a:lnTo>
                  <a:pt x="11259" y="25155"/>
                </a:lnTo>
                <a:lnTo>
                  <a:pt x="5982" y="25607"/>
                </a:lnTo>
                <a:lnTo>
                  <a:pt x="4597" y="24691"/>
                </a:lnTo>
                <a:lnTo>
                  <a:pt x="2720" y="23128"/>
                </a:lnTo>
                <a:lnTo>
                  <a:pt x="517" y="21134"/>
                </a:lnTo>
                <a:lnTo>
                  <a:pt x="0" y="17899"/>
                </a:lnTo>
                <a:lnTo>
                  <a:pt x="609" y="13838"/>
                </a:lnTo>
                <a:lnTo>
                  <a:pt x="468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88"/>
          <p:cNvSpPr/>
          <p:nvPr/>
        </p:nvSpPr>
        <p:spPr>
          <a:xfrm>
            <a:off x="7675395" y="2503170"/>
            <a:ext cx="188446" cy="514351"/>
          </a:xfrm>
          <a:custGeom>
            <a:avLst/>
            <a:gdLst/>
            <a:ahLst/>
            <a:cxnLst/>
            <a:rect l="0" t="0" r="0" b="0"/>
            <a:pathLst>
              <a:path w="188446" h="514351">
                <a:moveTo>
                  <a:pt x="162727" y="0"/>
                </a:moveTo>
                <a:lnTo>
                  <a:pt x="142575" y="20151"/>
                </a:lnTo>
                <a:lnTo>
                  <a:pt x="136944" y="28323"/>
                </a:lnTo>
                <a:lnTo>
                  <a:pt x="134108" y="33170"/>
                </a:lnTo>
                <a:lnTo>
                  <a:pt x="130313" y="37353"/>
                </a:lnTo>
                <a:lnTo>
                  <a:pt x="125877" y="41094"/>
                </a:lnTo>
                <a:lnTo>
                  <a:pt x="121015" y="44541"/>
                </a:lnTo>
                <a:lnTo>
                  <a:pt x="116822" y="48744"/>
                </a:lnTo>
                <a:lnTo>
                  <a:pt x="113073" y="53451"/>
                </a:lnTo>
                <a:lnTo>
                  <a:pt x="109622" y="58494"/>
                </a:lnTo>
                <a:lnTo>
                  <a:pt x="105416" y="63761"/>
                </a:lnTo>
                <a:lnTo>
                  <a:pt x="100707" y="69177"/>
                </a:lnTo>
                <a:lnTo>
                  <a:pt x="95663" y="74693"/>
                </a:lnTo>
                <a:lnTo>
                  <a:pt x="91347" y="80275"/>
                </a:lnTo>
                <a:lnTo>
                  <a:pt x="87518" y="85902"/>
                </a:lnTo>
                <a:lnTo>
                  <a:pt x="84013" y="91557"/>
                </a:lnTo>
                <a:lnTo>
                  <a:pt x="78819" y="99138"/>
                </a:lnTo>
                <a:lnTo>
                  <a:pt x="52490" y="136140"/>
                </a:lnTo>
                <a:lnTo>
                  <a:pt x="46373" y="145053"/>
                </a:lnTo>
                <a:lnTo>
                  <a:pt x="41343" y="153852"/>
                </a:lnTo>
                <a:lnTo>
                  <a:pt x="37037" y="162575"/>
                </a:lnTo>
                <a:lnTo>
                  <a:pt x="29712" y="178935"/>
                </a:lnTo>
                <a:lnTo>
                  <a:pt x="20234" y="198856"/>
                </a:lnTo>
                <a:lnTo>
                  <a:pt x="5615" y="228446"/>
                </a:lnTo>
                <a:lnTo>
                  <a:pt x="2412" y="242501"/>
                </a:lnTo>
                <a:lnTo>
                  <a:pt x="1558" y="250250"/>
                </a:lnTo>
                <a:lnTo>
                  <a:pt x="989" y="259226"/>
                </a:lnTo>
                <a:lnTo>
                  <a:pt x="609" y="269020"/>
                </a:lnTo>
                <a:lnTo>
                  <a:pt x="187" y="290062"/>
                </a:lnTo>
                <a:lnTo>
                  <a:pt x="0" y="312114"/>
                </a:lnTo>
                <a:lnTo>
                  <a:pt x="903" y="323328"/>
                </a:lnTo>
                <a:lnTo>
                  <a:pt x="2456" y="334614"/>
                </a:lnTo>
                <a:lnTo>
                  <a:pt x="4444" y="345949"/>
                </a:lnTo>
                <a:lnTo>
                  <a:pt x="8628" y="359220"/>
                </a:lnTo>
                <a:lnTo>
                  <a:pt x="14275" y="373782"/>
                </a:lnTo>
                <a:lnTo>
                  <a:pt x="20896" y="389206"/>
                </a:lnTo>
                <a:lnTo>
                  <a:pt x="29121" y="404250"/>
                </a:lnTo>
                <a:lnTo>
                  <a:pt x="38414" y="419042"/>
                </a:lnTo>
                <a:lnTo>
                  <a:pt x="48419" y="433667"/>
                </a:lnTo>
                <a:lnTo>
                  <a:pt x="56042" y="444368"/>
                </a:lnTo>
                <a:lnTo>
                  <a:pt x="62076" y="452455"/>
                </a:lnTo>
                <a:lnTo>
                  <a:pt x="67052" y="458799"/>
                </a:lnTo>
                <a:lnTo>
                  <a:pt x="72273" y="463981"/>
                </a:lnTo>
                <a:lnTo>
                  <a:pt x="77660" y="468388"/>
                </a:lnTo>
                <a:lnTo>
                  <a:pt x="89677" y="476777"/>
                </a:lnTo>
                <a:lnTo>
                  <a:pt x="104543" y="486856"/>
                </a:lnTo>
                <a:lnTo>
                  <a:pt x="112507" y="491258"/>
                </a:lnTo>
                <a:lnTo>
                  <a:pt x="120675" y="495145"/>
                </a:lnTo>
                <a:lnTo>
                  <a:pt x="128977" y="498689"/>
                </a:lnTo>
                <a:lnTo>
                  <a:pt x="143282" y="505167"/>
                </a:lnTo>
                <a:lnTo>
                  <a:pt x="149763" y="508228"/>
                </a:lnTo>
                <a:lnTo>
                  <a:pt x="155989" y="510268"/>
                </a:lnTo>
                <a:lnTo>
                  <a:pt x="162045" y="511629"/>
                </a:lnTo>
                <a:lnTo>
                  <a:pt x="167988" y="512536"/>
                </a:lnTo>
                <a:lnTo>
                  <a:pt x="172901" y="513140"/>
                </a:lnTo>
                <a:lnTo>
                  <a:pt x="177131" y="513544"/>
                </a:lnTo>
                <a:lnTo>
                  <a:pt x="188445" y="5143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89"/>
          <p:cNvSpPr/>
          <p:nvPr/>
        </p:nvSpPr>
        <p:spPr>
          <a:xfrm>
            <a:off x="7881017" y="2607231"/>
            <a:ext cx="205068" cy="339635"/>
          </a:xfrm>
          <a:custGeom>
            <a:avLst/>
            <a:gdLst/>
            <a:ahLst/>
            <a:cxnLst/>
            <a:rect l="0" t="0" r="0" b="0"/>
            <a:pathLst>
              <a:path w="205068" h="339635">
                <a:moveTo>
                  <a:pt x="179990" y="7381"/>
                </a:moveTo>
                <a:lnTo>
                  <a:pt x="165228" y="0"/>
                </a:lnTo>
                <a:lnTo>
                  <a:pt x="158824" y="1878"/>
                </a:lnTo>
                <a:lnTo>
                  <a:pt x="154449" y="3712"/>
                </a:lnTo>
                <a:lnTo>
                  <a:pt x="149629" y="4935"/>
                </a:lnTo>
                <a:lnTo>
                  <a:pt x="144509" y="5751"/>
                </a:lnTo>
                <a:lnTo>
                  <a:pt x="139191" y="6294"/>
                </a:lnTo>
                <a:lnTo>
                  <a:pt x="133740" y="7609"/>
                </a:lnTo>
                <a:lnTo>
                  <a:pt x="128202" y="9438"/>
                </a:lnTo>
                <a:lnTo>
                  <a:pt x="122605" y="11610"/>
                </a:lnTo>
                <a:lnTo>
                  <a:pt x="108765" y="16563"/>
                </a:lnTo>
                <a:lnTo>
                  <a:pt x="101074" y="19217"/>
                </a:lnTo>
                <a:lnTo>
                  <a:pt x="94994" y="21939"/>
                </a:lnTo>
                <a:lnTo>
                  <a:pt x="89989" y="24706"/>
                </a:lnTo>
                <a:lnTo>
                  <a:pt x="85700" y="27504"/>
                </a:lnTo>
                <a:lnTo>
                  <a:pt x="79982" y="29369"/>
                </a:lnTo>
                <a:lnTo>
                  <a:pt x="73313" y="30612"/>
                </a:lnTo>
                <a:lnTo>
                  <a:pt x="66010" y="31441"/>
                </a:lnTo>
                <a:lnTo>
                  <a:pt x="59235" y="31993"/>
                </a:lnTo>
                <a:lnTo>
                  <a:pt x="52815" y="32362"/>
                </a:lnTo>
                <a:lnTo>
                  <a:pt x="37923" y="32953"/>
                </a:lnTo>
                <a:lnTo>
                  <a:pt x="30793" y="33055"/>
                </a:lnTo>
                <a:lnTo>
                  <a:pt x="27186" y="32117"/>
                </a:lnTo>
                <a:lnTo>
                  <a:pt x="22875" y="30539"/>
                </a:lnTo>
                <a:lnTo>
                  <a:pt x="18097" y="28535"/>
                </a:lnTo>
                <a:lnTo>
                  <a:pt x="14911" y="28151"/>
                </a:lnTo>
                <a:lnTo>
                  <a:pt x="12787" y="28848"/>
                </a:lnTo>
                <a:lnTo>
                  <a:pt x="9379" y="32259"/>
                </a:lnTo>
                <a:lnTo>
                  <a:pt x="8913" y="35266"/>
                </a:lnTo>
                <a:lnTo>
                  <a:pt x="8589" y="42732"/>
                </a:lnTo>
                <a:lnTo>
                  <a:pt x="8547" y="60873"/>
                </a:lnTo>
                <a:lnTo>
                  <a:pt x="9496" y="63997"/>
                </a:lnTo>
                <a:lnTo>
                  <a:pt x="13093" y="70009"/>
                </a:lnTo>
                <a:lnTo>
                  <a:pt x="13480" y="73898"/>
                </a:lnTo>
                <a:lnTo>
                  <a:pt x="11371" y="83299"/>
                </a:lnTo>
                <a:lnTo>
                  <a:pt x="9798" y="93827"/>
                </a:lnTo>
                <a:lnTo>
                  <a:pt x="9379" y="99302"/>
                </a:lnTo>
                <a:lnTo>
                  <a:pt x="8147" y="106762"/>
                </a:lnTo>
                <a:lnTo>
                  <a:pt x="6373" y="115545"/>
                </a:lnTo>
                <a:lnTo>
                  <a:pt x="4238" y="125210"/>
                </a:lnTo>
                <a:lnTo>
                  <a:pt x="2814" y="134511"/>
                </a:lnTo>
                <a:lnTo>
                  <a:pt x="1866" y="143570"/>
                </a:lnTo>
                <a:lnTo>
                  <a:pt x="811" y="159349"/>
                </a:lnTo>
                <a:lnTo>
                  <a:pt x="343" y="169538"/>
                </a:lnTo>
                <a:lnTo>
                  <a:pt x="134" y="177241"/>
                </a:lnTo>
                <a:lnTo>
                  <a:pt x="0" y="189947"/>
                </a:lnTo>
                <a:lnTo>
                  <a:pt x="942" y="191957"/>
                </a:lnTo>
                <a:lnTo>
                  <a:pt x="2522" y="193297"/>
                </a:lnTo>
                <a:lnTo>
                  <a:pt x="4528" y="194190"/>
                </a:lnTo>
                <a:lnTo>
                  <a:pt x="6817" y="193833"/>
                </a:lnTo>
                <a:lnTo>
                  <a:pt x="11902" y="190896"/>
                </a:lnTo>
                <a:lnTo>
                  <a:pt x="17449" y="188779"/>
                </a:lnTo>
                <a:lnTo>
                  <a:pt x="24957" y="186416"/>
                </a:lnTo>
                <a:lnTo>
                  <a:pt x="42507" y="181250"/>
                </a:lnTo>
                <a:lnTo>
                  <a:pt x="59832" y="175778"/>
                </a:lnTo>
                <a:lnTo>
                  <a:pt x="67499" y="173938"/>
                </a:lnTo>
                <a:lnTo>
                  <a:pt x="74516" y="172712"/>
                </a:lnTo>
                <a:lnTo>
                  <a:pt x="81100" y="171894"/>
                </a:lnTo>
                <a:lnTo>
                  <a:pt x="87393" y="171349"/>
                </a:lnTo>
                <a:lnTo>
                  <a:pt x="93493" y="170986"/>
                </a:lnTo>
                <a:lnTo>
                  <a:pt x="99466" y="170743"/>
                </a:lnTo>
                <a:lnTo>
                  <a:pt x="113722" y="170474"/>
                </a:lnTo>
                <a:lnTo>
                  <a:pt x="121524" y="170402"/>
                </a:lnTo>
                <a:lnTo>
                  <a:pt x="130535" y="171307"/>
                </a:lnTo>
                <a:lnTo>
                  <a:pt x="140353" y="172862"/>
                </a:lnTo>
                <a:lnTo>
                  <a:pt x="150707" y="174852"/>
                </a:lnTo>
                <a:lnTo>
                  <a:pt x="158563" y="177131"/>
                </a:lnTo>
                <a:lnTo>
                  <a:pt x="164753" y="179602"/>
                </a:lnTo>
                <a:lnTo>
                  <a:pt x="186082" y="190413"/>
                </a:lnTo>
                <a:lnTo>
                  <a:pt x="190719" y="193220"/>
                </a:lnTo>
                <a:lnTo>
                  <a:pt x="194762" y="196044"/>
                </a:lnTo>
                <a:lnTo>
                  <a:pt x="198412" y="198879"/>
                </a:lnTo>
                <a:lnTo>
                  <a:pt x="200843" y="201721"/>
                </a:lnTo>
                <a:lnTo>
                  <a:pt x="202464" y="204569"/>
                </a:lnTo>
                <a:lnTo>
                  <a:pt x="203546" y="207420"/>
                </a:lnTo>
                <a:lnTo>
                  <a:pt x="204267" y="212177"/>
                </a:lnTo>
                <a:lnTo>
                  <a:pt x="204747" y="218207"/>
                </a:lnTo>
                <a:lnTo>
                  <a:pt x="205067" y="225084"/>
                </a:lnTo>
                <a:lnTo>
                  <a:pt x="202422" y="233479"/>
                </a:lnTo>
                <a:lnTo>
                  <a:pt x="197803" y="242885"/>
                </a:lnTo>
                <a:lnTo>
                  <a:pt x="191865" y="252967"/>
                </a:lnTo>
                <a:lnTo>
                  <a:pt x="185050" y="262545"/>
                </a:lnTo>
                <a:lnTo>
                  <a:pt x="177648" y="271788"/>
                </a:lnTo>
                <a:lnTo>
                  <a:pt x="163709" y="287773"/>
                </a:lnTo>
                <a:lnTo>
                  <a:pt x="154339" y="298052"/>
                </a:lnTo>
                <a:lnTo>
                  <a:pt x="149554" y="302127"/>
                </a:lnTo>
                <a:lnTo>
                  <a:pt x="144460" y="305796"/>
                </a:lnTo>
                <a:lnTo>
                  <a:pt x="139157" y="309194"/>
                </a:lnTo>
                <a:lnTo>
                  <a:pt x="131814" y="313365"/>
                </a:lnTo>
                <a:lnTo>
                  <a:pt x="113494" y="323079"/>
                </a:lnTo>
                <a:lnTo>
                  <a:pt x="90861" y="334707"/>
                </a:lnTo>
                <a:lnTo>
                  <a:pt x="84375" y="337041"/>
                </a:lnTo>
                <a:lnTo>
                  <a:pt x="78146" y="338597"/>
                </a:lnTo>
                <a:lnTo>
                  <a:pt x="72090" y="339634"/>
                </a:lnTo>
                <a:lnTo>
                  <a:pt x="66147" y="339373"/>
                </a:lnTo>
                <a:lnTo>
                  <a:pt x="60279" y="338247"/>
                </a:lnTo>
                <a:lnTo>
                  <a:pt x="54463" y="336543"/>
                </a:lnTo>
                <a:lnTo>
                  <a:pt x="49633" y="335407"/>
                </a:lnTo>
                <a:lnTo>
                  <a:pt x="45461" y="334650"/>
                </a:lnTo>
                <a:lnTo>
                  <a:pt x="41726" y="334146"/>
                </a:lnTo>
                <a:lnTo>
                  <a:pt x="39236" y="332857"/>
                </a:lnTo>
                <a:lnTo>
                  <a:pt x="37577" y="331045"/>
                </a:lnTo>
                <a:lnTo>
                  <a:pt x="36471" y="328884"/>
                </a:lnTo>
                <a:lnTo>
                  <a:pt x="35241" y="323944"/>
                </a:lnTo>
                <a:lnTo>
                  <a:pt x="34258" y="3159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90"/>
          <p:cNvSpPr/>
          <p:nvPr/>
        </p:nvSpPr>
        <p:spPr>
          <a:xfrm>
            <a:off x="8181022" y="2777489"/>
            <a:ext cx="145734" cy="34187"/>
          </a:xfrm>
          <a:custGeom>
            <a:avLst/>
            <a:gdLst/>
            <a:ahLst/>
            <a:cxnLst/>
            <a:rect l="0" t="0" r="0" b="0"/>
            <a:pathLst>
              <a:path w="145734" h="34187">
                <a:moveTo>
                  <a:pt x="0" y="25718"/>
                </a:moveTo>
                <a:lnTo>
                  <a:pt x="4551" y="30269"/>
                </a:lnTo>
                <a:lnTo>
                  <a:pt x="6844" y="31610"/>
                </a:lnTo>
                <a:lnTo>
                  <a:pt x="9325" y="32503"/>
                </a:lnTo>
                <a:lnTo>
                  <a:pt x="11932" y="33099"/>
                </a:lnTo>
                <a:lnTo>
                  <a:pt x="14622" y="33496"/>
                </a:lnTo>
                <a:lnTo>
                  <a:pt x="17368" y="33761"/>
                </a:lnTo>
                <a:lnTo>
                  <a:pt x="20151" y="33938"/>
                </a:lnTo>
                <a:lnTo>
                  <a:pt x="28324" y="34134"/>
                </a:lnTo>
                <a:lnTo>
                  <a:pt x="33171" y="34186"/>
                </a:lnTo>
                <a:lnTo>
                  <a:pt x="37353" y="33268"/>
                </a:lnTo>
                <a:lnTo>
                  <a:pt x="41095" y="31704"/>
                </a:lnTo>
                <a:lnTo>
                  <a:pt x="44542" y="29709"/>
                </a:lnTo>
                <a:lnTo>
                  <a:pt x="48745" y="28378"/>
                </a:lnTo>
                <a:lnTo>
                  <a:pt x="53452" y="27492"/>
                </a:lnTo>
                <a:lnTo>
                  <a:pt x="58495" y="26901"/>
                </a:lnTo>
                <a:lnTo>
                  <a:pt x="65666" y="25554"/>
                </a:lnTo>
                <a:lnTo>
                  <a:pt x="83796" y="21518"/>
                </a:lnTo>
                <a:lnTo>
                  <a:pt x="93011" y="19108"/>
                </a:lnTo>
                <a:lnTo>
                  <a:pt x="102013" y="16549"/>
                </a:lnTo>
                <a:lnTo>
                  <a:pt x="14573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91"/>
          <p:cNvSpPr/>
          <p:nvPr/>
        </p:nvSpPr>
        <p:spPr>
          <a:xfrm>
            <a:off x="8301037" y="2624520"/>
            <a:ext cx="274321" cy="298198"/>
          </a:xfrm>
          <a:custGeom>
            <a:avLst/>
            <a:gdLst/>
            <a:ahLst/>
            <a:cxnLst/>
            <a:rect l="0" t="0" r="0" b="0"/>
            <a:pathLst>
              <a:path w="274321" h="298198">
                <a:moveTo>
                  <a:pt x="0" y="50100"/>
                </a:moveTo>
                <a:lnTo>
                  <a:pt x="4551" y="36447"/>
                </a:lnTo>
                <a:lnTo>
                  <a:pt x="6844" y="32425"/>
                </a:lnTo>
                <a:lnTo>
                  <a:pt x="9325" y="29744"/>
                </a:lnTo>
                <a:lnTo>
                  <a:pt x="15574" y="25813"/>
                </a:lnTo>
                <a:lnTo>
                  <a:pt x="19907" y="23431"/>
                </a:lnTo>
                <a:lnTo>
                  <a:pt x="24702" y="20891"/>
                </a:lnTo>
                <a:lnTo>
                  <a:pt x="32569" y="15528"/>
                </a:lnTo>
                <a:lnTo>
                  <a:pt x="36000" y="12764"/>
                </a:lnTo>
                <a:lnTo>
                  <a:pt x="41146" y="10922"/>
                </a:lnTo>
                <a:lnTo>
                  <a:pt x="47432" y="9694"/>
                </a:lnTo>
                <a:lnTo>
                  <a:pt x="54481" y="8875"/>
                </a:lnTo>
                <a:lnTo>
                  <a:pt x="62991" y="7376"/>
                </a:lnTo>
                <a:lnTo>
                  <a:pt x="72474" y="5425"/>
                </a:lnTo>
                <a:lnTo>
                  <a:pt x="82606" y="3171"/>
                </a:lnTo>
                <a:lnTo>
                  <a:pt x="91266" y="1669"/>
                </a:lnTo>
                <a:lnTo>
                  <a:pt x="98944" y="668"/>
                </a:lnTo>
                <a:lnTo>
                  <a:pt x="105967" y="0"/>
                </a:lnTo>
                <a:lnTo>
                  <a:pt x="111602" y="507"/>
                </a:lnTo>
                <a:lnTo>
                  <a:pt x="116312" y="1798"/>
                </a:lnTo>
                <a:lnTo>
                  <a:pt x="120404" y="3611"/>
                </a:lnTo>
                <a:lnTo>
                  <a:pt x="125037" y="4820"/>
                </a:lnTo>
                <a:lnTo>
                  <a:pt x="130031" y="5626"/>
                </a:lnTo>
                <a:lnTo>
                  <a:pt x="135265" y="6163"/>
                </a:lnTo>
                <a:lnTo>
                  <a:pt x="140658" y="7473"/>
                </a:lnTo>
                <a:lnTo>
                  <a:pt x="146161" y="9300"/>
                </a:lnTo>
                <a:lnTo>
                  <a:pt x="151733" y="11469"/>
                </a:lnTo>
                <a:lnTo>
                  <a:pt x="157352" y="13869"/>
                </a:lnTo>
                <a:lnTo>
                  <a:pt x="168677" y="19075"/>
                </a:lnTo>
                <a:lnTo>
                  <a:pt x="173411" y="21796"/>
                </a:lnTo>
                <a:lnTo>
                  <a:pt x="181212" y="27360"/>
                </a:lnTo>
                <a:lnTo>
                  <a:pt x="187854" y="33008"/>
                </a:lnTo>
                <a:lnTo>
                  <a:pt x="190958" y="35848"/>
                </a:lnTo>
                <a:lnTo>
                  <a:pt x="193028" y="39646"/>
                </a:lnTo>
                <a:lnTo>
                  <a:pt x="195328" y="48946"/>
                </a:lnTo>
                <a:lnTo>
                  <a:pt x="194989" y="55998"/>
                </a:lnTo>
                <a:lnTo>
                  <a:pt x="193810" y="64509"/>
                </a:lnTo>
                <a:lnTo>
                  <a:pt x="192071" y="73994"/>
                </a:lnTo>
                <a:lnTo>
                  <a:pt x="189960" y="82221"/>
                </a:lnTo>
                <a:lnTo>
                  <a:pt x="187600" y="89612"/>
                </a:lnTo>
                <a:lnTo>
                  <a:pt x="185074" y="96443"/>
                </a:lnTo>
                <a:lnTo>
                  <a:pt x="179580" y="108618"/>
                </a:lnTo>
                <a:lnTo>
                  <a:pt x="163316" y="142465"/>
                </a:lnTo>
                <a:lnTo>
                  <a:pt x="155550" y="156444"/>
                </a:lnTo>
                <a:lnTo>
                  <a:pt x="148468" y="167669"/>
                </a:lnTo>
                <a:lnTo>
                  <a:pt x="129398" y="195107"/>
                </a:lnTo>
                <a:lnTo>
                  <a:pt x="123413" y="203921"/>
                </a:lnTo>
                <a:lnTo>
                  <a:pt x="117517" y="210750"/>
                </a:lnTo>
                <a:lnTo>
                  <a:pt x="111683" y="216255"/>
                </a:lnTo>
                <a:lnTo>
                  <a:pt x="105888" y="220877"/>
                </a:lnTo>
                <a:lnTo>
                  <a:pt x="100119" y="225864"/>
                </a:lnTo>
                <a:lnTo>
                  <a:pt x="94369" y="231093"/>
                </a:lnTo>
                <a:lnTo>
                  <a:pt x="82900" y="241984"/>
                </a:lnTo>
                <a:lnTo>
                  <a:pt x="71451" y="253174"/>
                </a:lnTo>
                <a:lnTo>
                  <a:pt x="65732" y="257873"/>
                </a:lnTo>
                <a:lnTo>
                  <a:pt x="60014" y="261957"/>
                </a:lnTo>
                <a:lnTo>
                  <a:pt x="54297" y="265633"/>
                </a:lnTo>
                <a:lnTo>
                  <a:pt x="50486" y="269036"/>
                </a:lnTo>
                <a:lnTo>
                  <a:pt x="47944" y="272257"/>
                </a:lnTo>
                <a:lnTo>
                  <a:pt x="45121" y="278376"/>
                </a:lnTo>
                <a:lnTo>
                  <a:pt x="43866" y="284271"/>
                </a:lnTo>
                <a:lnTo>
                  <a:pt x="44485" y="287176"/>
                </a:lnTo>
                <a:lnTo>
                  <a:pt x="47711" y="292944"/>
                </a:lnTo>
                <a:lnTo>
                  <a:pt x="49905" y="294864"/>
                </a:lnTo>
                <a:lnTo>
                  <a:pt x="52320" y="296143"/>
                </a:lnTo>
                <a:lnTo>
                  <a:pt x="58489" y="298197"/>
                </a:lnTo>
                <a:lnTo>
                  <a:pt x="64413" y="295938"/>
                </a:lnTo>
                <a:lnTo>
                  <a:pt x="72444" y="292711"/>
                </a:lnTo>
                <a:lnTo>
                  <a:pt x="79187" y="291277"/>
                </a:lnTo>
                <a:lnTo>
                  <a:pt x="84224" y="290895"/>
                </a:lnTo>
                <a:lnTo>
                  <a:pt x="90439" y="290639"/>
                </a:lnTo>
                <a:lnTo>
                  <a:pt x="97440" y="290470"/>
                </a:lnTo>
                <a:lnTo>
                  <a:pt x="104013" y="289404"/>
                </a:lnTo>
                <a:lnTo>
                  <a:pt x="110299" y="287741"/>
                </a:lnTo>
                <a:lnTo>
                  <a:pt x="116395" y="285680"/>
                </a:lnTo>
                <a:lnTo>
                  <a:pt x="122365" y="284305"/>
                </a:lnTo>
                <a:lnTo>
                  <a:pt x="128249" y="283389"/>
                </a:lnTo>
                <a:lnTo>
                  <a:pt x="134077" y="282779"/>
                </a:lnTo>
                <a:lnTo>
                  <a:pt x="139867" y="281419"/>
                </a:lnTo>
                <a:lnTo>
                  <a:pt x="145632" y="279560"/>
                </a:lnTo>
                <a:lnTo>
                  <a:pt x="151380" y="277368"/>
                </a:lnTo>
                <a:lnTo>
                  <a:pt x="164738" y="274954"/>
                </a:lnTo>
                <a:lnTo>
                  <a:pt x="183168" y="272393"/>
                </a:lnTo>
                <a:lnTo>
                  <a:pt x="204979" y="269733"/>
                </a:lnTo>
                <a:lnTo>
                  <a:pt x="221425" y="267007"/>
                </a:lnTo>
                <a:lnTo>
                  <a:pt x="234294" y="264237"/>
                </a:lnTo>
                <a:lnTo>
                  <a:pt x="244779" y="261438"/>
                </a:lnTo>
                <a:lnTo>
                  <a:pt x="252721" y="259572"/>
                </a:lnTo>
                <a:lnTo>
                  <a:pt x="258969" y="258328"/>
                </a:lnTo>
                <a:lnTo>
                  <a:pt x="274320" y="2558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92"/>
          <p:cNvSpPr/>
          <p:nvPr/>
        </p:nvSpPr>
        <p:spPr>
          <a:xfrm>
            <a:off x="8523922" y="2598659"/>
            <a:ext cx="175141" cy="373282"/>
          </a:xfrm>
          <a:custGeom>
            <a:avLst/>
            <a:gdLst/>
            <a:ahLst/>
            <a:cxnLst/>
            <a:rect l="0" t="0" r="0" b="0"/>
            <a:pathLst>
              <a:path w="175141" h="373282">
                <a:moveTo>
                  <a:pt x="0" y="7380"/>
                </a:moveTo>
                <a:lnTo>
                  <a:pt x="9102" y="2830"/>
                </a:lnTo>
                <a:lnTo>
                  <a:pt x="12736" y="1489"/>
                </a:lnTo>
                <a:lnTo>
                  <a:pt x="16110" y="595"/>
                </a:lnTo>
                <a:lnTo>
                  <a:pt x="19313" y="0"/>
                </a:lnTo>
                <a:lnTo>
                  <a:pt x="25257" y="555"/>
                </a:lnTo>
                <a:lnTo>
                  <a:pt x="33031" y="1878"/>
                </a:lnTo>
                <a:lnTo>
                  <a:pt x="42024" y="3712"/>
                </a:lnTo>
                <a:lnTo>
                  <a:pt x="49923" y="4935"/>
                </a:lnTo>
                <a:lnTo>
                  <a:pt x="57094" y="5750"/>
                </a:lnTo>
                <a:lnTo>
                  <a:pt x="63780" y="6294"/>
                </a:lnTo>
                <a:lnTo>
                  <a:pt x="70142" y="8561"/>
                </a:lnTo>
                <a:lnTo>
                  <a:pt x="76289" y="11978"/>
                </a:lnTo>
                <a:lnTo>
                  <a:pt x="82292" y="16160"/>
                </a:lnTo>
                <a:lnTo>
                  <a:pt x="88199" y="19901"/>
                </a:lnTo>
                <a:lnTo>
                  <a:pt x="94042" y="23348"/>
                </a:lnTo>
                <a:lnTo>
                  <a:pt x="99842" y="26598"/>
                </a:lnTo>
                <a:lnTo>
                  <a:pt x="106566" y="32574"/>
                </a:lnTo>
                <a:lnTo>
                  <a:pt x="113907" y="40369"/>
                </a:lnTo>
                <a:lnTo>
                  <a:pt x="121658" y="49375"/>
                </a:lnTo>
                <a:lnTo>
                  <a:pt x="128730" y="57285"/>
                </a:lnTo>
                <a:lnTo>
                  <a:pt x="141668" y="71153"/>
                </a:lnTo>
                <a:lnTo>
                  <a:pt x="146834" y="77518"/>
                </a:lnTo>
                <a:lnTo>
                  <a:pt x="151229" y="83666"/>
                </a:lnTo>
                <a:lnTo>
                  <a:pt x="155112" y="89670"/>
                </a:lnTo>
                <a:lnTo>
                  <a:pt x="158653" y="98435"/>
                </a:lnTo>
                <a:lnTo>
                  <a:pt x="161966" y="109041"/>
                </a:lnTo>
                <a:lnTo>
                  <a:pt x="165128" y="120874"/>
                </a:lnTo>
                <a:lnTo>
                  <a:pt x="168187" y="133526"/>
                </a:lnTo>
                <a:lnTo>
                  <a:pt x="174128" y="160283"/>
                </a:lnTo>
                <a:lnTo>
                  <a:pt x="175140" y="172180"/>
                </a:lnTo>
                <a:lnTo>
                  <a:pt x="174863" y="182970"/>
                </a:lnTo>
                <a:lnTo>
                  <a:pt x="173725" y="193020"/>
                </a:lnTo>
                <a:lnTo>
                  <a:pt x="172014" y="202578"/>
                </a:lnTo>
                <a:lnTo>
                  <a:pt x="169921" y="211807"/>
                </a:lnTo>
                <a:lnTo>
                  <a:pt x="167574" y="220817"/>
                </a:lnTo>
                <a:lnTo>
                  <a:pt x="165056" y="228729"/>
                </a:lnTo>
                <a:lnTo>
                  <a:pt x="162425" y="235909"/>
                </a:lnTo>
                <a:lnTo>
                  <a:pt x="159718" y="242600"/>
                </a:lnTo>
                <a:lnTo>
                  <a:pt x="156961" y="249919"/>
                </a:lnTo>
                <a:lnTo>
                  <a:pt x="151358" y="265670"/>
                </a:lnTo>
                <a:lnTo>
                  <a:pt x="147578" y="272919"/>
                </a:lnTo>
                <a:lnTo>
                  <a:pt x="143153" y="279656"/>
                </a:lnTo>
                <a:lnTo>
                  <a:pt x="138298" y="286052"/>
                </a:lnTo>
                <a:lnTo>
                  <a:pt x="134109" y="292222"/>
                </a:lnTo>
                <a:lnTo>
                  <a:pt x="130363" y="298240"/>
                </a:lnTo>
                <a:lnTo>
                  <a:pt x="126915" y="304157"/>
                </a:lnTo>
                <a:lnTo>
                  <a:pt x="122709" y="310006"/>
                </a:lnTo>
                <a:lnTo>
                  <a:pt x="118002" y="315811"/>
                </a:lnTo>
                <a:lnTo>
                  <a:pt x="108642" y="326388"/>
                </a:lnTo>
                <a:lnTo>
                  <a:pt x="101308" y="334264"/>
                </a:lnTo>
                <a:lnTo>
                  <a:pt x="98019" y="338651"/>
                </a:lnTo>
                <a:lnTo>
                  <a:pt x="94873" y="343480"/>
                </a:lnTo>
                <a:lnTo>
                  <a:pt x="91824" y="348604"/>
                </a:lnTo>
                <a:lnTo>
                  <a:pt x="88839" y="352973"/>
                </a:lnTo>
                <a:lnTo>
                  <a:pt x="85895" y="356838"/>
                </a:lnTo>
                <a:lnTo>
                  <a:pt x="82982" y="360367"/>
                </a:lnTo>
                <a:lnTo>
                  <a:pt x="80086" y="363672"/>
                </a:lnTo>
                <a:lnTo>
                  <a:pt x="77203" y="366828"/>
                </a:lnTo>
                <a:lnTo>
                  <a:pt x="74328" y="369885"/>
                </a:lnTo>
                <a:lnTo>
                  <a:pt x="71460" y="371923"/>
                </a:lnTo>
                <a:lnTo>
                  <a:pt x="68595" y="373281"/>
                </a:lnTo>
                <a:lnTo>
                  <a:pt x="60008" y="36742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93"/>
          <p:cNvSpPr/>
          <p:nvPr/>
        </p:nvSpPr>
        <p:spPr>
          <a:xfrm>
            <a:off x="8823959" y="2546032"/>
            <a:ext cx="25615" cy="308611"/>
          </a:xfrm>
          <a:custGeom>
            <a:avLst/>
            <a:gdLst/>
            <a:ahLst/>
            <a:cxnLst/>
            <a:rect l="0" t="0" r="0" b="0"/>
            <a:pathLst>
              <a:path w="25615" h="308611">
                <a:moveTo>
                  <a:pt x="0" y="0"/>
                </a:moveTo>
                <a:lnTo>
                  <a:pt x="0" y="9102"/>
                </a:lnTo>
                <a:lnTo>
                  <a:pt x="953" y="14640"/>
                </a:lnTo>
                <a:lnTo>
                  <a:pt x="2541" y="21190"/>
                </a:lnTo>
                <a:lnTo>
                  <a:pt x="4551" y="28414"/>
                </a:lnTo>
                <a:lnTo>
                  <a:pt x="5892" y="35135"/>
                </a:lnTo>
                <a:lnTo>
                  <a:pt x="6786" y="41521"/>
                </a:lnTo>
                <a:lnTo>
                  <a:pt x="7382" y="47683"/>
                </a:lnTo>
                <a:lnTo>
                  <a:pt x="7779" y="54649"/>
                </a:lnTo>
                <a:lnTo>
                  <a:pt x="8221" y="70008"/>
                </a:lnTo>
                <a:lnTo>
                  <a:pt x="8468" y="90170"/>
                </a:lnTo>
                <a:lnTo>
                  <a:pt x="9456" y="99166"/>
                </a:lnTo>
                <a:lnTo>
                  <a:pt x="11067" y="109926"/>
                </a:lnTo>
                <a:lnTo>
                  <a:pt x="13093" y="121861"/>
                </a:lnTo>
                <a:lnTo>
                  <a:pt x="14444" y="131723"/>
                </a:lnTo>
                <a:lnTo>
                  <a:pt x="15344" y="140203"/>
                </a:lnTo>
                <a:lnTo>
                  <a:pt x="15945" y="147761"/>
                </a:lnTo>
                <a:lnTo>
                  <a:pt x="16345" y="154705"/>
                </a:lnTo>
                <a:lnTo>
                  <a:pt x="16790" y="167501"/>
                </a:lnTo>
                <a:lnTo>
                  <a:pt x="17075" y="191237"/>
                </a:lnTo>
                <a:lnTo>
                  <a:pt x="17114" y="202787"/>
                </a:lnTo>
                <a:lnTo>
                  <a:pt x="18078" y="209486"/>
                </a:lnTo>
                <a:lnTo>
                  <a:pt x="19672" y="216810"/>
                </a:lnTo>
                <a:lnTo>
                  <a:pt x="21687" y="224550"/>
                </a:lnTo>
                <a:lnTo>
                  <a:pt x="23031" y="231615"/>
                </a:lnTo>
                <a:lnTo>
                  <a:pt x="23927" y="238230"/>
                </a:lnTo>
                <a:lnTo>
                  <a:pt x="24524" y="244545"/>
                </a:lnTo>
                <a:lnTo>
                  <a:pt x="25187" y="254102"/>
                </a:lnTo>
                <a:lnTo>
                  <a:pt x="25482" y="261524"/>
                </a:lnTo>
                <a:lnTo>
                  <a:pt x="25614" y="267998"/>
                </a:lnTo>
                <a:lnTo>
                  <a:pt x="24696" y="272963"/>
                </a:lnTo>
                <a:lnTo>
                  <a:pt x="23131" y="279130"/>
                </a:lnTo>
                <a:lnTo>
                  <a:pt x="21135" y="286099"/>
                </a:lnTo>
                <a:lnTo>
                  <a:pt x="19805" y="291698"/>
                </a:lnTo>
                <a:lnTo>
                  <a:pt x="18919" y="296383"/>
                </a:lnTo>
                <a:lnTo>
                  <a:pt x="17146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94"/>
          <p:cNvSpPr/>
          <p:nvPr/>
        </p:nvSpPr>
        <p:spPr>
          <a:xfrm>
            <a:off x="8849677" y="2927300"/>
            <a:ext cx="16762" cy="38786"/>
          </a:xfrm>
          <a:custGeom>
            <a:avLst/>
            <a:gdLst/>
            <a:ahLst/>
            <a:cxnLst/>
            <a:rect l="0" t="0" r="0" b="0"/>
            <a:pathLst>
              <a:path w="16762" h="38786">
                <a:moveTo>
                  <a:pt x="0" y="38785"/>
                </a:moveTo>
                <a:lnTo>
                  <a:pt x="4551" y="25132"/>
                </a:lnTo>
                <a:lnTo>
                  <a:pt x="5891" y="20158"/>
                </a:lnTo>
                <a:lnTo>
                  <a:pt x="6785" y="15889"/>
                </a:lnTo>
                <a:lnTo>
                  <a:pt x="7382" y="12091"/>
                </a:lnTo>
                <a:lnTo>
                  <a:pt x="8731" y="9559"/>
                </a:lnTo>
                <a:lnTo>
                  <a:pt x="10582" y="7871"/>
                </a:lnTo>
                <a:lnTo>
                  <a:pt x="12771" y="6745"/>
                </a:lnTo>
                <a:lnTo>
                  <a:pt x="14229" y="5043"/>
                </a:lnTo>
                <a:lnTo>
                  <a:pt x="15201" y="2955"/>
                </a:lnTo>
                <a:lnTo>
                  <a:pt x="15850" y="611"/>
                </a:lnTo>
                <a:lnTo>
                  <a:pt x="16281" y="0"/>
                </a:lnTo>
                <a:lnTo>
                  <a:pt x="16570" y="546"/>
                </a:lnTo>
                <a:lnTo>
                  <a:pt x="16761" y="1862"/>
                </a:lnTo>
                <a:lnTo>
                  <a:pt x="15936" y="3692"/>
                </a:lnTo>
                <a:lnTo>
                  <a:pt x="14435" y="5865"/>
                </a:lnTo>
                <a:lnTo>
                  <a:pt x="12481" y="8265"/>
                </a:lnTo>
                <a:lnTo>
                  <a:pt x="11179" y="10818"/>
                </a:lnTo>
                <a:lnTo>
                  <a:pt x="10310" y="13473"/>
                </a:lnTo>
                <a:lnTo>
                  <a:pt x="9730" y="16195"/>
                </a:lnTo>
                <a:lnTo>
                  <a:pt x="8392" y="18962"/>
                </a:lnTo>
                <a:lnTo>
                  <a:pt x="6548" y="21760"/>
                </a:lnTo>
                <a:lnTo>
                  <a:pt x="0" y="302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95"/>
          <p:cNvSpPr/>
          <p:nvPr/>
        </p:nvSpPr>
        <p:spPr>
          <a:xfrm>
            <a:off x="5412104" y="3394710"/>
            <a:ext cx="291467" cy="17041"/>
          </a:xfrm>
          <a:custGeom>
            <a:avLst/>
            <a:gdLst/>
            <a:ahLst/>
            <a:cxnLst/>
            <a:rect l="0" t="0" r="0" b="0"/>
            <a:pathLst>
              <a:path w="291467" h="17041">
                <a:moveTo>
                  <a:pt x="0" y="8572"/>
                </a:moveTo>
                <a:lnTo>
                  <a:pt x="9103" y="13123"/>
                </a:lnTo>
                <a:lnTo>
                  <a:pt x="12736" y="14464"/>
                </a:lnTo>
                <a:lnTo>
                  <a:pt x="16111" y="15357"/>
                </a:lnTo>
                <a:lnTo>
                  <a:pt x="19313" y="15953"/>
                </a:lnTo>
                <a:lnTo>
                  <a:pt x="27163" y="16350"/>
                </a:lnTo>
                <a:lnTo>
                  <a:pt x="62659" y="16910"/>
                </a:lnTo>
                <a:lnTo>
                  <a:pt x="83094" y="17040"/>
                </a:lnTo>
                <a:lnTo>
                  <a:pt x="91591" y="16122"/>
                </a:lnTo>
                <a:lnTo>
                  <a:pt x="99161" y="14558"/>
                </a:lnTo>
                <a:lnTo>
                  <a:pt x="106113" y="12563"/>
                </a:lnTo>
                <a:lnTo>
                  <a:pt x="116462" y="11232"/>
                </a:lnTo>
                <a:lnTo>
                  <a:pt x="129077" y="10346"/>
                </a:lnTo>
                <a:lnTo>
                  <a:pt x="143201" y="9755"/>
                </a:lnTo>
                <a:lnTo>
                  <a:pt x="157380" y="8408"/>
                </a:lnTo>
                <a:lnTo>
                  <a:pt x="171595" y="6557"/>
                </a:lnTo>
                <a:lnTo>
                  <a:pt x="185834" y="4372"/>
                </a:lnTo>
                <a:lnTo>
                  <a:pt x="200090" y="2914"/>
                </a:lnTo>
                <a:lnTo>
                  <a:pt x="214356" y="1943"/>
                </a:lnTo>
                <a:lnTo>
                  <a:pt x="29146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96"/>
          <p:cNvSpPr/>
          <p:nvPr/>
        </p:nvSpPr>
        <p:spPr>
          <a:xfrm>
            <a:off x="5437822" y="3471862"/>
            <a:ext cx="300038" cy="34291"/>
          </a:xfrm>
          <a:custGeom>
            <a:avLst/>
            <a:gdLst/>
            <a:ahLst/>
            <a:cxnLst/>
            <a:rect l="0" t="0" r="0" b="0"/>
            <a:pathLst>
              <a:path w="300038" h="34291">
                <a:moveTo>
                  <a:pt x="0" y="34290"/>
                </a:moveTo>
                <a:lnTo>
                  <a:pt x="13653" y="29739"/>
                </a:lnTo>
                <a:lnTo>
                  <a:pt x="19579" y="28399"/>
                </a:lnTo>
                <a:lnTo>
                  <a:pt x="25436" y="27505"/>
                </a:lnTo>
                <a:lnTo>
                  <a:pt x="31244" y="26909"/>
                </a:lnTo>
                <a:lnTo>
                  <a:pt x="38927" y="25560"/>
                </a:lnTo>
                <a:lnTo>
                  <a:pt x="47859" y="23707"/>
                </a:lnTo>
                <a:lnTo>
                  <a:pt x="57624" y="21520"/>
                </a:lnTo>
                <a:lnTo>
                  <a:pt x="66990" y="20062"/>
                </a:lnTo>
                <a:lnTo>
                  <a:pt x="76093" y="19090"/>
                </a:lnTo>
                <a:lnTo>
                  <a:pt x="85019" y="18442"/>
                </a:lnTo>
                <a:lnTo>
                  <a:pt x="97637" y="16104"/>
                </a:lnTo>
                <a:lnTo>
                  <a:pt x="112716" y="12641"/>
                </a:lnTo>
                <a:lnTo>
                  <a:pt x="129437" y="8427"/>
                </a:lnTo>
                <a:lnTo>
                  <a:pt x="143441" y="5618"/>
                </a:lnTo>
                <a:lnTo>
                  <a:pt x="155635" y="3746"/>
                </a:lnTo>
                <a:lnTo>
                  <a:pt x="166622" y="2497"/>
                </a:lnTo>
                <a:lnTo>
                  <a:pt x="182518" y="1665"/>
                </a:lnTo>
                <a:lnTo>
                  <a:pt x="201689" y="1110"/>
                </a:lnTo>
                <a:lnTo>
                  <a:pt x="30003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97"/>
          <p:cNvSpPr/>
          <p:nvPr/>
        </p:nvSpPr>
        <p:spPr>
          <a:xfrm>
            <a:off x="6312611" y="3086133"/>
            <a:ext cx="256347" cy="359502"/>
          </a:xfrm>
          <a:custGeom>
            <a:avLst/>
            <a:gdLst/>
            <a:ahLst/>
            <a:cxnLst/>
            <a:rect l="0" t="0" r="0" b="0"/>
            <a:pathLst>
              <a:path w="256347" h="359502">
                <a:moveTo>
                  <a:pt x="205346" y="17112"/>
                </a:moveTo>
                <a:lnTo>
                  <a:pt x="191694" y="12561"/>
                </a:lnTo>
                <a:lnTo>
                  <a:pt x="185767" y="11220"/>
                </a:lnTo>
                <a:lnTo>
                  <a:pt x="179911" y="10326"/>
                </a:lnTo>
                <a:lnTo>
                  <a:pt x="174102" y="9731"/>
                </a:lnTo>
                <a:lnTo>
                  <a:pt x="169277" y="8381"/>
                </a:lnTo>
                <a:lnTo>
                  <a:pt x="161376" y="4341"/>
                </a:lnTo>
                <a:lnTo>
                  <a:pt x="153172" y="2883"/>
                </a:lnTo>
                <a:lnTo>
                  <a:pt x="141988" y="1911"/>
                </a:lnTo>
                <a:lnTo>
                  <a:pt x="111643" y="543"/>
                </a:lnTo>
                <a:lnTo>
                  <a:pt x="96620" y="137"/>
                </a:lnTo>
                <a:lnTo>
                  <a:pt x="73908" y="0"/>
                </a:lnTo>
                <a:lnTo>
                  <a:pt x="68191" y="942"/>
                </a:lnTo>
                <a:lnTo>
                  <a:pt x="63427" y="2522"/>
                </a:lnTo>
                <a:lnTo>
                  <a:pt x="53488" y="7351"/>
                </a:lnTo>
                <a:lnTo>
                  <a:pt x="47215" y="17289"/>
                </a:lnTo>
                <a:lnTo>
                  <a:pt x="45633" y="22945"/>
                </a:lnTo>
                <a:lnTo>
                  <a:pt x="44578" y="29573"/>
                </a:lnTo>
                <a:lnTo>
                  <a:pt x="43875" y="36849"/>
                </a:lnTo>
                <a:lnTo>
                  <a:pt x="42454" y="43605"/>
                </a:lnTo>
                <a:lnTo>
                  <a:pt x="40553" y="50014"/>
                </a:lnTo>
                <a:lnTo>
                  <a:pt x="38335" y="56191"/>
                </a:lnTo>
                <a:lnTo>
                  <a:pt x="36855" y="63167"/>
                </a:lnTo>
                <a:lnTo>
                  <a:pt x="35868" y="70675"/>
                </a:lnTo>
                <a:lnTo>
                  <a:pt x="35212" y="78538"/>
                </a:lnTo>
                <a:lnTo>
                  <a:pt x="33821" y="85685"/>
                </a:lnTo>
                <a:lnTo>
                  <a:pt x="31941" y="92355"/>
                </a:lnTo>
                <a:lnTo>
                  <a:pt x="29735" y="98706"/>
                </a:lnTo>
                <a:lnTo>
                  <a:pt x="28265" y="105798"/>
                </a:lnTo>
                <a:lnTo>
                  <a:pt x="27284" y="113383"/>
                </a:lnTo>
                <a:lnTo>
                  <a:pt x="26631" y="121298"/>
                </a:lnTo>
                <a:lnTo>
                  <a:pt x="25242" y="128479"/>
                </a:lnTo>
                <a:lnTo>
                  <a:pt x="23365" y="135172"/>
                </a:lnTo>
                <a:lnTo>
                  <a:pt x="13507" y="164151"/>
                </a:lnTo>
                <a:lnTo>
                  <a:pt x="11731" y="171335"/>
                </a:lnTo>
                <a:lnTo>
                  <a:pt x="10547" y="178030"/>
                </a:lnTo>
                <a:lnTo>
                  <a:pt x="9758" y="184398"/>
                </a:lnTo>
                <a:lnTo>
                  <a:pt x="6340" y="194014"/>
                </a:lnTo>
                <a:lnTo>
                  <a:pt x="4096" y="197911"/>
                </a:lnTo>
                <a:lnTo>
                  <a:pt x="1602" y="207322"/>
                </a:lnTo>
                <a:lnTo>
                  <a:pt x="493" y="217854"/>
                </a:lnTo>
                <a:lnTo>
                  <a:pt x="0" y="228885"/>
                </a:lnTo>
                <a:lnTo>
                  <a:pt x="821" y="232589"/>
                </a:lnTo>
                <a:lnTo>
                  <a:pt x="2321" y="235058"/>
                </a:lnTo>
                <a:lnTo>
                  <a:pt x="4274" y="236704"/>
                </a:lnTo>
                <a:lnTo>
                  <a:pt x="5575" y="236849"/>
                </a:lnTo>
                <a:lnTo>
                  <a:pt x="6443" y="235994"/>
                </a:lnTo>
                <a:lnTo>
                  <a:pt x="7022" y="234470"/>
                </a:lnTo>
                <a:lnTo>
                  <a:pt x="14794" y="224230"/>
                </a:lnTo>
                <a:lnTo>
                  <a:pt x="20009" y="215209"/>
                </a:lnTo>
                <a:lnTo>
                  <a:pt x="23685" y="211089"/>
                </a:lnTo>
                <a:lnTo>
                  <a:pt x="28042" y="207390"/>
                </a:lnTo>
                <a:lnTo>
                  <a:pt x="32851" y="203971"/>
                </a:lnTo>
                <a:lnTo>
                  <a:pt x="37961" y="200740"/>
                </a:lnTo>
                <a:lnTo>
                  <a:pt x="43274" y="197633"/>
                </a:lnTo>
                <a:lnTo>
                  <a:pt x="48720" y="194609"/>
                </a:lnTo>
                <a:lnTo>
                  <a:pt x="55209" y="191641"/>
                </a:lnTo>
                <a:lnTo>
                  <a:pt x="62392" y="188709"/>
                </a:lnTo>
                <a:lnTo>
                  <a:pt x="70039" y="185802"/>
                </a:lnTo>
                <a:lnTo>
                  <a:pt x="79898" y="181007"/>
                </a:lnTo>
                <a:lnTo>
                  <a:pt x="91234" y="174953"/>
                </a:lnTo>
                <a:lnTo>
                  <a:pt x="103554" y="168059"/>
                </a:lnTo>
                <a:lnTo>
                  <a:pt x="113673" y="163463"/>
                </a:lnTo>
                <a:lnTo>
                  <a:pt x="122323" y="160399"/>
                </a:lnTo>
                <a:lnTo>
                  <a:pt x="129994" y="158357"/>
                </a:lnTo>
                <a:lnTo>
                  <a:pt x="137015" y="156995"/>
                </a:lnTo>
                <a:lnTo>
                  <a:pt x="143599" y="156087"/>
                </a:lnTo>
                <a:lnTo>
                  <a:pt x="149894" y="155482"/>
                </a:lnTo>
                <a:lnTo>
                  <a:pt x="156948" y="155079"/>
                </a:lnTo>
                <a:lnTo>
                  <a:pt x="172406" y="154630"/>
                </a:lnTo>
                <a:lnTo>
                  <a:pt x="178623" y="155463"/>
                </a:lnTo>
                <a:lnTo>
                  <a:pt x="183721" y="156971"/>
                </a:lnTo>
                <a:lnTo>
                  <a:pt x="188072" y="158929"/>
                </a:lnTo>
                <a:lnTo>
                  <a:pt x="193830" y="160234"/>
                </a:lnTo>
                <a:lnTo>
                  <a:pt x="200526" y="161104"/>
                </a:lnTo>
                <a:lnTo>
                  <a:pt x="207848" y="161684"/>
                </a:lnTo>
                <a:lnTo>
                  <a:pt x="213682" y="163023"/>
                </a:lnTo>
                <a:lnTo>
                  <a:pt x="218523" y="164868"/>
                </a:lnTo>
                <a:lnTo>
                  <a:pt x="222703" y="167051"/>
                </a:lnTo>
                <a:lnTo>
                  <a:pt x="227396" y="170412"/>
                </a:lnTo>
                <a:lnTo>
                  <a:pt x="232428" y="174556"/>
                </a:lnTo>
                <a:lnTo>
                  <a:pt x="237688" y="179225"/>
                </a:lnTo>
                <a:lnTo>
                  <a:pt x="243533" y="186952"/>
                </a:lnTo>
                <a:lnTo>
                  <a:pt x="247083" y="194514"/>
                </a:lnTo>
                <a:lnTo>
                  <a:pt x="251836" y="204225"/>
                </a:lnTo>
                <a:lnTo>
                  <a:pt x="254583" y="214891"/>
                </a:lnTo>
                <a:lnTo>
                  <a:pt x="255804" y="225981"/>
                </a:lnTo>
                <a:lnTo>
                  <a:pt x="256130" y="231605"/>
                </a:lnTo>
                <a:lnTo>
                  <a:pt x="256346" y="237260"/>
                </a:lnTo>
                <a:lnTo>
                  <a:pt x="255540" y="242935"/>
                </a:lnTo>
                <a:lnTo>
                  <a:pt x="254048" y="248623"/>
                </a:lnTo>
                <a:lnTo>
                  <a:pt x="249852" y="259070"/>
                </a:lnTo>
                <a:lnTo>
                  <a:pt x="244811" y="266889"/>
                </a:lnTo>
                <a:lnTo>
                  <a:pt x="236856" y="276079"/>
                </a:lnTo>
                <a:lnTo>
                  <a:pt x="232068" y="281197"/>
                </a:lnTo>
                <a:lnTo>
                  <a:pt x="207125" y="306602"/>
                </a:lnTo>
                <a:lnTo>
                  <a:pt x="198912" y="313928"/>
                </a:lnTo>
                <a:lnTo>
                  <a:pt x="191532" y="319764"/>
                </a:lnTo>
                <a:lnTo>
                  <a:pt x="184707" y="324608"/>
                </a:lnTo>
                <a:lnTo>
                  <a:pt x="177123" y="332529"/>
                </a:lnTo>
                <a:lnTo>
                  <a:pt x="175101" y="335975"/>
                </a:lnTo>
                <a:lnTo>
                  <a:pt x="170895" y="339224"/>
                </a:lnTo>
                <a:lnTo>
                  <a:pt x="165233" y="342344"/>
                </a:lnTo>
                <a:lnTo>
                  <a:pt x="158602" y="345375"/>
                </a:lnTo>
                <a:lnTo>
                  <a:pt x="150371" y="348349"/>
                </a:lnTo>
                <a:lnTo>
                  <a:pt x="141074" y="351284"/>
                </a:lnTo>
                <a:lnTo>
                  <a:pt x="131065" y="354193"/>
                </a:lnTo>
                <a:lnTo>
                  <a:pt x="122488" y="356133"/>
                </a:lnTo>
                <a:lnTo>
                  <a:pt x="114865" y="357426"/>
                </a:lnTo>
                <a:lnTo>
                  <a:pt x="107878" y="358288"/>
                </a:lnTo>
                <a:lnTo>
                  <a:pt x="101314" y="358862"/>
                </a:lnTo>
                <a:lnTo>
                  <a:pt x="95034" y="359245"/>
                </a:lnTo>
                <a:lnTo>
                  <a:pt x="88942" y="359501"/>
                </a:lnTo>
                <a:lnTo>
                  <a:pt x="82976" y="358718"/>
                </a:lnTo>
                <a:lnTo>
                  <a:pt x="77093" y="357244"/>
                </a:lnTo>
                <a:lnTo>
                  <a:pt x="71267" y="355310"/>
                </a:lnTo>
                <a:lnTo>
                  <a:pt x="66430" y="354019"/>
                </a:lnTo>
                <a:lnTo>
                  <a:pt x="58516" y="352586"/>
                </a:lnTo>
                <a:lnTo>
                  <a:pt x="51823" y="349409"/>
                </a:lnTo>
                <a:lnTo>
                  <a:pt x="48705" y="347228"/>
                </a:lnTo>
                <a:lnTo>
                  <a:pt x="42700" y="344805"/>
                </a:lnTo>
                <a:lnTo>
                  <a:pt x="35904" y="342775"/>
                </a:lnTo>
                <a:lnTo>
                  <a:pt x="31425" y="340901"/>
                </a:lnTo>
                <a:lnTo>
                  <a:pt x="26533" y="338699"/>
                </a:lnTo>
                <a:lnTo>
                  <a:pt x="18559" y="333712"/>
                </a:lnTo>
                <a:lnTo>
                  <a:pt x="8179" y="3257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98"/>
          <p:cNvSpPr/>
          <p:nvPr/>
        </p:nvSpPr>
        <p:spPr>
          <a:xfrm>
            <a:off x="6715125" y="3086100"/>
            <a:ext cx="34291" cy="282893"/>
          </a:xfrm>
          <a:custGeom>
            <a:avLst/>
            <a:gdLst/>
            <a:ahLst/>
            <a:cxnLst/>
            <a:rect l="0" t="0" r="0" b="0"/>
            <a:pathLst>
              <a:path w="34291" h="282893">
                <a:moveTo>
                  <a:pt x="0" y="0"/>
                </a:moveTo>
                <a:lnTo>
                  <a:pt x="11931" y="35795"/>
                </a:lnTo>
                <a:lnTo>
                  <a:pt x="13669" y="42913"/>
                </a:lnTo>
                <a:lnTo>
                  <a:pt x="14828" y="49564"/>
                </a:lnTo>
                <a:lnTo>
                  <a:pt x="15600" y="55902"/>
                </a:lnTo>
                <a:lnTo>
                  <a:pt x="17067" y="62033"/>
                </a:lnTo>
                <a:lnTo>
                  <a:pt x="18998" y="68025"/>
                </a:lnTo>
                <a:lnTo>
                  <a:pt x="21238" y="73925"/>
                </a:lnTo>
                <a:lnTo>
                  <a:pt x="22731" y="80716"/>
                </a:lnTo>
                <a:lnTo>
                  <a:pt x="23726" y="88100"/>
                </a:lnTo>
                <a:lnTo>
                  <a:pt x="24390" y="95881"/>
                </a:lnTo>
                <a:lnTo>
                  <a:pt x="23880" y="105830"/>
                </a:lnTo>
                <a:lnTo>
                  <a:pt x="22587" y="117226"/>
                </a:lnTo>
                <a:lnTo>
                  <a:pt x="20773" y="129585"/>
                </a:lnTo>
                <a:lnTo>
                  <a:pt x="19564" y="139730"/>
                </a:lnTo>
                <a:lnTo>
                  <a:pt x="18757" y="148398"/>
                </a:lnTo>
                <a:lnTo>
                  <a:pt x="18220" y="156082"/>
                </a:lnTo>
                <a:lnTo>
                  <a:pt x="18814" y="170730"/>
                </a:lnTo>
                <a:lnTo>
                  <a:pt x="22014" y="212405"/>
                </a:lnTo>
                <a:lnTo>
                  <a:pt x="24200" y="229233"/>
                </a:lnTo>
                <a:lnTo>
                  <a:pt x="26611" y="242357"/>
                </a:lnTo>
                <a:lnTo>
                  <a:pt x="29171" y="253011"/>
                </a:lnTo>
                <a:lnTo>
                  <a:pt x="30877" y="261067"/>
                </a:lnTo>
                <a:lnTo>
                  <a:pt x="32015" y="267389"/>
                </a:lnTo>
                <a:lnTo>
                  <a:pt x="34290" y="2828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99"/>
          <p:cNvSpPr/>
          <p:nvPr/>
        </p:nvSpPr>
        <p:spPr>
          <a:xfrm>
            <a:off x="6732269" y="3506152"/>
            <a:ext cx="42864" cy="34291"/>
          </a:xfrm>
          <a:custGeom>
            <a:avLst/>
            <a:gdLst/>
            <a:ahLst/>
            <a:cxnLst/>
            <a:rect l="0" t="0" r="0" b="0"/>
            <a:pathLst>
              <a:path w="42864" h="34291">
                <a:moveTo>
                  <a:pt x="0" y="34290"/>
                </a:moveTo>
                <a:lnTo>
                  <a:pt x="0" y="25189"/>
                </a:lnTo>
                <a:lnTo>
                  <a:pt x="954" y="21555"/>
                </a:lnTo>
                <a:lnTo>
                  <a:pt x="2541" y="18180"/>
                </a:lnTo>
                <a:lnTo>
                  <a:pt x="4552" y="14978"/>
                </a:lnTo>
                <a:lnTo>
                  <a:pt x="6844" y="12843"/>
                </a:lnTo>
                <a:lnTo>
                  <a:pt x="9326" y="11419"/>
                </a:lnTo>
                <a:lnTo>
                  <a:pt x="11932" y="10470"/>
                </a:lnTo>
                <a:lnTo>
                  <a:pt x="14623" y="8885"/>
                </a:lnTo>
                <a:lnTo>
                  <a:pt x="17368" y="6876"/>
                </a:lnTo>
                <a:lnTo>
                  <a:pt x="20152" y="4584"/>
                </a:lnTo>
                <a:lnTo>
                  <a:pt x="22959" y="3056"/>
                </a:lnTo>
                <a:lnTo>
                  <a:pt x="25785" y="2038"/>
                </a:lnTo>
                <a:lnTo>
                  <a:pt x="28620" y="1358"/>
                </a:lnTo>
                <a:lnTo>
                  <a:pt x="31463" y="906"/>
                </a:lnTo>
                <a:lnTo>
                  <a:pt x="34310" y="604"/>
                </a:lnTo>
                <a:lnTo>
                  <a:pt x="4286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00"/>
          <p:cNvSpPr/>
          <p:nvPr/>
        </p:nvSpPr>
        <p:spPr>
          <a:xfrm>
            <a:off x="6072187" y="3643312"/>
            <a:ext cx="1088708" cy="25718"/>
          </a:xfrm>
          <a:custGeom>
            <a:avLst/>
            <a:gdLst/>
            <a:ahLst/>
            <a:cxnLst/>
            <a:rect l="0" t="0" r="0" b="0"/>
            <a:pathLst>
              <a:path w="1088708" h="25718">
                <a:moveTo>
                  <a:pt x="0" y="0"/>
                </a:moveTo>
                <a:lnTo>
                  <a:pt x="22754" y="4551"/>
                </a:lnTo>
                <a:lnTo>
                  <a:pt x="33267" y="5892"/>
                </a:lnTo>
                <a:lnTo>
                  <a:pt x="44086" y="6785"/>
                </a:lnTo>
                <a:lnTo>
                  <a:pt x="55108" y="7381"/>
                </a:lnTo>
                <a:lnTo>
                  <a:pt x="74975" y="8043"/>
                </a:lnTo>
                <a:lnTo>
                  <a:pt x="111013" y="8468"/>
                </a:lnTo>
                <a:lnTo>
                  <a:pt x="124491" y="7550"/>
                </a:lnTo>
                <a:lnTo>
                  <a:pt x="159787" y="3991"/>
                </a:lnTo>
                <a:lnTo>
                  <a:pt x="177010" y="2660"/>
                </a:lnTo>
                <a:lnTo>
                  <a:pt x="193254" y="1774"/>
                </a:lnTo>
                <a:lnTo>
                  <a:pt x="223051" y="788"/>
                </a:lnTo>
                <a:lnTo>
                  <a:pt x="275764" y="156"/>
                </a:lnTo>
                <a:lnTo>
                  <a:pt x="669000" y="3"/>
                </a:lnTo>
                <a:lnTo>
                  <a:pt x="785966" y="2541"/>
                </a:lnTo>
                <a:lnTo>
                  <a:pt x="937044" y="7381"/>
                </a:lnTo>
                <a:lnTo>
                  <a:pt x="960928" y="8731"/>
                </a:lnTo>
                <a:lnTo>
                  <a:pt x="984472" y="10583"/>
                </a:lnTo>
                <a:lnTo>
                  <a:pt x="1025235" y="14229"/>
                </a:lnTo>
                <a:lnTo>
                  <a:pt x="1049703" y="15849"/>
                </a:lnTo>
                <a:lnTo>
                  <a:pt x="1064387" y="16569"/>
                </a:lnTo>
                <a:lnTo>
                  <a:pt x="1078009" y="16975"/>
                </a:lnTo>
                <a:lnTo>
                  <a:pt x="1088707" y="257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01"/>
          <p:cNvSpPr/>
          <p:nvPr/>
        </p:nvSpPr>
        <p:spPr>
          <a:xfrm>
            <a:off x="5884458" y="3825061"/>
            <a:ext cx="316318" cy="315457"/>
          </a:xfrm>
          <a:custGeom>
            <a:avLst/>
            <a:gdLst/>
            <a:ahLst/>
            <a:cxnLst/>
            <a:rect l="0" t="0" r="0" b="0"/>
            <a:pathLst>
              <a:path w="316318" h="315457">
                <a:moveTo>
                  <a:pt x="33424" y="66854"/>
                </a:moveTo>
                <a:lnTo>
                  <a:pt x="33424" y="47541"/>
                </a:lnTo>
                <a:lnTo>
                  <a:pt x="35329" y="43501"/>
                </a:lnTo>
                <a:lnTo>
                  <a:pt x="42526" y="33932"/>
                </a:lnTo>
                <a:lnTo>
                  <a:pt x="52074" y="25869"/>
                </a:lnTo>
                <a:lnTo>
                  <a:pt x="57288" y="22386"/>
                </a:lnTo>
                <a:lnTo>
                  <a:pt x="62668" y="19111"/>
                </a:lnTo>
                <a:lnTo>
                  <a:pt x="68160" y="15975"/>
                </a:lnTo>
                <a:lnTo>
                  <a:pt x="73726" y="12932"/>
                </a:lnTo>
                <a:lnTo>
                  <a:pt x="82200" y="9951"/>
                </a:lnTo>
                <a:lnTo>
                  <a:pt x="92611" y="7011"/>
                </a:lnTo>
                <a:lnTo>
                  <a:pt x="104315" y="4099"/>
                </a:lnTo>
                <a:lnTo>
                  <a:pt x="116879" y="2157"/>
                </a:lnTo>
                <a:lnTo>
                  <a:pt x="130019" y="862"/>
                </a:lnTo>
                <a:lnTo>
                  <a:pt x="143541" y="0"/>
                </a:lnTo>
                <a:lnTo>
                  <a:pt x="154460" y="377"/>
                </a:lnTo>
                <a:lnTo>
                  <a:pt x="163644" y="1581"/>
                </a:lnTo>
                <a:lnTo>
                  <a:pt x="171673" y="3336"/>
                </a:lnTo>
                <a:lnTo>
                  <a:pt x="178930" y="4506"/>
                </a:lnTo>
                <a:lnTo>
                  <a:pt x="185673" y="5286"/>
                </a:lnTo>
                <a:lnTo>
                  <a:pt x="192073" y="5806"/>
                </a:lnTo>
                <a:lnTo>
                  <a:pt x="198245" y="7105"/>
                </a:lnTo>
                <a:lnTo>
                  <a:pt x="204265" y="8924"/>
                </a:lnTo>
                <a:lnTo>
                  <a:pt x="210183" y="11089"/>
                </a:lnTo>
                <a:lnTo>
                  <a:pt x="219299" y="16034"/>
                </a:lnTo>
                <a:lnTo>
                  <a:pt x="223063" y="18686"/>
                </a:lnTo>
                <a:lnTo>
                  <a:pt x="227477" y="23312"/>
                </a:lnTo>
                <a:lnTo>
                  <a:pt x="232326" y="29254"/>
                </a:lnTo>
                <a:lnTo>
                  <a:pt x="237462" y="36072"/>
                </a:lnTo>
                <a:lnTo>
                  <a:pt x="241840" y="42522"/>
                </a:lnTo>
                <a:lnTo>
                  <a:pt x="245711" y="48728"/>
                </a:lnTo>
                <a:lnTo>
                  <a:pt x="249243" y="54770"/>
                </a:lnTo>
                <a:lnTo>
                  <a:pt x="251598" y="61656"/>
                </a:lnTo>
                <a:lnTo>
                  <a:pt x="253168" y="69103"/>
                </a:lnTo>
                <a:lnTo>
                  <a:pt x="254216" y="76926"/>
                </a:lnTo>
                <a:lnTo>
                  <a:pt x="254914" y="84046"/>
                </a:lnTo>
                <a:lnTo>
                  <a:pt x="255379" y="90698"/>
                </a:lnTo>
                <a:lnTo>
                  <a:pt x="255689" y="97037"/>
                </a:lnTo>
                <a:lnTo>
                  <a:pt x="254944" y="104121"/>
                </a:lnTo>
                <a:lnTo>
                  <a:pt x="253494" y="111701"/>
                </a:lnTo>
                <a:lnTo>
                  <a:pt x="251574" y="119612"/>
                </a:lnTo>
                <a:lnTo>
                  <a:pt x="248390" y="127743"/>
                </a:lnTo>
                <a:lnTo>
                  <a:pt x="244362" y="136022"/>
                </a:lnTo>
                <a:lnTo>
                  <a:pt x="235759" y="151888"/>
                </a:lnTo>
                <a:lnTo>
                  <a:pt x="228761" y="165289"/>
                </a:lnTo>
                <a:lnTo>
                  <a:pt x="224609" y="172482"/>
                </a:lnTo>
                <a:lnTo>
                  <a:pt x="219936" y="180135"/>
                </a:lnTo>
                <a:lnTo>
                  <a:pt x="214915" y="188094"/>
                </a:lnTo>
                <a:lnTo>
                  <a:pt x="207758" y="198163"/>
                </a:lnTo>
                <a:lnTo>
                  <a:pt x="189646" y="222051"/>
                </a:lnTo>
                <a:lnTo>
                  <a:pt x="180434" y="232231"/>
                </a:lnTo>
                <a:lnTo>
                  <a:pt x="171436" y="240923"/>
                </a:lnTo>
                <a:lnTo>
                  <a:pt x="162580" y="248622"/>
                </a:lnTo>
                <a:lnTo>
                  <a:pt x="152865" y="256613"/>
                </a:lnTo>
                <a:lnTo>
                  <a:pt x="131911" y="273111"/>
                </a:lnTo>
                <a:lnTo>
                  <a:pt x="98695" y="298465"/>
                </a:lnTo>
                <a:lnTo>
                  <a:pt x="89321" y="304129"/>
                </a:lnTo>
                <a:lnTo>
                  <a:pt x="81166" y="307904"/>
                </a:lnTo>
                <a:lnTo>
                  <a:pt x="73824" y="310422"/>
                </a:lnTo>
                <a:lnTo>
                  <a:pt x="67978" y="312100"/>
                </a:lnTo>
                <a:lnTo>
                  <a:pt x="58941" y="313965"/>
                </a:lnTo>
                <a:lnTo>
                  <a:pt x="49210" y="314793"/>
                </a:lnTo>
                <a:lnTo>
                  <a:pt x="43948" y="315014"/>
                </a:lnTo>
                <a:lnTo>
                  <a:pt x="39488" y="314209"/>
                </a:lnTo>
                <a:lnTo>
                  <a:pt x="28659" y="309478"/>
                </a:lnTo>
                <a:lnTo>
                  <a:pt x="22416" y="308037"/>
                </a:lnTo>
                <a:lnTo>
                  <a:pt x="13926" y="302316"/>
                </a:lnTo>
                <a:lnTo>
                  <a:pt x="5708" y="294376"/>
                </a:lnTo>
                <a:lnTo>
                  <a:pt x="2056" y="287672"/>
                </a:lnTo>
                <a:lnTo>
                  <a:pt x="433" y="281518"/>
                </a:lnTo>
                <a:lnTo>
                  <a:pt x="0" y="278543"/>
                </a:lnTo>
                <a:lnTo>
                  <a:pt x="664" y="273702"/>
                </a:lnTo>
                <a:lnTo>
                  <a:pt x="2059" y="267618"/>
                </a:lnTo>
                <a:lnTo>
                  <a:pt x="3941" y="260704"/>
                </a:lnTo>
                <a:lnTo>
                  <a:pt x="6149" y="255142"/>
                </a:lnTo>
                <a:lnTo>
                  <a:pt x="11142" y="246423"/>
                </a:lnTo>
                <a:lnTo>
                  <a:pt x="16536" y="239372"/>
                </a:lnTo>
                <a:lnTo>
                  <a:pt x="24928" y="230048"/>
                </a:lnTo>
                <a:lnTo>
                  <a:pt x="27760" y="227085"/>
                </a:lnTo>
                <a:lnTo>
                  <a:pt x="31553" y="225109"/>
                </a:lnTo>
                <a:lnTo>
                  <a:pt x="40848" y="222915"/>
                </a:lnTo>
                <a:lnTo>
                  <a:pt x="46946" y="221377"/>
                </a:lnTo>
                <a:lnTo>
                  <a:pt x="53869" y="219399"/>
                </a:lnTo>
                <a:lnTo>
                  <a:pt x="61341" y="217128"/>
                </a:lnTo>
                <a:lnTo>
                  <a:pt x="68228" y="215614"/>
                </a:lnTo>
                <a:lnTo>
                  <a:pt x="74724" y="214605"/>
                </a:lnTo>
                <a:lnTo>
                  <a:pt x="80960" y="213932"/>
                </a:lnTo>
                <a:lnTo>
                  <a:pt x="88927" y="214436"/>
                </a:lnTo>
                <a:lnTo>
                  <a:pt x="98049" y="215724"/>
                </a:lnTo>
                <a:lnTo>
                  <a:pt x="107940" y="217536"/>
                </a:lnTo>
                <a:lnTo>
                  <a:pt x="116439" y="219696"/>
                </a:lnTo>
                <a:lnTo>
                  <a:pt x="124010" y="222089"/>
                </a:lnTo>
                <a:lnTo>
                  <a:pt x="130962" y="224636"/>
                </a:lnTo>
                <a:lnTo>
                  <a:pt x="136549" y="228240"/>
                </a:lnTo>
                <a:lnTo>
                  <a:pt x="145297" y="237323"/>
                </a:lnTo>
                <a:lnTo>
                  <a:pt x="156584" y="245270"/>
                </a:lnTo>
                <a:lnTo>
                  <a:pt x="172681" y="255330"/>
                </a:lnTo>
                <a:lnTo>
                  <a:pt x="206758" y="275399"/>
                </a:lnTo>
                <a:lnTo>
                  <a:pt x="228254" y="287493"/>
                </a:lnTo>
                <a:lnTo>
                  <a:pt x="237606" y="293004"/>
                </a:lnTo>
                <a:lnTo>
                  <a:pt x="255616" y="304207"/>
                </a:lnTo>
                <a:lnTo>
                  <a:pt x="264420" y="307957"/>
                </a:lnTo>
                <a:lnTo>
                  <a:pt x="273146" y="310457"/>
                </a:lnTo>
                <a:lnTo>
                  <a:pt x="281821" y="312124"/>
                </a:lnTo>
                <a:lnTo>
                  <a:pt x="289510" y="313234"/>
                </a:lnTo>
                <a:lnTo>
                  <a:pt x="296540" y="313975"/>
                </a:lnTo>
                <a:lnTo>
                  <a:pt x="316317" y="31545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02"/>
          <p:cNvSpPr/>
          <p:nvPr/>
        </p:nvSpPr>
        <p:spPr>
          <a:xfrm>
            <a:off x="6296617" y="3763327"/>
            <a:ext cx="24174" cy="240031"/>
          </a:xfrm>
          <a:custGeom>
            <a:avLst/>
            <a:gdLst/>
            <a:ahLst/>
            <a:cxnLst/>
            <a:rect l="0" t="0" r="0" b="0"/>
            <a:pathLst>
              <a:path w="24174" h="240031">
                <a:moveTo>
                  <a:pt x="15600" y="0"/>
                </a:moveTo>
                <a:lnTo>
                  <a:pt x="15600" y="32965"/>
                </a:lnTo>
                <a:lnTo>
                  <a:pt x="14648" y="42932"/>
                </a:lnTo>
                <a:lnTo>
                  <a:pt x="13060" y="53386"/>
                </a:lnTo>
                <a:lnTo>
                  <a:pt x="11049" y="64166"/>
                </a:lnTo>
                <a:lnTo>
                  <a:pt x="8756" y="73257"/>
                </a:lnTo>
                <a:lnTo>
                  <a:pt x="6275" y="81223"/>
                </a:lnTo>
                <a:lnTo>
                  <a:pt x="3668" y="88439"/>
                </a:lnTo>
                <a:lnTo>
                  <a:pt x="1931" y="95154"/>
                </a:lnTo>
                <a:lnTo>
                  <a:pt x="773" y="101536"/>
                </a:lnTo>
                <a:lnTo>
                  <a:pt x="0" y="107696"/>
                </a:lnTo>
                <a:lnTo>
                  <a:pt x="438" y="116565"/>
                </a:lnTo>
                <a:lnTo>
                  <a:pt x="1682" y="127240"/>
                </a:lnTo>
                <a:lnTo>
                  <a:pt x="3464" y="139119"/>
                </a:lnTo>
                <a:lnTo>
                  <a:pt x="4651" y="148944"/>
                </a:lnTo>
                <a:lnTo>
                  <a:pt x="5444" y="157398"/>
                </a:lnTo>
                <a:lnTo>
                  <a:pt x="5972" y="164940"/>
                </a:lnTo>
                <a:lnTo>
                  <a:pt x="7276" y="173778"/>
                </a:lnTo>
                <a:lnTo>
                  <a:pt x="9098" y="183479"/>
                </a:lnTo>
                <a:lnTo>
                  <a:pt x="11266" y="193757"/>
                </a:lnTo>
                <a:lnTo>
                  <a:pt x="12710" y="202514"/>
                </a:lnTo>
                <a:lnTo>
                  <a:pt x="13674" y="210257"/>
                </a:lnTo>
                <a:lnTo>
                  <a:pt x="14316" y="217323"/>
                </a:lnTo>
                <a:lnTo>
                  <a:pt x="15696" y="222987"/>
                </a:lnTo>
                <a:lnTo>
                  <a:pt x="17570" y="227716"/>
                </a:lnTo>
                <a:lnTo>
                  <a:pt x="24173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03"/>
          <p:cNvSpPr/>
          <p:nvPr/>
        </p:nvSpPr>
        <p:spPr>
          <a:xfrm>
            <a:off x="6329362" y="4164620"/>
            <a:ext cx="8469" cy="44478"/>
          </a:xfrm>
          <a:custGeom>
            <a:avLst/>
            <a:gdLst/>
            <a:ahLst/>
            <a:cxnLst/>
            <a:rect l="0" t="0" r="0" b="0"/>
            <a:pathLst>
              <a:path w="8469" h="44478">
                <a:moveTo>
                  <a:pt x="0" y="35905"/>
                </a:moveTo>
                <a:lnTo>
                  <a:pt x="0" y="16592"/>
                </a:lnTo>
                <a:lnTo>
                  <a:pt x="953" y="12552"/>
                </a:lnTo>
                <a:lnTo>
                  <a:pt x="2540" y="7954"/>
                </a:lnTo>
                <a:lnTo>
                  <a:pt x="4551" y="2983"/>
                </a:lnTo>
                <a:lnTo>
                  <a:pt x="5892" y="622"/>
                </a:lnTo>
                <a:lnTo>
                  <a:pt x="6785" y="0"/>
                </a:lnTo>
                <a:lnTo>
                  <a:pt x="8219" y="1296"/>
                </a:lnTo>
                <a:lnTo>
                  <a:pt x="8337" y="2355"/>
                </a:lnTo>
                <a:lnTo>
                  <a:pt x="8415" y="4013"/>
                </a:lnTo>
                <a:lnTo>
                  <a:pt x="8468" y="6071"/>
                </a:lnTo>
                <a:lnTo>
                  <a:pt x="7551" y="10301"/>
                </a:lnTo>
                <a:lnTo>
                  <a:pt x="5986" y="15978"/>
                </a:lnTo>
                <a:lnTo>
                  <a:pt x="0" y="444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04"/>
          <p:cNvSpPr/>
          <p:nvPr/>
        </p:nvSpPr>
        <p:spPr>
          <a:xfrm>
            <a:off x="6595109" y="3780484"/>
            <a:ext cx="261749" cy="298645"/>
          </a:xfrm>
          <a:custGeom>
            <a:avLst/>
            <a:gdLst/>
            <a:ahLst/>
            <a:cxnLst/>
            <a:rect l="0" t="0" r="0" b="0"/>
            <a:pathLst>
              <a:path w="261749" h="298645">
                <a:moveTo>
                  <a:pt x="0" y="25706"/>
                </a:moveTo>
                <a:lnTo>
                  <a:pt x="13653" y="21155"/>
                </a:lnTo>
                <a:lnTo>
                  <a:pt x="18627" y="19814"/>
                </a:lnTo>
                <a:lnTo>
                  <a:pt x="26694" y="18325"/>
                </a:lnTo>
                <a:lnTo>
                  <a:pt x="31131" y="16975"/>
                </a:lnTo>
                <a:lnTo>
                  <a:pt x="35994" y="15123"/>
                </a:lnTo>
                <a:lnTo>
                  <a:pt x="41141" y="12935"/>
                </a:lnTo>
                <a:lnTo>
                  <a:pt x="48383" y="10524"/>
                </a:lnTo>
                <a:lnTo>
                  <a:pt x="57020" y="7965"/>
                </a:lnTo>
                <a:lnTo>
                  <a:pt x="66589" y="5306"/>
                </a:lnTo>
                <a:lnTo>
                  <a:pt x="74873" y="3533"/>
                </a:lnTo>
                <a:lnTo>
                  <a:pt x="82301" y="2352"/>
                </a:lnTo>
                <a:lnTo>
                  <a:pt x="89157" y="1564"/>
                </a:lnTo>
                <a:lnTo>
                  <a:pt x="96586" y="1039"/>
                </a:lnTo>
                <a:lnTo>
                  <a:pt x="104396" y="689"/>
                </a:lnTo>
                <a:lnTo>
                  <a:pt x="121646" y="299"/>
                </a:lnTo>
                <a:lnTo>
                  <a:pt x="180359" y="0"/>
                </a:lnTo>
                <a:lnTo>
                  <a:pt x="184057" y="949"/>
                </a:lnTo>
                <a:lnTo>
                  <a:pt x="190706" y="4543"/>
                </a:lnTo>
                <a:lnTo>
                  <a:pt x="196836" y="9315"/>
                </a:lnTo>
                <a:lnTo>
                  <a:pt x="199804" y="11921"/>
                </a:lnTo>
                <a:lnTo>
                  <a:pt x="201783" y="14611"/>
                </a:lnTo>
                <a:lnTo>
                  <a:pt x="203982" y="20139"/>
                </a:lnTo>
                <a:lnTo>
                  <a:pt x="204959" y="28312"/>
                </a:lnTo>
                <a:lnTo>
                  <a:pt x="205220" y="33158"/>
                </a:lnTo>
                <a:lnTo>
                  <a:pt x="204441" y="37341"/>
                </a:lnTo>
                <a:lnTo>
                  <a:pt x="201035" y="44530"/>
                </a:lnTo>
                <a:lnTo>
                  <a:pt x="196347" y="53439"/>
                </a:lnTo>
                <a:lnTo>
                  <a:pt x="193763" y="58482"/>
                </a:lnTo>
                <a:lnTo>
                  <a:pt x="188230" y="65654"/>
                </a:lnTo>
                <a:lnTo>
                  <a:pt x="180733" y="74246"/>
                </a:lnTo>
                <a:lnTo>
                  <a:pt x="171923" y="83783"/>
                </a:lnTo>
                <a:lnTo>
                  <a:pt x="160336" y="94904"/>
                </a:lnTo>
                <a:lnTo>
                  <a:pt x="146895" y="107080"/>
                </a:lnTo>
                <a:lnTo>
                  <a:pt x="132221" y="119960"/>
                </a:lnTo>
                <a:lnTo>
                  <a:pt x="119580" y="130452"/>
                </a:lnTo>
                <a:lnTo>
                  <a:pt x="108295" y="139352"/>
                </a:lnTo>
                <a:lnTo>
                  <a:pt x="97915" y="147190"/>
                </a:lnTo>
                <a:lnTo>
                  <a:pt x="89089" y="154320"/>
                </a:lnTo>
                <a:lnTo>
                  <a:pt x="81301" y="160978"/>
                </a:lnTo>
                <a:lnTo>
                  <a:pt x="74203" y="167323"/>
                </a:lnTo>
                <a:lnTo>
                  <a:pt x="68519" y="171552"/>
                </a:lnTo>
                <a:lnTo>
                  <a:pt x="63777" y="174371"/>
                </a:lnTo>
                <a:lnTo>
                  <a:pt x="59663" y="176251"/>
                </a:lnTo>
                <a:lnTo>
                  <a:pt x="44772" y="183448"/>
                </a:lnTo>
                <a:lnTo>
                  <a:pt x="40325" y="184207"/>
                </a:lnTo>
                <a:lnTo>
                  <a:pt x="36409" y="183761"/>
                </a:lnTo>
                <a:lnTo>
                  <a:pt x="32846" y="182510"/>
                </a:lnTo>
                <a:lnTo>
                  <a:pt x="31422" y="180725"/>
                </a:lnTo>
                <a:lnTo>
                  <a:pt x="31426" y="178582"/>
                </a:lnTo>
                <a:lnTo>
                  <a:pt x="33018" y="173661"/>
                </a:lnTo>
                <a:lnTo>
                  <a:pt x="33725" y="168299"/>
                </a:lnTo>
                <a:lnTo>
                  <a:pt x="35818" y="165535"/>
                </a:lnTo>
                <a:lnTo>
                  <a:pt x="43225" y="159924"/>
                </a:lnTo>
                <a:lnTo>
                  <a:pt x="62655" y="146860"/>
                </a:lnTo>
                <a:lnTo>
                  <a:pt x="73203" y="141718"/>
                </a:lnTo>
                <a:lnTo>
                  <a:pt x="85949" y="136385"/>
                </a:lnTo>
                <a:lnTo>
                  <a:pt x="112495" y="126331"/>
                </a:lnTo>
                <a:lnTo>
                  <a:pt x="133819" y="118688"/>
                </a:lnTo>
                <a:lnTo>
                  <a:pt x="143505" y="116269"/>
                </a:lnTo>
                <a:lnTo>
                  <a:pt x="152820" y="114656"/>
                </a:lnTo>
                <a:lnTo>
                  <a:pt x="161887" y="113581"/>
                </a:lnTo>
                <a:lnTo>
                  <a:pt x="170790" y="112864"/>
                </a:lnTo>
                <a:lnTo>
                  <a:pt x="179583" y="112386"/>
                </a:lnTo>
                <a:lnTo>
                  <a:pt x="188303" y="112068"/>
                </a:lnTo>
                <a:lnTo>
                  <a:pt x="196020" y="112808"/>
                </a:lnTo>
                <a:lnTo>
                  <a:pt x="203070" y="114254"/>
                </a:lnTo>
                <a:lnTo>
                  <a:pt x="209675" y="116170"/>
                </a:lnTo>
                <a:lnTo>
                  <a:pt x="215983" y="118400"/>
                </a:lnTo>
                <a:lnTo>
                  <a:pt x="222095" y="120840"/>
                </a:lnTo>
                <a:lnTo>
                  <a:pt x="228073" y="123418"/>
                </a:lnTo>
                <a:lnTo>
                  <a:pt x="233012" y="126090"/>
                </a:lnTo>
                <a:lnTo>
                  <a:pt x="241039" y="131598"/>
                </a:lnTo>
                <a:lnTo>
                  <a:pt x="247781" y="137222"/>
                </a:lnTo>
                <a:lnTo>
                  <a:pt x="250912" y="140054"/>
                </a:lnTo>
                <a:lnTo>
                  <a:pt x="253000" y="142896"/>
                </a:lnTo>
                <a:lnTo>
                  <a:pt x="255320" y="148593"/>
                </a:lnTo>
                <a:lnTo>
                  <a:pt x="258891" y="156840"/>
                </a:lnTo>
                <a:lnTo>
                  <a:pt x="261177" y="161705"/>
                </a:lnTo>
                <a:lnTo>
                  <a:pt x="261748" y="166855"/>
                </a:lnTo>
                <a:lnTo>
                  <a:pt x="261177" y="172192"/>
                </a:lnTo>
                <a:lnTo>
                  <a:pt x="259843" y="177656"/>
                </a:lnTo>
                <a:lnTo>
                  <a:pt x="258954" y="183203"/>
                </a:lnTo>
                <a:lnTo>
                  <a:pt x="258361" y="188807"/>
                </a:lnTo>
                <a:lnTo>
                  <a:pt x="257966" y="194447"/>
                </a:lnTo>
                <a:lnTo>
                  <a:pt x="255797" y="200112"/>
                </a:lnTo>
                <a:lnTo>
                  <a:pt x="252447" y="205795"/>
                </a:lnTo>
                <a:lnTo>
                  <a:pt x="248308" y="211487"/>
                </a:lnTo>
                <a:lnTo>
                  <a:pt x="243644" y="217188"/>
                </a:lnTo>
                <a:lnTo>
                  <a:pt x="238629" y="222893"/>
                </a:lnTo>
                <a:lnTo>
                  <a:pt x="233382" y="228601"/>
                </a:lnTo>
                <a:lnTo>
                  <a:pt x="227978" y="233359"/>
                </a:lnTo>
                <a:lnTo>
                  <a:pt x="222470" y="237484"/>
                </a:lnTo>
                <a:lnTo>
                  <a:pt x="216894" y="241186"/>
                </a:lnTo>
                <a:lnTo>
                  <a:pt x="211271" y="245559"/>
                </a:lnTo>
                <a:lnTo>
                  <a:pt x="205617" y="250380"/>
                </a:lnTo>
                <a:lnTo>
                  <a:pt x="199944" y="255499"/>
                </a:lnTo>
                <a:lnTo>
                  <a:pt x="193303" y="260816"/>
                </a:lnTo>
                <a:lnTo>
                  <a:pt x="186019" y="266266"/>
                </a:lnTo>
                <a:lnTo>
                  <a:pt x="178306" y="271804"/>
                </a:lnTo>
                <a:lnTo>
                  <a:pt x="171258" y="276449"/>
                </a:lnTo>
                <a:lnTo>
                  <a:pt x="164655" y="280498"/>
                </a:lnTo>
                <a:lnTo>
                  <a:pt x="158347" y="284150"/>
                </a:lnTo>
                <a:lnTo>
                  <a:pt x="151285" y="286584"/>
                </a:lnTo>
                <a:lnTo>
                  <a:pt x="143719" y="288207"/>
                </a:lnTo>
                <a:lnTo>
                  <a:pt x="135818" y="289289"/>
                </a:lnTo>
                <a:lnTo>
                  <a:pt x="128645" y="290963"/>
                </a:lnTo>
                <a:lnTo>
                  <a:pt x="121960" y="293031"/>
                </a:lnTo>
                <a:lnTo>
                  <a:pt x="115596" y="295363"/>
                </a:lnTo>
                <a:lnTo>
                  <a:pt x="109449" y="296917"/>
                </a:lnTo>
                <a:lnTo>
                  <a:pt x="103447" y="297953"/>
                </a:lnTo>
                <a:lnTo>
                  <a:pt x="97539" y="298644"/>
                </a:lnTo>
                <a:lnTo>
                  <a:pt x="88839" y="298152"/>
                </a:lnTo>
                <a:lnTo>
                  <a:pt x="78276" y="296872"/>
                </a:lnTo>
                <a:lnTo>
                  <a:pt x="66472" y="295066"/>
                </a:lnTo>
                <a:lnTo>
                  <a:pt x="56697" y="293861"/>
                </a:lnTo>
                <a:lnTo>
                  <a:pt x="48276" y="293059"/>
                </a:lnTo>
                <a:lnTo>
                  <a:pt x="34791" y="292167"/>
                </a:lnTo>
                <a:lnTo>
                  <a:pt x="25624" y="291770"/>
                </a:lnTo>
                <a:lnTo>
                  <a:pt x="15106" y="291547"/>
                </a:lnTo>
                <a:lnTo>
                  <a:pt x="13881" y="290564"/>
                </a:lnTo>
                <a:lnTo>
                  <a:pt x="14017" y="288955"/>
                </a:lnTo>
                <a:lnTo>
                  <a:pt x="15060" y="286930"/>
                </a:lnTo>
                <a:lnTo>
                  <a:pt x="16708" y="285580"/>
                </a:lnTo>
                <a:lnTo>
                  <a:pt x="18759" y="284681"/>
                </a:lnTo>
                <a:lnTo>
                  <a:pt x="25718" y="2828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05"/>
          <p:cNvSpPr/>
          <p:nvPr/>
        </p:nvSpPr>
        <p:spPr>
          <a:xfrm>
            <a:off x="6989444" y="3729037"/>
            <a:ext cx="25719" cy="300039"/>
          </a:xfrm>
          <a:custGeom>
            <a:avLst/>
            <a:gdLst/>
            <a:ahLst/>
            <a:cxnLst/>
            <a:rect l="0" t="0" r="0" b="0"/>
            <a:pathLst>
              <a:path w="25719" h="300039">
                <a:moveTo>
                  <a:pt x="0" y="0"/>
                </a:moveTo>
                <a:lnTo>
                  <a:pt x="0" y="9102"/>
                </a:lnTo>
                <a:lnTo>
                  <a:pt x="4552" y="64821"/>
                </a:lnTo>
                <a:lnTo>
                  <a:pt x="6845" y="85124"/>
                </a:lnTo>
                <a:lnTo>
                  <a:pt x="9326" y="103422"/>
                </a:lnTo>
                <a:lnTo>
                  <a:pt x="11932" y="120383"/>
                </a:lnTo>
                <a:lnTo>
                  <a:pt x="13670" y="134548"/>
                </a:lnTo>
                <a:lnTo>
                  <a:pt x="14829" y="146849"/>
                </a:lnTo>
                <a:lnTo>
                  <a:pt x="15601" y="157907"/>
                </a:lnTo>
                <a:lnTo>
                  <a:pt x="16459" y="175273"/>
                </a:lnTo>
                <a:lnTo>
                  <a:pt x="16688" y="182571"/>
                </a:lnTo>
                <a:lnTo>
                  <a:pt x="17010" y="229249"/>
                </a:lnTo>
                <a:lnTo>
                  <a:pt x="18008" y="244273"/>
                </a:lnTo>
                <a:lnTo>
                  <a:pt x="19625" y="257146"/>
                </a:lnTo>
                <a:lnTo>
                  <a:pt x="21656" y="268586"/>
                </a:lnTo>
                <a:lnTo>
                  <a:pt x="23010" y="277165"/>
                </a:lnTo>
                <a:lnTo>
                  <a:pt x="23913" y="283837"/>
                </a:lnTo>
                <a:lnTo>
                  <a:pt x="25718" y="3000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06"/>
          <p:cNvSpPr/>
          <p:nvPr/>
        </p:nvSpPr>
        <p:spPr>
          <a:xfrm>
            <a:off x="6998017" y="4111796"/>
            <a:ext cx="21056" cy="54440"/>
          </a:xfrm>
          <a:custGeom>
            <a:avLst/>
            <a:gdLst/>
            <a:ahLst/>
            <a:cxnLst/>
            <a:rect l="0" t="0" r="0" b="0"/>
            <a:pathLst>
              <a:path w="21056" h="54440">
                <a:moveTo>
                  <a:pt x="0" y="54439"/>
                </a:moveTo>
                <a:lnTo>
                  <a:pt x="0" y="35126"/>
                </a:lnTo>
                <a:lnTo>
                  <a:pt x="953" y="32039"/>
                </a:lnTo>
                <a:lnTo>
                  <a:pt x="2540" y="29027"/>
                </a:lnTo>
                <a:lnTo>
                  <a:pt x="4551" y="26068"/>
                </a:lnTo>
                <a:lnTo>
                  <a:pt x="6844" y="22190"/>
                </a:lnTo>
                <a:lnTo>
                  <a:pt x="9325" y="17700"/>
                </a:lnTo>
                <a:lnTo>
                  <a:pt x="11931" y="12801"/>
                </a:lnTo>
                <a:lnTo>
                  <a:pt x="14622" y="8583"/>
                </a:lnTo>
                <a:lnTo>
                  <a:pt x="17368" y="4818"/>
                </a:lnTo>
                <a:lnTo>
                  <a:pt x="20152" y="1356"/>
                </a:lnTo>
                <a:lnTo>
                  <a:pt x="21055" y="0"/>
                </a:lnTo>
                <a:lnTo>
                  <a:pt x="20704" y="49"/>
                </a:lnTo>
                <a:lnTo>
                  <a:pt x="17848" y="2420"/>
                </a:lnTo>
                <a:lnTo>
                  <a:pt x="12803" y="7382"/>
                </a:lnTo>
                <a:lnTo>
                  <a:pt x="5274" y="14884"/>
                </a:lnTo>
                <a:lnTo>
                  <a:pt x="3516" y="17592"/>
                </a:lnTo>
                <a:lnTo>
                  <a:pt x="2344" y="20349"/>
                </a:lnTo>
                <a:lnTo>
                  <a:pt x="0" y="287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07"/>
          <p:cNvSpPr/>
          <p:nvPr/>
        </p:nvSpPr>
        <p:spPr>
          <a:xfrm>
            <a:off x="5161045" y="4569142"/>
            <a:ext cx="259633" cy="1"/>
          </a:xfrm>
          <a:custGeom>
            <a:avLst/>
            <a:gdLst/>
            <a:ahLst/>
            <a:cxnLst/>
            <a:rect l="0" t="0" r="0" b="0"/>
            <a:pathLst>
              <a:path w="259633" h="1">
                <a:moveTo>
                  <a:pt x="11030" y="0"/>
                </a:moveTo>
                <a:lnTo>
                  <a:pt x="0" y="0"/>
                </a:lnTo>
                <a:lnTo>
                  <a:pt x="25963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08"/>
          <p:cNvSpPr/>
          <p:nvPr/>
        </p:nvSpPr>
        <p:spPr>
          <a:xfrm>
            <a:off x="5137784" y="4629150"/>
            <a:ext cx="291467" cy="25718"/>
          </a:xfrm>
          <a:custGeom>
            <a:avLst/>
            <a:gdLst/>
            <a:ahLst/>
            <a:cxnLst/>
            <a:rect l="0" t="0" r="0" b="0"/>
            <a:pathLst>
              <a:path w="291467" h="25718">
                <a:moveTo>
                  <a:pt x="0" y="25717"/>
                </a:moveTo>
                <a:lnTo>
                  <a:pt x="36591" y="25717"/>
                </a:lnTo>
                <a:lnTo>
                  <a:pt x="42492" y="24765"/>
                </a:lnTo>
                <a:lnTo>
                  <a:pt x="50235" y="23178"/>
                </a:lnTo>
                <a:lnTo>
                  <a:pt x="59208" y="21166"/>
                </a:lnTo>
                <a:lnTo>
                  <a:pt x="66142" y="19825"/>
                </a:lnTo>
                <a:lnTo>
                  <a:pt x="71717" y="18932"/>
                </a:lnTo>
                <a:lnTo>
                  <a:pt x="76387" y="18336"/>
                </a:lnTo>
                <a:lnTo>
                  <a:pt x="82357" y="17939"/>
                </a:lnTo>
                <a:lnTo>
                  <a:pt x="89195" y="17674"/>
                </a:lnTo>
                <a:lnTo>
                  <a:pt x="96611" y="17498"/>
                </a:lnTo>
                <a:lnTo>
                  <a:pt x="109175" y="16428"/>
                </a:lnTo>
                <a:lnTo>
                  <a:pt x="157550" y="11323"/>
                </a:lnTo>
                <a:lnTo>
                  <a:pt x="168851" y="10406"/>
                </a:lnTo>
                <a:lnTo>
                  <a:pt x="178289" y="9795"/>
                </a:lnTo>
                <a:lnTo>
                  <a:pt x="204017" y="9116"/>
                </a:lnTo>
                <a:lnTo>
                  <a:pt x="218880" y="8934"/>
                </a:lnTo>
                <a:lnTo>
                  <a:pt x="229740" y="7861"/>
                </a:lnTo>
                <a:lnTo>
                  <a:pt x="237933" y="6193"/>
                </a:lnTo>
                <a:lnTo>
                  <a:pt x="244347" y="4129"/>
                </a:lnTo>
                <a:lnTo>
                  <a:pt x="249576" y="2752"/>
                </a:lnTo>
                <a:lnTo>
                  <a:pt x="254014" y="1835"/>
                </a:lnTo>
                <a:lnTo>
                  <a:pt x="257925" y="1223"/>
                </a:lnTo>
                <a:lnTo>
                  <a:pt x="263390" y="815"/>
                </a:lnTo>
                <a:lnTo>
                  <a:pt x="269891" y="543"/>
                </a:lnTo>
                <a:lnTo>
                  <a:pt x="291466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09"/>
          <p:cNvSpPr/>
          <p:nvPr/>
        </p:nvSpPr>
        <p:spPr>
          <a:xfrm>
            <a:off x="5686425" y="4381773"/>
            <a:ext cx="377191" cy="349380"/>
          </a:xfrm>
          <a:custGeom>
            <a:avLst/>
            <a:gdLst/>
            <a:ahLst/>
            <a:cxnLst/>
            <a:rect l="0" t="0" r="0" b="0"/>
            <a:pathLst>
              <a:path w="377191" h="349380">
                <a:moveTo>
                  <a:pt x="377190" y="41637"/>
                </a:moveTo>
                <a:lnTo>
                  <a:pt x="368088" y="37086"/>
                </a:lnTo>
                <a:lnTo>
                  <a:pt x="361079" y="34851"/>
                </a:lnTo>
                <a:lnTo>
                  <a:pt x="351778" y="33593"/>
                </a:lnTo>
                <a:lnTo>
                  <a:pt x="343988" y="33300"/>
                </a:lnTo>
                <a:lnTo>
                  <a:pt x="312175" y="33095"/>
                </a:lnTo>
                <a:lnTo>
                  <a:pt x="305271" y="32132"/>
                </a:lnTo>
                <a:lnTo>
                  <a:pt x="297812" y="30538"/>
                </a:lnTo>
                <a:lnTo>
                  <a:pt x="289981" y="28522"/>
                </a:lnTo>
                <a:lnTo>
                  <a:pt x="282855" y="27179"/>
                </a:lnTo>
                <a:lnTo>
                  <a:pt x="276200" y="26283"/>
                </a:lnTo>
                <a:lnTo>
                  <a:pt x="269859" y="25686"/>
                </a:lnTo>
                <a:lnTo>
                  <a:pt x="260272" y="22482"/>
                </a:lnTo>
                <a:lnTo>
                  <a:pt x="256382" y="20295"/>
                </a:lnTo>
                <a:lnTo>
                  <a:pt x="246980" y="17864"/>
                </a:lnTo>
                <a:lnTo>
                  <a:pt x="235498" y="15831"/>
                </a:lnTo>
                <a:lnTo>
                  <a:pt x="228436" y="13955"/>
                </a:lnTo>
                <a:lnTo>
                  <a:pt x="220871" y="11753"/>
                </a:lnTo>
                <a:lnTo>
                  <a:pt x="209925" y="9305"/>
                </a:lnTo>
                <a:lnTo>
                  <a:pt x="198407" y="7927"/>
                </a:lnTo>
                <a:lnTo>
                  <a:pt x="195136" y="7733"/>
                </a:lnTo>
                <a:lnTo>
                  <a:pt x="192003" y="6652"/>
                </a:lnTo>
                <a:lnTo>
                  <a:pt x="183043" y="1531"/>
                </a:lnTo>
                <a:lnTo>
                  <a:pt x="177237" y="0"/>
                </a:lnTo>
                <a:lnTo>
                  <a:pt x="175308" y="544"/>
                </a:lnTo>
                <a:lnTo>
                  <a:pt x="174022" y="1859"/>
                </a:lnTo>
                <a:lnTo>
                  <a:pt x="173165" y="3688"/>
                </a:lnTo>
                <a:lnTo>
                  <a:pt x="172212" y="8260"/>
                </a:lnTo>
                <a:lnTo>
                  <a:pt x="170836" y="15373"/>
                </a:lnTo>
                <a:lnTo>
                  <a:pt x="169135" y="21270"/>
                </a:lnTo>
                <a:lnTo>
                  <a:pt x="167049" y="28059"/>
                </a:lnTo>
                <a:lnTo>
                  <a:pt x="164706" y="34490"/>
                </a:lnTo>
                <a:lnTo>
                  <a:pt x="162192" y="40682"/>
                </a:lnTo>
                <a:lnTo>
                  <a:pt x="159562" y="46715"/>
                </a:lnTo>
                <a:lnTo>
                  <a:pt x="156857" y="53595"/>
                </a:lnTo>
                <a:lnTo>
                  <a:pt x="151312" y="68859"/>
                </a:lnTo>
                <a:lnTo>
                  <a:pt x="143132" y="95328"/>
                </a:lnTo>
                <a:lnTo>
                  <a:pt x="138283" y="111721"/>
                </a:lnTo>
                <a:lnTo>
                  <a:pt x="135051" y="123602"/>
                </a:lnTo>
                <a:lnTo>
                  <a:pt x="132897" y="132475"/>
                </a:lnTo>
                <a:lnTo>
                  <a:pt x="131460" y="139344"/>
                </a:lnTo>
                <a:lnTo>
                  <a:pt x="129550" y="145826"/>
                </a:lnTo>
                <a:lnTo>
                  <a:pt x="127324" y="152054"/>
                </a:lnTo>
                <a:lnTo>
                  <a:pt x="124887" y="158111"/>
                </a:lnTo>
                <a:lnTo>
                  <a:pt x="124216" y="162149"/>
                </a:lnTo>
                <a:lnTo>
                  <a:pt x="124720" y="164840"/>
                </a:lnTo>
                <a:lnTo>
                  <a:pt x="127823" y="169160"/>
                </a:lnTo>
                <a:lnTo>
                  <a:pt x="129031" y="168563"/>
                </a:lnTo>
                <a:lnTo>
                  <a:pt x="132912" y="165358"/>
                </a:lnTo>
                <a:lnTo>
                  <a:pt x="142892" y="160759"/>
                </a:lnTo>
                <a:lnTo>
                  <a:pt x="149554" y="158199"/>
                </a:lnTo>
                <a:lnTo>
                  <a:pt x="156852" y="156493"/>
                </a:lnTo>
                <a:lnTo>
                  <a:pt x="164576" y="155355"/>
                </a:lnTo>
                <a:lnTo>
                  <a:pt x="172582" y="154597"/>
                </a:lnTo>
                <a:lnTo>
                  <a:pt x="179824" y="154090"/>
                </a:lnTo>
                <a:lnTo>
                  <a:pt x="186558" y="153754"/>
                </a:lnTo>
                <a:lnTo>
                  <a:pt x="192952" y="153528"/>
                </a:lnTo>
                <a:lnTo>
                  <a:pt x="198167" y="154331"/>
                </a:lnTo>
                <a:lnTo>
                  <a:pt x="212915" y="160012"/>
                </a:lnTo>
                <a:lnTo>
                  <a:pt x="221001" y="162463"/>
                </a:lnTo>
                <a:lnTo>
                  <a:pt x="230201" y="165051"/>
                </a:lnTo>
                <a:lnTo>
                  <a:pt x="239192" y="168680"/>
                </a:lnTo>
                <a:lnTo>
                  <a:pt x="248044" y="173005"/>
                </a:lnTo>
                <a:lnTo>
                  <a:pt x="256802" y="177793"/>
                </a:lnTo>
                <a:lnTo>
                  <a:pt x="263594" y="181937"/>
                </a:lnTo>
                <a:lnTo>
                  <a:pt x="273680" y="189083"/>
                </a:lnTo>
                <a:lnTo>
                  <a:pt x="281338" y="197973"/>
                </a:lnTo>
                <a:lnTo>
                  <a:pt x="286964" y="207322"/>
                </a:lnTo>
                <a:lnTo>
                  <a:pt x="289464" y="214652"/>
                </a:lnTo>
                <a:lnTo>
                  <a:pt x="290576" y="223625"/>
                </a:lnTo>
                <a:lnTo>
                  <a:pt x="291069" y="233963"/>
                </a:lnTo>
                <a:lnTo>
                  <a:pt x="291289" y="244908"/>
                </a:lnTo>
                <a:lnTo>
                  <a:pt x="290395" y="249541"/>
                </a:lnTo>
                <a:lnTo>
                  <a:pt x="286862" y="257228"/>
                </a:lnTo>
                <a:lnTo>
                  <a:pt x="279576" y="266360"/>
                </a:lnTo>
                <a:lnTo>
                  <a:pt x="270941" y="276769"/>
                </a:lnTo>
                <a:lnTo>
                  <a:pt x="267305" y="282211"/>
                </a:lnTo>
                <a:lnTo>
                  <a:pt x="263928" y="287745"/>
                </a:lnTo>
                <a:lnTo>
                  <a:pt x="259772" y="293339"/>
                </a:lnTo>
                <a:lnTo>
                  <a:pt x="255096" y="298973"/>
                </a:lnTo>
                <a:lnTo>
                  <a:pt x="244821" y="309361"/>
                </a:lnTo>
                <a:lnTo>
                  <a:pt x="233904" y="317153"/>
                </a:lnTo>
                <a:lnTo>
                  <a:pt x="222702" y="323791"/>
                </a:lnTo>
                <a:lnTo>
                  <a:pt x="217048" y="326895"/>
                </a:lnTo>
                <a:lnTo>
                  <a:pt x="208516" y="330868"/>
                </a:lnTo>
                <a:lnTo>
                  <a:pt x="186336" y="340364"/>
                </a:lnTo>
                <a:lnTo>
                  <a:pt x="175659" y="343658"/>
                </a:lnTo>
                <a:lnTo>
                  <a:pt x="165684" y="345855"/>
                </a:lnTo>
                <a:lnTo>
                  <a:pt x="156176" y="347318"/>
                </a:lnTo>
                <a:lnTo>
                  <a:pt x="145074" y="348294"/>
                </a:lnTo>
                <a:lnTo>
                  <a:pt x="132911" y="348945"/>
                </a:lnTo>
                <a:lnTo>
                  <a:pt x="120039" y="349379"/>
                </a:lnTo>
                <a:lnTo>
                  <a:pt x="107649" y="348716"/>
                </a:lnTo>
                <a:lnTo>
                  <a:pt x="95579" y="347321"/>
                </a:lnTo>
                <a:lnTo>
                  <a:pt x="83721" y="345439"/>
                </a:lnTo>
                <a:lnTo>
                  <a:pt x="73912" y="344184"/>
                </a:lnTo>
                <a:lnTo>
                  <a:pt x="65467" y="343347"/>
                </a:lnTo>
                <a:lnTo>
                  <a:pt x="57932" y="342790"/>
                </a:lnTo>
                <a:lnTo>
                  <a:pt x="47019" y="339630"/>
                </a:lnTo>
                <a:lnTo>
                  <a:pt x="37090" y="335051"/>
                </a:lnTo>
                <a:lnTo>
                  <a:pt x="30442" y="332496"/>
                </a:lnTo>
                <a:lnTo>
                  <a:pt x="23152" y="329840"/>
                </a:lnTo>
                <a:lnTo>
                  <a:pt x="12512" y="326890"/>
                </a:lnTo>
                <a:lnTo>
                  <a:pt x="0" y="3245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10"/>
          <p:cNvSpPr/>
          <p:nvPr/>
        </p:nvSpPr>
        <p:spPr>
          <a:xfrm>
            <a:off x="6106477" y="4569662"/>
            <a:ext cx="58817" cy="33771"/>
          </a:xfrm>
          <a:custGeom>
            <a:avLst/>
            <a:gdLst/>
            <a:ahLst/>
            <a:cxnLst/>
            <a:rect l="0" t="0" r="0" b="0"/>
            <a:pathLst>
              <a:path w="58817" h="33771">
                <a:moveTo>
                  <a:pt x="51435" y="33770"/>
                </a:moveTo>
                <a:lnTo>
                  <a:pt x="51435" y="14457"/>
                </a:lnTo>
                <a:lnTo>
                  <a:pt x="52388" y="11370"/>
                </a:lnTo>
                <a:lnTo>
                  <a:pt x="53975" y="8359"/>
                </a:lnTo>
                <a:lnTo>
                  <a:pt x="58816" y="1234"/>
                </a:lnTo>
                <a:lnTo>
                  <a:pt x="58261" y="650"/>
                </a:lnTo>
                <a:lnTo>
                  <a:pt x="56938" y="260"/>
                </a:lnTo>
                <a:lnTo>
                  <a:pt x="55104" y="0"/>
                </a:lnTo>
                <a:lnTo>
                  <a:pt x="52928" y="779"/>
                </a:lnTo>
                <a:lnTo>
                  <a:pt x="50526" y="2251"/>
                </a:lnTo>
                <a:lnTo>
                  <a:pt x="47971" y="4185"/>
                </a:lnTo>
                <a:lnTo>
                  <a:pt x="45316" y="5474"/>
                </a:lnTo>
                <a:lnTo>
                  <a:pt x="42593" y="6334"/>
                </a:lnTo>
                <a:lnTo>
                  <a:pt x="39826" y="6907"/>
                </a:lnTo>
                <a:lnTo>
                  <a:pt x="35123" y="7289"/>
                </a:lnTo>
                <a:lnTo>
                  <a:pt x="29131" y="7543"/>
                </a:lnTo>
                <a:lnTo>
                  <a:pt x="22278" y="7713"/>
                </a:lnTo>
                <a:lnTo>
                  <a:pt x="16757" y="8779"/>
                </a:lnTo>
                <a:lnTo>
                  <a:pt x="12123" y="10442"/>
                </a:lnTo>
                <a:lnTo>
                  <a:pt x="0" y="166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11"/>
          <p:cNvSpPr/>
          <p:nvPr/>
        </p:nvSpPr>
        <p:spPr>
          <a:xfrm>
            <a:off x="6329426" y="4440554"/>
            <a:ext cx="282830" cy="127799"/>
          </a:xfrm>
          <a:custGeom>
            <a:avLst/>
            <a:gdLst/>
            <a:ahLst/>
            <a:cxnLst/>
            <a:rect l="0" t="0" r="0" b="0"/>
            <a:pathLst>
              <a:path w="282830" h="127799">
                <a:moveTo>
                  <a:pt x="17081" y="0"/>
                </a:moveTo>
                <a:lnTo>
                  <a:pt x="21632" y="4552"/>
                </a:lnTo>
                <a:lnTo>
                  <a:pt x="22973" y="6844"/>
                </a:lnTo>
                <a:lnTo>
                  <a:pt x="23866" y="9325"/>
                </a:lnTo>
                <a:lnTo>
                  <a:pt x="24462" y="11932"/>
                </a:lnTo>
                <a:lnTo>
                  <a:pt x="23907" y="17480"/>
                </a:lnTo>
                <a:lnTo>
                  <a:pt x="22584" y="24989"/>
                </a:lnTo>
                <a:lnTo>
                  <a:pt x="20750" y="33804"/>
                </a:lnTo>
                <a:lnTo>
                  <a:pt x="19527" y="40634"/>
                </a:lnTo>
                <a:lnTo>
                  <a:pt x="18711" y="46139"/>
                </a:lnTo>
                <a:lnTo>
                  <a:pt x="18168" y="50763"/>
                </a:lnTo>
                <a:lnTo>
                  <a:pt x="15901" y="58607"/>
                </a:lnTo>
                <a:lnTo>
                  <a:pt x="12484" y="68599"/>
                </a:lnTo>
                <a:lnTo>
                  <a:pt x="8301" y="80023"/>
                </a:lnTo>
                <a:lnTo>
                  <a:pt x="5513" y="88591"/>
                </a:lnTo>
                <a:lnTo>
                  <a:pt x="3654" y="95256"/>
                </a:lnTo>
                <a:lnTo>
                  <a:pt x="670" y="108246"/>
                </a:lnTo>
                <a:lnTo>
                  <a:pt x="426" y="111217"/>
                </a:lnTo>
                <a:lnTo>
                  <a:pt x="262" y="115102"/>
                </a:lnTo>
                <a:lnTo>
                  <a:pt x="0" y="125925"/>
                </a:lnTo>
                <a:lnTo>
                  <a:pt x="932" y="126812"/>
                </a:lnTo>
                <a:lnTo>
                  <a:pt x="2505" y="127404"/>
                </a:lnTo>
                <a:lnTo>
                  <a:pt x="4506" y="127798"/>
                </a:lnTo>
                <a:lnTo>
                  <a:pt x="6793" y="127109"/>
                </a:lnTo>
                <a:lnTo>
                  <a:pt x="11874" y="123803"/>
                </a:lnTo>
                <a:lnTo>
                  <a:pt x="16467" y="122541"/>
                </a:lnTo>
                <a:lnTo>
                  <a:pt x="22387" y="121699"/>
                </a:lnTo>
                <a:lnTo>
                  <a:pt x="29190" y="121138"/>
                </a:lnTo>
                <a:lnTo>
                  <a:pt x="34679" y="119812"/>
                </a:lnTo>
                <a:lnTo>
                  <a:pt x="39291" y="117975"/>
                </a:lnTo>
                <a:lnTo>
                  <a:pt x="43317" y="115797"/>
                </a:lnTo>
                <a:lnTo>
                  <a:pt x="48859" y="114346"/>
                </a:lnTo>
                <a:lnTo>
                  <a:pt x="55412" y="113378"/>
                </a:lnTo>
                <a:lnTo>
                  <a:pt x="62638" y="112733"/>
                </a:lnTo>
                <a:lnTo>
                  <a:pt x="69359" y="111351"/>
                </a:lnTo>
                <a:lnTo>
                  <a:pt x="75746" y="109477"/>
                </a:lnTo>
                <a:lnTo>
                  <a:pt x="81909" y="107274"/>
                </a:lnTo>
                <a:lnTo>
                  <a:pt x="89827" y="105807"/>
                </a:lnTo>
                <a:lnTo>
                  <a:pt x="98916" y="104828"/>
                </a:lnTo>
                <a:lnTo>
                  <a:pt x="108785" y="104175"/>
                </a:lnTo>
                <a:lnTo>
                  <a:pt x="120127" y="102788"/>
                </a:lnTo>
                <a:lnTo>
                  <a:pt x="132451" y="100911"/>
                </a:lnTo>
                <a:lnTo>
                  <a:pt x="145429" y="98707"/>
                </a:lnTo>
                <a:lnTo>
                  <a:pt x="157891" y="98189"/>
                </a:lnTo>
                <a:lnTo>
                  <a:pt x="170010" y="98797"/>
                </a:lnTo>
                <a:lnTo>
                  <a:pt x="181899" y="100155"/>
                </a:lnTo>
                <a:lnTo>
                  <a:pt x="192682" y="101060"/>
                </a:lnTo>
                <a:lnTo>
                  <a:pt x="202728" y="101664"/>
                </a:lnTo>
                <a:lnTo>
                  <a:pt x="212284" y="102066"/>
                </a:lnTo>
                <a:lnTo>
                  <a:pt x="221511" y="103286"/>
                </a:lnTo>
                <a:lnTo>
                  <a:pt x="230520" y="105053"/>
                </a:lnTo>
                <a:lnTo>
                  <a:pt x="239383" y="107183"/>
                </a:lnTo>
                <a:lnTo>
                  <a:pt x="246245" y="108603"/>
                </a:lnTo>
                <a:lnTo>
                  <a:pt x="251773" y="109550"/>
                </a:lnTo>
                <a:lnTo>
                  <a:pt x="256409" y="110181"/>
                </a:lnTo>
                <a:lnTo>
                  <a:pt x="261405" y="111554"/>
                </a:lnTo>
                <a:lnTo>
                  <a:pt x="266641" y="113422"/>
                </a:lnTo>
                <a:lnTo>
                  <a:pt x="282829" y="12001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12"/>
          <p:cNvSpPr/>
          <p:nvPr/>
        </p:nvSpPr>
        <p:spPr>
          <a:xfrm>
            <a:off x="6500812" y="4406265"/>
            <a:ext cx="51436" cy="360046"/>
          </a:xfrm>
          <a:custGeom>
            <a:avLst/>
            <a:gdLst/>
            <a:ahLst/>
            <a:cxnLst/>
            <a:rect l="0" t="0" r="0" b="0"/>
            <a:pathLst>
              <a:path w="51436" h="360046">
                <a:moveTo>
                  <a:pt x="51435" y="0"/>
                </a:moveTo>
                <a:lnTo>
                  <a:pt x="51435" y="40302"/>
                </a:lnTo>
                <a:lnTo>
                  <a:pt x="49530" y="52585"/>
                </a:lnTo>
                <a:lnTo>
                  <a:pt x="42334" y="89093"/>
                </a:lnTo>
                <a:lnTo>
                  <a:pt x="39652" y="106068"/>
                </a:lnTo>
                <a:lnTo>
                  <a:pt x="37864" y="121195"/>
                </a:lnTo>
                <a:lnTo>
                  <a:pt x="36673" y="135089"/>
                </a:lnTo>
                <a:lnTo>
                  <a:pt x="32810" y="168306"/>
                </a:lnTo>
                <a:lnTo>
                  <a:pt x="30445" y="186499"/>
                </a:lnTo>
                <a:lnTo>
                  <a:pt x="28870" y="202438"/>
                </a:lnTo>
                <a:lnTo>
                  <a:pt x="27818" y="216873"/>
                </a:lnTo>
                <a:lnTo>
                  <a:pt x="27118" y="230307"/>
                </a:lnTo>
                <a:lnTo>
                  <a:pt x="25699" y="246883"/>
                </a:lnTo>
                <a:lnTo>
                  <a:pt x="21582" y="285621"/>
                </a:lnTo>
                <a:lnTo>
                  <a:pt x="19151" y="299951"/>
                </a:lnTo>
                <a:lnTo>
                  <a:pt x="16577" y="310457"/>
                </a:lnTo>
                <a:lnTo>
                  <a:pt x="13909" y="318414"/>
                </a:lnTo>
                <a:lnTo>
                  <a:pt x="12130" y="325623"/>
                </a:lnTo>
                <a:lnTo>
                  <a:pt x="10944" y="332335"/>
                </a:lnTo>
                <a:lnTo>
                  <a:pt x="9275" y="345802"/>
                </a:lnTo>
                <a:lnTo>
                  <a:pt x="0" y="3600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13"/>
          <p:cNvSpPr/>
          <p:nvPr/>
        </p:nvSpPr>
        <p:spPr>
          <a:xfrm>
            <a:off x="6721240" y="4569557"/>
            <a:ext cx="19466" cy="25304"/>
          </a:xfrm>
          <a:custGeom>
            <a:avLst/>
            <a:gdLst/>
            <a:ahLst/>
            <a:cxnLst/>
            <a:rect l="0" t="0" r="0" b="0"/>
            <a:pathLst>
              <a:path w="19466" h="25304">
                <a:moveTo>
                  <a:pt x="11029" y="25303"/>
                </a:moveTo>
                <a:lnTo>
                  <a:pt x="1928" y="16201"/>
                </a:lnTo>
                <a:lnTo>
                  <a:pt x="200" y="13520"/>
                </a:lnTo>
                <a:lnTo>
                  <a:pt x="0" y="11732"/>
                </a:lnTo>
                <a:lnTo>
                  <a:pt x="819" y="10541"/>
                </a:lnTo>
                <a:lnTo>
                  <a:pt x="1365" y="8794"/>
                </a:lnTo>
                <a:lnTo>
                  <a:pt x="1729" y="6677"/>
                </a:lnTo>
                <a:lnTo>
                  <a:pt x="1972" y="4313"/>
                </a:lnTo>
                <a:lnTo>
                  <a:pt x="3086" y="2737"/>
                </a:lnTo>
                <a:lnTo>
                  <a:pt x="4782" y="1686"/>
                </a:lnTo>
                <a:lnTo>
                  <a:pt x="6864" y="986"/>
                </a:lnTo>
                <a:lnTo>
                  <a:pt x="9205" y="519"/>
                </a:lnTo>
                <a:lnTo>
                  <a:pt x="11718" y="208"/>
                </a:lnTo>
                <a:lnTo>
                  <a:pt x="14346" y="0"/>
                </a:lnTo>
                <a:lnTo>
                  <a:pt x="16098" y="814"/>
                </a:lnTo>
                <a:lnTo>
                  <a:pt x="17266" y="2310"/>
                </a:lnTo>
                <a:lnTo>
                  <a:pt x="19140" y="7002"/>
                </a:lnTo>
                <a:lnTo>
                  <a:pt x="19295" y="8340"/>
                </a:lnTo>
                <a:lnTo>
                  <a:pt x="19397" y="10184"/>
                </a:lnTo>
                <a:lnTo>
                  <a:pt x="19465" y="12366"/>
                </a:lnTo>
                <a:lnTo>
                  <a:pt x="18558" y="13821"/>
                </a:lnTo>
                <a:lnTo>
                  <a:pt x="17002" y="14791"/>
                </a:lnTo>
                <a:lnTo>
                  <a:pt x="12210" y="16347"/>
                </a:lnTo>
                <a:lnTo>
                  <a:pt x="10863" y="16475"/>
                </a:lnTo>
                <a:lnTo>
                  <a:pt x="9014" y="16560"/>
                </a:lnTo>
                <a:lnTo>
                  <a:pt x="2457" y="167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14"/>
          <p:cNvSpPr/>
          <p:nvPr/>
        </p:nvSpPr>
        <p:spPr>
          <a:xfrm>
            <a:off x="6826567" y="4399002"/>
            <a:ext cx="272582" cy="365602"/>
          </a:xfrm>
          <a:custGeom>
            <a:avLst/>
            <a:gdLst/>
            <a:ahLst/>
            <a:cxnLst/>
            <a:rect l="0" t="0" r="0" b="0"/>
            <a:pathLst>
              <a:path w="272582" h="365602">
                <a:moveTo>
                  <a:pt x="60008" y="50125"/>
                </a:moveTo>
                <a:lnTo>
                  <a:pt x="64558" y="41024"/>
                </a:lnTo>
                <a:lnTo>
                  <a:pt x="71939" y="30812"/>
                </a:lnTo>
                <a:lnTo>
                  <a:pt x="76534" y="27725"/>
                </a:lnTo>
                <a:lnTo>
                  <a:pt x="82456" y="24714"/>
                </a:lnTo>
                <a:lnTo>
                  <a:pt x="89261" y="21754"/>
                </a:lnTo>
                <a:lnTo>
                  <a:pt x="95702" y="19781"/>
                </a:lnTo>
                <a:lnTo>
                  <a:pt x="101902" y="18466"/>
                </a:lnTo>
                <a:lnTo>
                  <a:pt x="107939" y="17589"/>
                </a:lnTo>
                <a:lnTo>
                  <a:pt x="113870" y="16052"/>
                </a:lnTo>
                <a:lnTo>
                  <a:pt x="119729" y="14075"/>
                </a:lnTo>
                <a:lnTo>
                  <a:pt x="125539" y="11804"/>
                </a:lnTo>
                <a:lnTo>
                  <a:pt x="130365" y="10290"/>
                </a:lnTo>
                <a:lnTo>
                  <a:pt x="138268" y="8608"/>
                </a:lnTo>
                <a:lnTo>
                  <a:pt x="142661" y="7207"/>
                </a:lnTo>
                <a:lnTo>
                  <a:pt x="147494" y="5321"/>
                </a:lnTo>
                <a:lnTo>
                  <a:pt x="152623" y="3111"/>
                </a:lnTo>
                <a:lnTo>
                  <a:pt x="158898" y="1637"/>
                </a:lnTo>
                <a:lnTo>
                  <a:pt x="165940" y="655"/>
                </a:lnTo>
                <a:lnTo>
                  <a:pt x="173491" y="0"/>
                </a:lnTo>
                <a:lnTo>
                  <a:pt x="179479" y="516"/>
                </a:lnTo>
                <a:lnTo>
                  <a:pt x="184422" y="1812"/>
                </a:lnTo>
                <a:lnTo>
                  <a:pt x="188671" y="3629"/>
                </a:lnTo>
                <a:lnTo>
                  <a:pt x="194361" y="5793"/>
                </a:lnTo>
                <a:lnTo>
                  <a:pt x="208302" y="10737"/>
                </a:lnTo>
                <a:lnTo>
                  <a:pt x="214116" y="13389"/>
                </a:lnTo>
                <a:lnTo>
                  <a:pt x="218944" y="16109"/>
                </a:lnTo>
                <a:lnTo>
                  <a:pt x="223115" y="18875"/>
                </a:lnTo>
                <a:lnTo>
                  <a:pt x="225896" y="22625"/>
                </a:lnTo>
                <a:lnTo>
                  <a:pt x="227750" y="27029"/>
                </a:lnTo>
                <a:lnTo>
                  <a:pt x="229810" y="37003"/>
                </a:lnTo>
                <a:lnTo>
                  <a:pt x="230725" y="47785"/>
                </a:lnTo>
                <a:lnTo>
                  <a:pt x="229065" y="55233"/>
                </a:lnTo>
                <a:lnTo>
                  <a:pt x="226052" y="64008"/>
                </a:lnTo>
                <a:lnTo>
                  <a:pt x="222139" y="73668"/>
                </a:lnTo>
                <a:lnTo>
                  <a:pt x="217625" y="82013"/>
                </a:lnTo>
                <a:lnTo>
                  <a:pt x="212711" y="89481"/>
                </a:lnTo>
                <a:lnTo>
                  <a:pt x="207530" y="96365"/>
                </a:lnTo>
                <a:lnTo>
                  <a:pt x="200266" y="103811"/>
                </a:lnTo>
                <a:lnTo>
                  <a:pt x="191613" y="111634"/>
                </a:lnTo>
                <a:lnTo>
                  <a:pt x="182035" y="119706"/>
                </a:lnTo>
                <a:lnTo>
                  <a:pt x="173744" y="126993"/>
                </a:lnTo>
                <a:lnTo>
                  <a:pt x="159452" y="140168"/>
                </a:lnTo>
                <a:lnTo>
                  <a:pt x="145247" y="153746"/>
                </a:lnTo>
                <a:lnTo>
                  <a:pt x="138214" y="158091"/>
                </a:lnTo>
                <a:lnTo>
                  <a:pt x="131914" y="160022"/>
                </a:lnTo>
                <a:lnTo>
                  <a:pt x="125938" y="160880"/>
                </a:lnTo>
                <a:lnTo>
                  <a:pt x="120108" y="161263"/>
                </a:lnTo>
                <a:lnTo>
                  <a:pt x="116246" y="161432"/>
                </a:lnTo>
                <a:lnTo>
                  <a:pt x="117705" y="161508"/>
                </a:lnTo>
                <a:lnTo>
                  <a:pt x="119427" y="159623"/>
                </a:lnTo>
                <a:lnTo>
                  <a:pt x="123882" y="152448"/>
                </a:lnTo>
                <a:lnTo>
                  <a:pt x="126403" y="149773"/>
                </a:lnTo>
                <a:lnTo>
                  <a:pt x="129036" y="147989"/>
                </a:lnTo>
                <a:lnTo>
                  <a:pt x="136407" y="144103"/>
                </a:lnTo>
                <a:lnTo>
                  <a:pt x="149207" y="136025"/>
                </a:lnTo>
                <a:lnTo>
                  <a:pt x="157574" y="133110"/>
                </a:lnTo>
                <a:lnTo>
                  <a:pt x="166962" y="131166"/>
                </a:lnTo>
                <a:lnTo>
                  <a:pt x="177031" y="129870"/>
                </a:lnTo>
                <a:lnTo>
                  <a:pt x="185648" y="129006"/>
                </a:lnTo>
                <a:lnTo>
                  <a:pt x="193298" y="128430"/>
                </a:lnTo>
                <a:lnTo>
                  <a:pt x="200303" y="128046"/>
                </a:lnTo>
                <a:lnTo>
                  <a:pt x="213166" y="127619"/>
                </a:lnTo>
                <a:lnTo>
                  <a:pt x="219263" y="127505"/>
                </a:lnTo>
                <a:lnTo>
                  <a:pt x="225233" y="128382"/>
                </a:lnTo>
                <a:lnTo>
                  <a:pt x="231118" y="129919"/>
                </a:lnTo>
                <a:lnTo>
                  <a:pt x="236946" y="131896"/>
                </a:lnTo>
                <a:lnTo>
                  <a:pt x="241784" y="134167"/>
                </a:lnTo>
                <a:lnTo>
                  <a:pt x="249700" y="139229"/>
                </a:lnTo>
                <a:lnTo>
                  <a:pt x="256392" y="147195"/>
                </a:lnTo>
                <a:lnTo>
                  <a:pt x="262542" y="157085"/>
                </a:lnTo>
                <a:lnTo>
                  <a:pt x="268451" y="167830"/>
                </a:lnTo>
                <a:lnTo>
                  <a:pt x="271712" y="178956"/>
                </a:lnTo>
                <a:lnTo>
                  <a:pt x="272581" y="184590"/>
                </a:lnTo>
                <a:lnTo>
                  <a:pt x="272209" y="193108"/>
                </a:lnTo>
                <a:lnTo>
                  <a:pt x="271008" y="203550"/>
                </a:lnTo>
                <a:lnTo>
                  <a:pt x="269254" y="215273"/>
                </a:lnTo>
                <a:lnTo>
                  <a:pt x="267133" y="224994"/>
                </a:lnTo>
                <a:lnTo>
                  <a:pt x="264766" y="233379"/>
                </a:lnTo>
                <a:lnTo>
                  <a:pt x="262235" y="240875"/>
                </a:lnTo>
                <a:lnTo>
                  <a:pt x="258643" y="248729"/>
                </a:lnTo>
                <a:lnTo>
                  <a:pt x="254344" y="256823"/>
                </a:lnTo>
                <a:lnTo>
                  <a:pt x="249573" y="265076"/>
                </a:lnTo>
                <a:lnTo>
                  <a:pt x="244487" y="272483"/>
                </a:lnTo>
                <a:lnTo>
                  <a:pt x="239191" y="279326"/>
                </a:lnTo>
                <a:lnTo>
                  <a:pt x="233756" y="285793"/>
                </a:lnTo>
                <a:lnTo>
                  <a:pt x="228227" y="292010"/>
                </a:lnTo>
                <a:lnTo>
                  <a:pt x="217004" y="303997"/>
                </a:lnTo>
                <a:lnTo>
                  <a:pt x="199976" y="321455"/>
                </a:lnTo>
                <a:lnTo>
                  <a:pt x="193325" y="326262"/>
                </a:lnTo>
                <a:lnTo>
                  <a:pt x="186033" y="330419"/>
                </a:lnTo>
                <a:lnTo>
                  <a:pt x="140369" y="352868"/>
                </a:lnTo>
                <a:lnTo>
                  <a:pt x="133584" y="355776"/>
                </a:lnTo>
                <a:lnTo>
                  <a:pt x="126203" y="358668"/>
                </a:lnTo>
                <a:lnTo>
                  <a:pt x="118426" y="361547"/>
                </a:lnTo>
                <a:lnTo>
                  <a:pt x="111335" y="363468"/>
                </a:lnTo>
                <a:lnTo>
                  <a:pt x="104704" y="364747"/>
                </a:lnTo>
                <a:lnTo>
                  <a:pt x="98377" y="365601"/>
                </a:lnTo>
                <a:lnTo>
                  <a:pt x="92255" y="365217"/>
                </a:lnTo>
                <a:lnTo>
                  <a:pt x="86268" y="364009"/>
                </a:lnTo>
                <a:lnTo>
                  <a:pt x="80372" y="362251"/>
                </a:lnTo>
                <a:lnTo>
                  <a:pt x="74536" y="361079"/>
                </a:lnTo>
                <a:lnTo>
                  <a:pt x="68741" y="360298"/>
                </a:lnTo>
                <a:lnTo>
                  <a:pt x="62972" y="359777"/>
                </a:lnTo>
                <a:lnTo>
                  <a:pt x="55317" y="357525"/>
                </a:lnTo>
                <a:lnTo>
                  <a:pt x="46403" y="354118"/>
                </a:lnTo>
                <a:lnTo>
                  <a:pt x="36650" y="349942"/>
                </a:lnTo>
                <a:lnTo>
                  <a:pt x="29196" y="347158"/>
                </a:lnTo>
                <a:lnTo>
                  <a:pt x="23274" y="345302"/>
                </a:lnTo>
                <a:lnTo>
                  <a:pt x="0" y="3330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15"/>
          <p:cNvSpPr/>
          <p:nvPr/>
        </p:nvSpPr>
        <p:spPr>
          <a:xfrm>
            <a:off x="7238047" y="4556569"/>
            <a:ext cx="33812" cy="46864"/>
          </a:xfrm>
          <a:custGeom>
            <a:avLst/>
            <a:gdLst/>
            <a:ahLst/>
            <a:cxnLst/>
            <a:rect l="0" t="0" r="0" b="0"/>
            <a:pathLst>
              <a:path w="33812" h="46864">
                <a:moveTo>
                  <a:pt x="17145" y="46863"/>
                </a:moveTo>
                <a:lnTo>
                  <a:pt x="12594" y="33210"/>
                </a:lnTo>
                <a:lnTo>
                  <a:pt x="12206" y="28236"/>
                </a:lnTo>
                <a:lnTo>
                  <a:pt x="12900" y="23968"/>
                </a:lnTo>
                <a:lnTo>
                  <a:pt x="14315" y="20170"/>
                </a:lnTo>
                <a:lnTo>
                  <a:pt x="16210" y="16685"/>
                </a:lnTo>
                <a:lnTo>
                  <a:pt x="18427" y="13409"/>
                </a:lnTo>
                <a:lnTo>
                  <a:pt x="20857" y="10273"/>
                </a:lnTo>
                <a:lnTo>
                  <a:pt x="23430" y="8182"/>
                </a:lnTo>
                <a:lnTo>
                  <a:pt x="26097" y="6788"/>
                </a:lnTo>
                <a:lnTo>
                  <a:pt x="28828" y="5859"/>
                </a:lnTo>
                <a:lnTo>
                  <a:pt x="30649" y="4287"/>
                </a:lnTo>
                <a:lnTo>
                  <a:pt x="31863" y="2286"/>
                </a:lnTo>
                <a:lnTo>
                  <a:pt x="32671" y="0"/>
                </a:lnTo>
                <a:lnTo>
                  <a:pt x="33211" y="381"/>
                </a:lnTo>
                <a:lnTo>
                  <a:pt x="33571" y="2540"/>
                </a:lnTo>
                <a:lnTo>
                  <a:pt x="33811" y="5885"/>
                </a:lnTo>
                <a:lnTo>
                  <a:pt x="32065" y="9067"/>
                </a:lnTo>
                <a:lnTo>
                  <a:pt x="28997" y="12140"/>
                </a:lnTo>
                <a:lnTo>
                  <a:pt x="25046" y="15142"/>
                </a:lnTo>
                <a:lnTo>
                  <a:pt x="21460" y="19048"/>
                </a:lnTo>
                <a:lnTo>
                  <a:pt x="18117" y="23558"/>
                </a:lnTo>
                <a:lnTo>
                  <a:pt x="14935" y="28468"/>
                </a:lnTo>
                <a:lnTo>
                  <a:pt x="11862" y="31742"/>
                </a:lnTo>
                <a:lnTo>
                  <a:pt x="8861" y="33925"/>
                </a:lnTo>
                <a:lnTo>
                  <a:pt x="0" y="382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16"/>
          <p:cNvSpPr/>
          <p:nvPr/>
        </p:nvSpPr>
        <p:spPr>
          <a:xfrm>
            <a:off x="7353465" y="4390478"/>
            <a:ext cx="197776" cy="358688"/>
          </a:xfrm>
          <a:custGeom>
            <a:avLst/>
            <a:gdLst/>
            <a:ahLst/>
            <a:cxnLst/>
            <a:rect l="0" t="0" r="0" b="0"/>
            <a:pathLst>
              <a:path w="197776" h="358688">
                <a:moveTo>
                  <a:pt x="38887" y="32932"/>
                </a:moveTo>
                <a:lnTo>
                  <a:pt x="43438" y="23830"/>
                </a:lnTo>
                <a:lnTo>
                  <a:pt x="48212" y="16821"/>
                </a:lnTo>
                <a:lnTo>
                  <a:pt x="50819" y="13619"/>
                </a:lnTo>
                <a:lnTo>
                  <a:pt x="55414" y="11484"/>
                </a:lnTo>
                <a:lnTo>
                  <a:pt x="61335" y="10061"/>
                </a:lnTo>
                <a:lnTo>
                  <a:pt x="68140" y="9112"/>
                </a:lnTo>
                <a:lnTo>
                  <a:pt x="74581" y="7527"/>
                </a:lnTo>
                <a:lnTo>
                  <a:pt x="80781" y="5518"/>
                </a:lnTo>
                <a:lnTo>
                  <a:pt x="86819" y="3225"/>
                </a:lnTo>
                <a:lnTo>
                  <a:pt x="92749" y="1698"/>
                </a:lnTo>
                <a:lnTo>
                  <a:pt x="98608" y="679"/>
                </a:lnTo>
                <a:lnTo>
                  <a:pt x="104419" y="0"/>
                </a:lnTo>
                <a:lnTo>
                  <a:pt x="110198" y="500"/>
                </a:lnTo>
                <a:lnTo>
                  <a:pt x="115955" y="1785"/>
                </a:lnTo>
                <a:lnTo>
                  <a:pt x="121698" y="3595"/>
                </a:lnTo>
                <a:lnTo>
                  <a:pt x="129337" y="4802"/>
                </a:lnTo>
                <a:lnTo>
                  <a:pt x="138239" y="5606"/>
                </a:lnTo>
                <a:lnTo>
                  <a:pt x="147984" y="6142"/>
                </a:lnTo>
                <a:lnTo>
                  <a:pt x="155434" y="7452"/>
                </a:lnTo>
                <a:lnTo>
                  <a:pt x="161353" y="9278"/>
                </a:lnTo>
                <a:lnTo>
                  <a:pt x="166251" y="11447"/>
                </a:lnTo>
                <a:lnTo>
                  <a:pt x="170468" y="13846"/>
                </a:lnTo>
                <a:lnTo>
                  <a:pt x="174233" y="16398"/>
                </a:lnTo>
                <a:lnTo>
                  <a:pt x="177695" y="19052"/>
                </a:lnTo>
                <a:lnTo>
                  <a:pt x="180956" y="21773"/>
                </a:lnTo>
                <a:lnTo>
                  <a:pt x="187118" y="27338"/>
                </a:lnTo>
                <a:lnTo>
                  <a:pt x="189143" y="31107"/>
                </a:lnTo>
                <a:lnTo>
                  <a:pt x="191393" y="40376"/>
                </a:lnTo>
                <a:lnTo>
                  <a:pt x="192945" y="46467"/>
                </a:lnTo>
                <a:lnTo>
                  <a:pt x="194932" y="53385"/>
                </a:lnTo>
                <a:lnTo>
                  <a:pt x="197210" y="60855"/>
                </a:lnTo>
                <a:lnTo>
                  <a:pt x="197775" y="67740"/>
                </a:lnTo>
                <a:lnTo>
                  <a:pt x="197201" y="74234"/>
                </a:lnTo>
                <a:lnTo>
                  <a:pt x="195864" y="80470"/>
                </a:lnTo>
                <a:lnTo>
                  <a:pt x="194974" y="86531"/>
                </a:lnTo>
                <a:lnTo>
                  <a:pt x="194380" y="92477"/>
                </a:lnTo>
                <a:lnTo>
                  <a:pt x="193984" y="98346"/>
                </a:lnTo>
                <a:lnTo>
                  <a:pt x="192768" y="105116"/>
                </a:lnTo>
                <a:lnTo>
                  <a:pt x="191004" y="112487"/>
                </a:lnTo>
                <a:lnTo>
                  <a:pt x="188876" y="120259"/>
                </a:lnTo>
                <a:lnTo>
                  <a:pt x="185553" y="127345"/>
                </a:lnTo>
                <a:lnTo>
                  <a:pt x="181431" y="133974"/>
                </a:lnTo>
                <a:lnTo>
                  <a:pt x="176780" y="140298"/>
                </a:lnTo>
                <a:lnTo>
                  <a:pt x="166530" y="154945"/>
                </a:lnTo>
                <a:lnTo>
                  <a:pt x="161130" y="162851"/>
                </a:lnTo>
                <a:lnTo>
                  <a:pt x="155625" y="170027"/>
                </a:lnTo>
                <a:lnTo>
                  <a:pt x="150050" y="176716"/>
                </a:lnTo>
                <a:lnTo>
                  <a:pt x="144428" y="183081"/>
                </a:lnTo>
                <a:lnTo>
                  <a:pt x="104044" y="230548"/>
                </a:lnTo>
                <a:lnTo>
                  <a:pt x="88166" y="248079"/>
                </a:lnTo>
                <a:lnTo>
                  <a:pt x="81264" y="254468"/>
                </a:lnTo>
                <a:lnTo>
                  <a:pt x="74759" y="259680"/>
                </a:lnTo>
                <a:lnTo>
                  <a:pt x="68516" y="264107"/>
                </a:lnTo>
                <a:lnTo>
                  <a:pt x="63402" y="268963"/>
                </a:lnTo>
                <a:lnTo>
                  <a:pt x="59040" y="274107"/>
                </a:lnTo>
                <a:lnTo>
                  <a:pt x="55180" y="279440"/>
                </a:lnTo>
                <a:lnTo>
                  <a:pt x="50701" y="282996"/>
                </a:lnTo>
                <a:lnTo>
                  <a:pt x="45811" y="285366"/>
                </a:lnTo>
                <a:lnTo>
                  <a:pt x="40646" y="286946"/>
                </a:lnTo>
                <a:lnTo>
                  <a:pt x="36249" y="288953"/>
                </a:lnTo>
                <a:lnTo>
                  <a:pt x="32366" y="291242"/>
                </a:lnTo>
                <a:lnTo>
                  <a:pt x="28825" y="293721"/>
                </a:lnTo>
                <a:lnTo>
                  <a:pt x="25511" y="296326"/>
                </a:lnTo>
                <a:lnTo>
                  <a:pt x="22350" y="299015"/>
                </a:lnTo>
                <a:lnTo>
                  <a:pt x="19290" y="301761"/>
                </a:lnTo>
                <a:lnTo>
                  <a:pt x="16297" y="303591"/>
                </a:lnTo>
                <a:lnTo>
                  <a:pt x="10432" y="305625"/>
                </a:lnTo>
                <a:lnTo>
                  <a:pt x="8487" y="307120"/>
                </a:lnTo>
                <a:lnTo>
                  <a:pt x="7191" y="309069"/>
                </a:lnTo>
                <a:lnTo>
                  <a:pt x="6326" y="311321"/>
                </a:lnTo>
                <a:lnTo>
                  <a:pt x="4798" y="312822"/>
                </a:lnTo>
                <a:lnTo>
                  <a:pt x="2825" y="313823"/>
                </a:lnTo>
                <a:lnTo>
                  <a:pt x="558" y="314490"/>
                </a:lnTo>
                <a:lnTo>
                  <a:pt x="0" y="314935"/>
                </a:lnTo>
                <a:lnTo>
                  <a:pt x="579" y="315231"/>
                </a:lnTo>
                <a:lnTo>
                  <a:pt x="5947" y="315648"/>
                </a:lnTo>
                <a:lnTo>
                  <a:pt x="8354" y="315707"/>
                </a:lnTo>
                <a:lnTo>
                  <a:pt x="13769" y="316699"/>
                </a:lnTo>
                <a:lnTo>
                  <a:pt x="29946" y="320340"/>
                </a:lnTo>
                <a:lnTo>
                  <a:pt x="60474" y="327746"/>
                </a:lnTo>
                <a:lnTo>
                  <a:pt x="68518" y="329486"/>
                </a:lnTo>
                <a:lnTo>
                  <a:pt x="74834" y="330648"/>
                </a:lnTo>
                <a:lnTo>
                  <a:pt x="79997" y="331421"/>
                </a:lnTo>
                <a:lnTo>
                  <a:pt x="88201" y="333842"/>
                </a:lnTo>
                <a:lnTo>
                  <a:pt x="98433" y="337361"/>
                </a:lnTo>
                <a:lnTo>
                  <a:pt x="110017" y="341612"/>
                </a:lnTo>
                <a:lnTo>
                  <a:pt x="119644" y="344446"/>
                </a:lnTo>
                <a:lnTo>
                  <a:pt x="127968" y="346335"/>
                </a:lnTo>
                <a:lnTo>
                  <a:pt x="135422" y="347595"/>
                </a:lnTo>
                <a:lnTo>
                  <a:pt x="142296" y="349387"/>
                </a:lnTo>
                <a:lnTo>
                  <a:pt x="148784" y="351535"/>
                </a:lnTo>
                <a:lnTo>
                  <a:pt x="155014" y="353918"/>
                </a:lnTo>
                <a:lnTo>
                  <a:pt x="161073" y="355508"/>
                </a:lnTo>
                <a:lnTo>
                  <a:pt x="167017" y="356567"/>
                </a:lnTo>
                <a:lnTo>
                  <a:pt x="184619" y="35868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17"/>
          <p:cNvSpPr/>
          <p:nvPr/>
        </p:nvSpPr>
        <p:spPr>
          <a:xfrm>
            <a:off x="7675244" y="4565344"/>
            <a:ext cx="25338" cy="55234"/>
          </a:xfrm>
          <a:custGeom>
            <a:avLst/>
            <a:gdLst/>
            <a:ahLst/>
            <a:cxnLst/>
            <a:rect l="0" t="0" r="0" b="0"/>
            <a:pathLst>
              <a:path w="25338" h="55234">
                <a:moveTo>
                  <a:pt x="17146" y="46660"/>
                </a:moveTo>
                <a:lnTo>
                  <a:pt x="12595" y="37559"/>
                </a:lnTo>
                <a:lnTo>
                  <a:pt x="11254" y="33925"/>
                </a:lnTo>
                <a:lnTo>
                  <a:pt x="10360" y="30551"/>
                </a:lnTo>
                <a:lnTo>
                  <a:pt x="9765" y="27348"/>
                </a:lnTo>
                <a:lnTo>
                  <a:pt x="10320" y="24260"/>
                </a:lnTo>
                <a:lnTo>
                  <a:pt x="11643" y="21250"/>
                </a:lnTo>
                <a:lnTo>
                  <a:pt x="13477" y="18290"/>
                </a:lnTo>
                <a:lnTo>
                  <a:pt x="14700" y="15365"/>
                </a:lnTo>
                <a:lnTo>
                  <a:pt x="15516" y="12462"/>
                </a:lnTo>
                <a:lnTo>
                  <a:pt x="16058" y="9574"/>
                </a:lnTo>
                <a:lnTo>
                  <a:pt x="17373" y="6696"/>
                </a:lnTo>
                <a:lnTo>
                  <a:pt x="19202" y="3825"/>
                </a:lnTo>
                <a:lnTo>
                  <a:pt x="21374" y="959"/>
                </a:lnTo>
                <a:lnTo>
                  <a:pt x="22822" y="0"/>
                </a:lnTo>
                <a:lnTo>
                  <a:pt x="23787" y="313"/>
                </a:lnTo>
                <a:lnTo>
                  <a:pt x="24431" y="1475"/>
                </a:lnTo>
                <a:lnTo>
                  <a:pt x="24861" y="3202"/>
                </a:lnTo>
                <a:lnTo>
                  <a:pt x="25146" y="5306"/>
                </a:lnTo>
                <a:lnTo>
                  <a:pt x="25337" y="7661"/>
                </a:lnTo>
                <a:lnTo>
                  <a:pt x="24511" y="11136"/>
                </a:lnTo>
                <a:lnTo>
                  <a:pt x="23009" y="15358"/>
                </a:lnTo>
                <a:lnTo>
                  <a:pt x="21054" y="20077"/>
                </a:lnTo>
                <a:lnTo>
                  <a:pt x="18799" y="24176"/>
                </a:lnTo>
                <a:lnTo>
                  <a:pt x="16343" y="27861"/>
                </a:lnTo>
                <a:lnTo>
                  <a:pt x="13753" y="31270"/>
                </a:lnTo>
                <a:lnTo>
                  <a:pt x="11074" y="34495"/>
                </a:lnTo>
                <a:lnTo>
                  <a:pt x="8335" y="37598"/>
                </a:lnTo>
                <a:lnTo>
                  <a:pt x="5556" y="40619"/>
                </a:lnTo>
                <a:lnTo>
                  <a:pt x="3705" y="43585"/>
                </a:lnTo>
                <a:lnTo>
                  <a:pt x="2470" y="46515"/>
                </a:lnTo>
                <a:lnTo>
                  <a:pt x="0" y="552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18"/>
          <p:cNvSpPr/>
          <p:nvPr/>
        </p:nvSpPr>
        <p:spPr>
          <a:xfrm>
            <a:off x="7915275" y="4337685"/>
            <a:ext cx="42863" cy="411481"/>
          </a:xfrm>
          <a:custGeom>
            <a:avLst/>
            <a:gdLst/>
            <a:ahLst/>
            <a:cxnLst/>
            <a:rect l="0" t="0" r="0" b="0"/>
            <a:pathLst>
              <a:path w="42863" h="411481">
                <a:moveTo>
                  <a:pt x="0" y="0"/>
                </a:moveTo>
                <a:lnTo>
                  <a:pt x="4550" y="9102"/>
                </a:lnTo>
                <a:lnTo>
                  <a:pt x="5891" y="13687"/>
                </a:lnTo>
                <a:lnTo>
                  <a:pt x="6784" y="18650"/>
                </a:lnTo>
                <a:lnTo>
                  <a:pt x="7778" y="29244"/>
                </a:lnTo>
                <a:lnTo>
                  <a:pt x="8219" y="40302"/>
                </a:lnTo>
                <a:lnTo>
                  <a:pt x="8563" y="128037"/>
                </a:lnTo>
                <a:lnTo>
                  <a:pt x="11107" y="170888"/>
                </a:lnTo>
                <a:lnTo>
                  <a:pt x="14461" y="221682"/>
                </a:lnTo>
                <a:lnTo>
                  <a:pt x="15953" y="253783"/>
                </a:lnTo>
                <a:lnTo>
                  <a:pt x="16615" y="277575"/>
                </a:lnTo>
                <a:lnTo>
                  <a:pt x="16791" y="287920"/>
                </a:lnTo>
                <a:lnTo>
                  <a:pt x="17861" y="296722"/>
                </a:lnTo>
                <a:lnTo>
                  <a:pt x="19527" y="304494"/>
                </a:lnTo>
                <a:lnTo>
                  <a:pt x="21591" y="311581"/>
                </a:lnTo>
                <a:lnTo>
                  <a:pt x="23919" y="322020"/>
                </a:lnTo>
                <a:lnTo>
                  <a:pt x="29046" y="348859"/>
                </a:lnTo>
                <a:lnTo>
                  <a:pt x="30793" y="359256"/>
                </a:lnTo>
                <a:lnTo>
                  <a:pt x="31959" y="367139"/>
                </a:lnTo>
                <a:lnTo>
                  <a:pt x="32735" y="373346"/>
                </a:lnTo>
                <a:lnTo>
                  <a:pt x="34206" y="378437"/>
                </a:lnTo>
                <a:lnTo>
                  <a:pt x="36138" y="382784"/>
                </a:lnTo>
                <a:lnTo>
                  <a:pt x="38380" y="386634"/>
                </a:lnTo>
                <a:lnTo>
                  <a:pt x="39875" y="390153"/>
                </a:lnTo>
                <a:lnTo>
                  <a:pt x="40870" y="393452"/>
                </a:lnTo>
                <a:lnTo>
                  <a:pt x="41977" y="399658"/>
                </a:lnTo>
                <a:lnTo>
                  <a:pt x="42862" y="4114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19"/>
          <p:cNvSpPr/>
          <p:nvPr/>
        </p:nvSpPr>
        <p:spPr>
          <a:xfrm>
            <a:off x="5557837" y="4912150"/>
            <a:ext cx="2468881" cy="59901"/>
          </a:xfrm>
          <a:custGeom>
            <a:avLst/>
            <a:gdLst/>
            <a:ahLst/>
            <a:cxnLst/>
            <a:rect l="0" t="0" r="0" b="0"/>
            <a:pathLst>
              <a:path w="2468881" h="59901">
                <a:moveTo>
                  <a:pt x="0" y="59900"/>
                </a:moveTo>
                <a:lnTo>
                  <a:pt x="247840" y="59900"/>
                </a:lnTo>
                <a:lnTo>
                  <a:pt x="266192" y="58947"/>
                </a:lnTo>
                <a:lnTo>
                  <a:pt x="282236" y="57360"/>
                </a:lnTo>
                <a:lnTo>
                  <a:pt x="296743" y="55349"/>
                </a:lnTo>
                <a:lnTo>
                  <a:pt x="314033" y="54008"/>
                </a:lnTo>
                <a:lnTo>
                  <a:pt x="353565" y="52519"/>
                </a:lnTo>
                <a:lnTo>
                  <a:pt x="371918" y="51169"/>
                </a:lnTo>
                <a:lnTo>
                  <a:pt x="388915" y="49317"/>
                </a:lnTo>
                <a:lnTo>
                  <a:pt x="405009" y="47129"/>
                </a:lnTo>
                <a:lnTo>
                  <a:pt x="458452" y="42159"/>
                </a:lnTo>
                <a:lnTo>
                  <a:pt x="491372" y="39500"/>
                </a:lnTo>
                <a:lnTo>
                  <a:pt x="519034" y="36775"/>
                </a:lnTo>
                <a:lnTo>
                  <a:pt x="565009" y="31207"/>
                </a:lnTo>
                <a:lnTo>
                  <a:pt x="584318" y="29341"/>
                </a:lnTo>
                <a:lnTo>
                  <a:pt x="601953" y="28098"/>
                </a:lnTo>
                <a:lnTo>
                  <a:pt x="649527" y="26347"/>
                </a:lnTo>
                <a:lnTo>
                  <a:pt x="712819" y="25755"/>
                </a:lnTo>
                <a:lnTo>
                  <a:pt x="728578" y="24754"/>
                </a:lnTo>
                <a:lnTo>
                  <a:pt x="743846" y="23134"/>
                </a:lnTo>
                <a:lnTo>
                  <a:pt x="758788" y="21102"/>
                </a:lnTo>
                <a:lnTo>
                  <a:pt x="805869" y="16304"/>
                </a:lnTo>
                <a:lnTo>
                  <a:pt x="834426" y="13691"/>
                </a:lnTo>
                <a:lnTo>
                  <a:pt x="859179" y="11949"/>
                </a:lnTo>
                <a:lnTo>
                  <a:pt x="881396" y="10787"/>
                </a:lnTo>
                <a:lnTo>
                  <a:pt x="975753" y="7818"/>
                </a:lnTo>
                <a:lnTo>
                  <a:pt x="1055874" y="2663"/>
                </a:lnTo>
                <a:lnTo>
                  <a:pt x="1098880" y="1124"/>
                </a:lnTo>
                <a:lnTo>
                  <a:pt x="1231440" y="135"/>
                </a:lnTo>
                <a:lnTo>
                  <a:pt x="1341692" y="0"/>
                </a:lnTo>
                <a:lnTo>
                  <a:pt x="1392619" y="917"/>
                </a:lnTo>
                <a:lnTo>
                  <a:pt x="1565880" y="7283"/>
                </a:lnTo>
                <a:lnTo>
                  <a:pt x="1625379" y="8115"/>
                </a:lnTo>
                <a:lnTo>
                  <a:pt x="1689495" y="10849"/>
                </a:lnTo>
                <a:lnTo>
                  <a:pt x="1761489" y="14287"/>
                </a:lnTo>
                <a:lnTo>
                  <a:pt x="1812537" y="15815"/>
                </a:lnTo>
                <a:lnTo>
                  <a:pt x="2234160" y="24386"/>
                </a:lnTo>
                <a:lnTo>
                  <a:pt x="2262870" y="25747"/>
                </a:lnTo>
                <a:lnTo>
                  <a:pt x="2289630" y="27606"/>
                </a:lnTo>
                <a:lnTo>
                  <a:pt x="2334921" y="31259"/>
                </a:lnTo>
                <a:lnTo>
                  <a:pt x="2364575" y="32883"/>
                </a:lnTo>
                <a:lnTo>
                  <a:pt x="2427969" y="34068"/>
                </a:lnTo>
                <a:lnTo>
                  <a:pt x="2433986" y="35058"/>
                </a:lnTo>
                <a:lnTo>
                  <a:pt x="2438950" y="36671"/>
                </a:lnTo>
                <a:lnTo>
                  <a:pt x="2443211" y="38699"/>
                </a:lnTo>
                <a:lnTo>
                  <a:pt x="2447958" y="40051"/>
                </a:lnTo>
                <a:lnTo>
                  <a:pt x="2453027" y="40952"/>
                </a:lnTo>
                <a:lnTo>
                  <a:pt x="2468880" y="4275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20"/>
          <p:cNvSpPr/>
          <p:nvPr/>
        </p:nvSpPr>
        <p:spPr>
          <a:xfrm>
            <a:off x="5515228" y="5152084"/>
            <a:ext cx="256923" cy="366899"/>
          </a:xfrm>
          <a:custGeom>
            <a:avLst/>
            <a:gdLst/>
            <a:ahLst/>
            <a:cxnLst/>
            <a:rect l="0" t="0" r="0" b="0"/>
            <a:pathLst>
              <a:path w="256923" h="366899">
                <a:moveTo>
                  <a:pt x="76899" y="17133"/>
                </a:moveTo>
                <a:lnTo>
                  <a:pt x="86001" y="12582"/>
                </a:lnTo>
                <a:lnTo>
                  <a:pt x="93009" y="7808"/>
                </a:lnTo>
                <a:lnTo>
                  <a:pt x="96212" y="5201"/>
                </a:lnTo>
                <a:lnTo>
                  <a:pt x="100252" y="3464"/>
                </a:lnTo>
                <a:lnTo>
                  <a:pt x="104850" y="2306"/>
                </a:lnTo>
                <a:lnTo>
                  <a:pt x="109820" y="1533"/>
                </a:lnTo>
                <a:lnTo>
                  <a:pt x="114086" y="1018"/>
                </a:lnTo>
                <a:lnTo>
                  <a:pt x="121367" y="446"/>
                </a:lnTo>
                <a:lnTo>
                  <a:pt x="125594" y="293"/>
                </a:lnTo>
                <a:lnTo>
                  <a:pt x="135371" y="123"/>
                </a:lnTo>
                <a:lnTo>
                  <a:pt x="175836" y="0"/>
                </a:lnTo>
                <a:lnTo>
                  <a:pt x="181909" y="949"/>
                </a:lnTo>
                <a:lnTo>
                  <a:pt x="187864" y="2533"/>
                </a:lnTo>
                <a:lnTo>
                  <a:pt x="193738" y="4543"/>
                </a:lnTo>
                <a:lnTo>
                  <a:pt x="198606" y="6834"/>
                </a:lnTo>
                <a:lnTo>
                  <a:pt x="206556" y="11921"/>
                </a:lnTo>
                <a:lnTo>
                  <a:pt x="213265" y="17357"/>
                </a:lnTo>
                <a:lnTo>
                  <a:pt x="216387" y="20140"/>
                </a:lnTo>
                <a:lnTo>
                  <a:pt x="222396" y="28312"/>
                </a:lnTo>
                <a:lnTo>
                  <a:pt x="228242" y="37341"/>
                </a:lnTo>
                <a:lnTo>
                  <a:pt x="234015" y="44530"/>
                </a:lnTo>
                <a:lnTo>
                  <a:pt x="235936" y="48733"/>
                </a:lnTo>
                <a:lnTo>
                  <a:pt x="238069" y="58482"/>
                </a:lnTo>
                <a:lnTo>
                  <a:pt x="239018" y="69166"/>
                </a:lnTo>
                <a:lnTo>
                  <a:pt x="239271" y="74681"/>
                </a:lnTo>
                <a:lnTo>
                  <a:pt x="239552" y="88430"/>
                </a:lnTo>
                <a:lnTo>
                  <a:pt x="239627" y="96097"/>
                </a:lnTo>
                <a:lnTo>
                  <a:pt x="238724" y="103113"/>
                </a:lnTo>
                <a:lnTo>
                  <a:pt x="237170" y="109695"/>
                </a:lnTo>
                <a:lnTo>
                  <a:pt x="225146" y="146621"/>
                </a:lnTo>
                <a:lnTo>
                  <a:pt x="211156" y="188702"/>
                </a:lnTo>
                <a:lnTo>
                  <a:pt x="205456" y="200092"/>
                </a:lnTo>
                <a:lnTo>
                  <a:pt x="197846" y="213401"/>
                </a:lnTo>
                <a:lnTo>
                  <a:pt x="182088" y="239618"/>
                </a:lnTo>
                <a:lnTo>
                  <a:pt x="171910" y="257621"/>
                </a:lnTo>
                <a:lnTo>
                  <a:pt x="166910" y="266041"/>
                </a:lnTo>
                <a:lnTo>
                  <a:pt x="156274" y="283016"/>
                </a:lnTo>
                <a:lnTo>
                  <a:pt x="150770" y="290591"/>
                </a:lnTo>
                <a:lnTo>
                  <a:pt x="145197" y="297546"/>
                </a:lnTo>
                <a:lnTo>
                  <a:pt x="139576" y="304088"/>
                </a:lnTo>
                <a:lnTo>
                  <a:pt x="133924" y="310353"/>
                </a:lnTo>
                <a:lnTo>
                  <a:pt x="122563" y="322396"/>
                </a:lnTo>
                <a:lnTo>
                  <a:pt x="116867" y="327322"/>
                </a:lnTo>
                <a:lnTo>
                  <a:pt x="111165" y="331558"/>
                </a:lnTo>
                <a:lnTo>
                  <a:pt x="105457" y="335335"/>
                </a:lnTo>
                <a:lnTo>
                  <a:pt x="99748" y="338805"/>
                </a:lnTo>
                <a:lnTo>
                  <a:pt x="94036" y="342071"/>
                </a:lnTo>
                <a:lnTo>
                  <a:pt x="88324" y="345201"/>
                </a:lnTo>
                <a:lnTo>
                  <a:pt x="83563" y="348240"/>
                </a:lnTo>
                <a:lnTo>
                  <a:pt x="75734" y="354157"/>
                </a:lnTo>
                <a:lnTo>
                  <a:pt x="71360" y="357068"/>
                </a:lnTo>
                <a:lnTo>
                  <a:pt x="66539" y="359962"/>
                </a:lnTo>
                <a:lnTo>
                  <a:pt x="61419" y="362843"/>
                </a:lnTo>
                <a:lnTo>
                  <a:pt x="57055" y="364764"/>
                </a:lnTo>
                <a:lnTo>
                  <a:pt x="49664" y="366898"/>
                </a:lnTo>
                <a:lnTo>
                  <a:pt x="46360" y="366515"/>
                </a:lnTo>
                <a:lnTo>
                  <a:pt x="43204" y="365307"/>
                </a:lnTo>
                <a:lnTo>
                  <a:pt x="40149" y="363549"/>
                </a:lnTo>
                <a:lnTo>
                  <a:pt x="34213" y="361596"/>
                </a:lnTo>
                <a:lnTo>
                  <a:pt x="31297" y="361075"/>
                </a:lnTo>
                <a:lnTo>
                  <a:pt x="25516" y="357956"/>
                </a:lnTo>
                <a:lnTo>
                  <a:pt x="18820" y="353395"/>
                </a:lnTo>
                <a:lnTo>
                  <a:pt x="14367" y="350845"/>
                </a:lnTo>
                <a:lnTo>
                  <a:pt x="9494" y="348193"/>
                </a:lnTo>
                <a:lnTo>
                  <a:pt x="6245" y="344520"/>
                </a:lnTo>
                <a:lnTo>
                  <a:pt x="4079" y="340166"/>
                </a:lnTo>
                <a:lnTo>
                  <a:pt x="1672" y="331201"/>
                </a:lnTo>
                <a:lnTo>
                  <a:pt x="603" y="324041"/>
                </a:lnTo>
                <a:lnTo>
                  <a:pt x="317" y="317941"/>
                </a:lnTo>
                <a:lnTo>
                  <a:pt x="0" y="301003"/>
                </a:lnTo>
                <a:lnTo>
                  <a:pt x="1820" y="292105"/>
                </a:lnTo>
                <a:lnTo>
                  <a:pt x="4940" y="283315"/>
                </a:lnTo>
                <a:lnTo>
                  <a:pt x="8923" y="274598"/>
                </a:lnTo>
                <a:lnTo>
                  <a:pt x="14437" y="265929"/>
                </a:lnTo>
                <a:lnTo>
                  <a:pt x="20970" y="257292"/>
                </a:lnTo>
                <a:lnTo>
                  <a:pt x="28183" y="248677"/>
                </a:lnTo>
                <a:lnTo>
                  <a:pt x="34897" y="241980"/>
                </a:lnTo>
                <a:lnTo>
                  <a:pt x="41277" y="236564"/>
                </a:lnTo>
                <a:lnTo>
                  <a:pt x="47436" y="232000"/>
                </a:lnTo>
                <a:lnTo>
                  <a:pt x="55352" y="227053"/>
                </a:lnTo>
                <a:lnTo>
                  <a:pt x="64439" y="221849"/>
                </a:lnTo>
                <a:lnTo>
                  <a:pt x="74307" y="216476"/>
                </a:lnTo>
                <a:lnTo>
                  <a:pt x="85649" y="212893"/>
                </a:lnTo>
                <a:lnTo>
                  <a:pt x="97972" y="210505"/>
                </a:lnTo>
                <a:lnTo>
                  <a:pt x="110951" y="208913"/>
                </a:lnTo>
                <a:lnTo>
                  <a:pt x="121508" y="207852"/>
                </a:lnTo>
                <a:lnTo>
                  <a:pt x="130451" y="207143"/>
                </a:lnTo>
                <a:lnTo>
                  <a:pt x="138317" y="206671"/>
                </a:lnTo>
                <a:lnTo>
                  <a:pt x="152139" y="206148"/>
                </a:lnTo>
                <a:lnTo>
                  <a:pt x="158491" y="206008"/>
                </a:lnTo>
                <a:lnTo>
                  <a:pt x="165584" y="206867"/>
                </a:lnTo>
                <a:lnTo>
                  <a:pt x="173170" y="208392"/>
                </a:lnTo>
                <a:lnTo>
                  <a:pt x="181084" y="210362"/>
                </a:lnTo>
                <a:lnTo>
                  <a:pt x="188266" y="212627"/>
                </a:lnTo>
                <a:lnTo>
                  <a:pt x="194959" y="215090"/>
                </a:lnTo>
                <a:lnTo>
                  <a:pt x="201326" y="217685"/>
                </a:lnTo>
                <a:lnTo>
                  <a:pt x="206523" y="221319"/>
                </a:lnTo>
                <a:lnTo>
                  <a:pt x="210939" y="225647"/>
                </a:lnTo>
                <a:lnTo>
                  <a:pt x="214837" y="230438"/>
                </a:lnTo>
                <a:lnTo>
                  <a:pt x="219340" y="234584"/>
                </a:lnTo>
                <a:lnTo>
                  <a:pt x="224247" y="238300"/>
                </a:lnTo>
                <a:lnTo>
                  <a:pt x="229424" y="241730"/>
                </a:lnTo>
                <a:lnTo>
                  <a:pt x="233827" y="245922"/>
                </a:lnTo>
                <a:lnTo>
                  <a:pt x="241260" y="255660"/>
                </a:lnTo>
                <a:lnTo>
                  <a:pt x="244575" y="262828"/>
                </a:lnTo>
                <a:lnTo>
                  <a:pt x="247738" y="271417"/>
                </a:lnTo>
                <a:lnTo>
                  <a:pt x="250799" y="280954"/>
                </a:lnTo>
                <a:lnTo>
                  <a:pt x="252840" y="291121"/>
                </a:lnTo>
                <a:lnTo>
                  <a:pt x="254201" y="301709"/>
                </a:lnTo>
                <a:lnTo>
                  <a:pt x="256922" y="35146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21"/>
          <p:cNvSpPr/>
          <p:nvPr/>
        </p:nvSpPr>
        <p:spPr>
          <a:xfrm>
            <a:off x="5952172" y="5287105"/>
            <a:ext cx="33100" cy="36418"/>
          </a:xfrm>
          <a:custGeom>
            <a:avLst/>
            <a:gdLst/>
            <a:ahLst/>
            <a:cxnLst/>
            <a:rect l="0" t="0" r="0" b="0"/>
            <a:pathLst>
              <a:path w="33100" h="36418">
                <a:moveTo>
                  <a:pt x="25718" y="36417"/>
                </a:moveTo>
                <a:lnTo>
                  <a:pt x="25718" y="18214"/>
                </a:lnTo>
                <a:lnTo>
                  <a:pt x="26670" y="11899"/>
                </a:lnTo>
                <a:lnTo>
                  <a:pt x="28258" y="6737"/>
                </a:lnTo>
                <a:lnTo>
                  <a:pt x="30269" y="2343"/>
                </a:lnTo>
                <a:lnTo>
                  <a:pt x="31609" y="366"/>
                </a:lnTo>
                <a:lnTo>
                  <a:pt x="32503" y="0"/>
                </a:lnTo>
                <a:lnTo>
                  <a:pt x="33099" y="709"/>
                </a:lnTo>
                <a:lnTo>
                  <a:pt x="32543" y="1182"/>
                </a:lnTo>
                <a:lnTo>
                  <a:pt x="31221" y="1497"/>
                </a:lnTo>
                <a:lnTo>
                  <a:pt x="29386" y="1707"/>
                </a:lnTo>
                <a:lnTo>
                  <a:pt x="27211" y="2800"/>
                </a:lnTo>
                <a:lnTo>
                  <a:pt x="24808" y="4480"/>
                </a:lnTo>
                <a:lnTo>
                  <a:pt x="22254" y="6554"/>
                </a:lnTo>
                <a:lnTo>
                  <a:pt x="19598" y="8888"/>
                </a:lnTo>
                <a:lnTo>
                  <a:pt x="16876" y="11397"/>
                </a:lnTo>
                <a:lnTo>
                  <a:pt x="14108" y="14022"/>
                </a:lnTo>
                <a:lnTo>
                  <a:pt x="11310" y="15772"/>
                </a:lnTo>
                <a:lnTo>
                  <a:pt x="8493" y="16939"/>
                </a:lnTo>
                <a:lnTo>
                  <a:pt x="0" y="192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22"/>
          <p:cNvSpPr/>
          <p:nvPr/>
        </p:nvSpPr>
        <p:spPr>
          <a:xfrm>
            <a:off x="6132195" y="5074920"/>
            <a:ext cx="60008" cy="394335"/>
          </a:xfrm>
          <a:custGeom>
            <a:avLst/>
            <a:gdLst/>
            <a:ahLst/>
            <a:cxnLst/>
            <a:rect l="0" t="0" r="0" b="0"/>
            <a:pathLst>
              <a:path w="60008" h="394335">
                <a:moveTo>
                  <a:pt x="0" y="0"/>
                </a:moveTo>
                <a:lnTo>
                  <a:pt x="4550" y="9102"/>
                </a:lnTo>
                <a:lnTo>
                  <a:pt x="6843" y="12735"/>
                </a:lnTo>
                <a:lnTo>
                  <a:pt x="9324" y="16110"/>
                </a:lnTo>
                <a:lnTo>
                  <a:pt x="11931" y="19312"/>
                </a:lnTo>
                <a:lnTo>
                  <a:pt x="14622" y="23352"/>
                </a:lnTo>
                <a:lnTo>
                  <a:pt x="17368" y="27951"/>
                </a:lnTo>
                <a:lnTo>
                  <a:pt x="20151" y="32921"/>
                </a:lnTo>
                <a:lnTo>
                  <a:pt x="22006" y="38139"/>
                </a:lnTo>
                <a:lnTo>
                  <a:pt x="23243" y="43524"/>
                </a:lnTo>
                <a:lnTo>
                  <a:pt x="24068" y="49018"/>
                </a:lnTo>
                <a:lnTo>
                  <a:pt x="25570" y="54587"/>
                </a:lnTo>
                <a:lnTo>
                  <a:pt x="27524" y="60203"/>
                </a:lnTo>
                <a:lnTo>
                  <a:pt x="29779" y="65853"/>
                </a:lnTo>
                <a:lnTo>
                  <a:pt x="34825" y="79751"/>
                </a:lnTo>
                <a:lnTo>
                  <a:pt x="37504" y="87457"/>
                </a:lnTo>
                <a:lnTo>
                  <a:pt x="39290" y="94499"/>
                </a:lnTo>
                <a:lnTo>
                  <a:pt x="40481" y="101100"/>
                </a:lnTo>
                <a:lnTo>
                  <a:pt x="41275" y="107404"/>
                </a:lnTo>
                <a:lnTo>
                  <a:pt x="46942" y="143583"/>
                </a:lnTo>
                <a:lnTo>
                  <a:pt x="48440" y="155730"/>
                </a:lnTo>
                <a:lnTo>
                  <a:pt x="49438" y="166685"/>
                </a:lnTo>
                <a:lnTo>
                  <a:pt x="50103" y="176846"/>
                </a:lnTo>
                <a:lnTo>
                  <a:pt x="50843" y="195755"/>
                </a:lnTo>
                <a:lnTo>
                  <a:pt x="51040" y="204799"/>
                </a:lnTo>
                <a:lnTo>
                  <a:pt x="53799" y="242786"/>
                </a:lnTo>
                <a:lnTo>
                  <a:pt x="55869" y="267585"/>
                </a:lnTo>
                <a:lnTo>
                  <a:pt x="57248" y="291737"/>
                </a:lnTo>
                <a:lnTo>
                  <a:pt x="58168" y="315459"/>
                </a:lnTo>
                <a:lnTo>
                  <a:pt x="60007" y="39433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23"/>
          <p:cNvSpPr/>
          <p:nvPr/>
        </p:nvSpPr>
        <p:spPr>
          <a:xfrm>
            <a:off x="6432232" y="5194935"/>
            <a:ext cx="34291" cy="42863"/>
          </a:xfrm>
          <a:custGeom>
            <a:avLst/>
            <a:gdLst/>
            <a:ahLst/>
            <a:cxnLst/>
            <a:rect l="0" t="0" r="0" b="0"/>
            <a:pathLst>
              <a:path w="34291" h="42863">
                <a:moveTo>
                  <a:pt x="34290" y="42862"/>
                </a:moveTo>
                <a:lnTo>
                  <a:pt x="29739" y="38312"/>
                </a:lnTo>
                <a:lnTo>
                  <a:pt x="28398" y="36018"/>
                </a:lnTo>
                <a:lnTo>
                  <a:pt x="27505" y="33537"/>
                </a:lnTo>
                <a:lnTo>
                  <a:pt x="26909" y="30930"/>
                </a:lnTo>
                <a:lnTo>
                  <a:pt x="26512" y="27288"/>
                </a:lnTo>
                <a:lnTo>
                  <a:pt x="26247" y="22954"/>
                </a:lnTo>
                <a:lnTo>
                  <a:pt x="26071" y="18160"/>
                </a:lnTo>
                <a:lnTo>
                  <a:pt x="26906" y="14964"/>
                </a:lnTo>
                <a:lnTo>
                  <a:pt x="28415" y="12833"/>
                </a:lnTo>
                <a:lnTo>
                  <a:pt x="30373" y="11413"/>
                </a:lnTo>
                <a:lnTo>
                  <a:pt x="30726" y="11418"/>
                </a:lnTo>
                <a:lnTo>
                  <a:pt x="30009" y="12375"/>
                </a:lnTo>
                <a:lnTo>
                  <a:pt x="26565" y="16202"/>
                </a:lnTo>
                <a:lnTo>
                  <a:pt x="25330" y="16516"/>
                </a:lnTo>
                <a:lnTo>
                  <a:pt x="23554" y="16726"/>
                </a:lnTo>
                <a:lnTo>
                  <a:pt x="21418" y="16866"/>
                </a:lnTo>
                <a:lnTo>
                  <a:pt x="19041" y="16006"/>
                </a:lnTo>
                <a:lnTo>
                  <a:pt x="16504" y="14481"/>
                </a:lnTo>
                <a:lnTo>
                  <a:pt x="13860" y="12511"/>
                </a:lnTo>
                <a:lnTo>
                  <a:pt x="11145" y="11198"/>
                </a:lnTo>
                <a:lnTo>
                  <a:pt x="8383" y="10323"/>
                </a:lnTo>
                <a:lnTo>
                  <a:pt x="5588" y="9739"/>
                </a:lnTo>
                <a:lnTo>
                  <a:pt x="3726" y="8398"/>
                </a:lnTo>
                <a:lnTo>
                  <a:pt x="2484" y="6551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24"/>
          <p:cNvSpPr/>
          <p:nvPr/>
        </p:nvSpPr>
        <p:spPr>
          <a:xfrm>
            <a:off x="6637972" y="5023954"/>
            <a:ext cx="315413" cy="401892"/>
          </a:xfrm>
          <a:custGeom>
            <a:avLst/>
            <a:gdLst/>
            <a:ahLst/>
            <a:cxnLst/>
            <a:rect l="0" t="0" r="0" b="0"/>
            <a:pathLst>
              <a:path w="315413" h="401892">
                <a:moveTo>
                  <a:pt x="94297" y="59538"/>
                </a:moveTo>
                <a:lnTo>
                  <a:pt x="98849" y="50437"/>
                </a:lnTo>
                <a:lnTo>
                  <a:pt x="102094" y="46803"/>
                </a:lnTo>
                <a:lnTo>
                  <a:pt x="110780" y="40226"/>
                </a:lnTo>
                <a:lnTo>
                  <a:pt x="118451" y="36668"/>
                </a:lnTo>
                <a:lnTo>
                  <a:pt x="121830" y="35718"/>
                </a:lnTo>
                <a:lnTo>
                  <a:pt x="128124" y="32124"/>
                </a:lnTo>
                <a:lnTo>
                  <a:pt x="135049" y="27352"/>
                </a:lnTo>
                <a:lnTo>
                  <a:pt x="144477" y="22055"/>
                </a:lnTo>
                <a:lnTo>
                  <a:pt x="150611" y="19309"/>
                </a:lnTo>
                <a:lnTo>
                  <a:pt x="157557" y="16527"/>
                </a:lnTo>
                <a:lnTo>
                  <a:pt x="165046" y="13719"/>
                </a:lnTo>
                <a:lnTo>
                  <a:pt x="172895" y="11847"/>
                </a:lnTo>
                <a:lnTo>
                  <a:pt x="180986" y="10599"/>
                </a:lnTo>
                <a:lnTo>
                  <a:pt x="189238" y="9767"/>
                </a:lnTo>
                <a:lnTo>
                  <a:pt x="196643" y="9212"/>
                </a:lnTo>
                <a:lnTo>
                  <a:pt x="203485" y="8843"/>
                </a:lnTo>
                <a:lnTo>
                  <a:pt x="209952" y="8596"/>
                </a:lnTo>
                <a:lnTo>
                  <a:pt x="215215" y="9384"/>
                </a:lnTo>
                <a:lnTo>
                  <a:pt x="223604" y="12800"/>
                </a:lnTo>
                <a:lnTo>
                  <a:pt x="225269" y="14092"/>
                </a:lnTo>
                <a:lnTo>
                  <a:pt x="225427" y="14953"/>
                </a:lnTo>
                <a:lnTo>
                  <a:pt x="223387" y="16336"/>
                </a:lnTo>
                <a:lnTo>
                  <a:pt x="214679" y="16667"/>
                </a:lnTo>
                <a:lnTo>
                  <a:pt x="214345" y="9294"/>
                </a:lnTo>
                <a:lnTo>
                  <a:pt x="215287" y="8897"/>
                </a:lnTo>
                <a:lnTo>
                  <a:pt x="223642" y="8260"/>
                </a:lnTo>
                <a:lnTo>
                  <a:pt x="231682" y="8150"/>
                </a:lnTo>
                <a:lnTo>
                  <a:pt x="239541" y="8106"/>
                </a:lnTo>
                <a:lnTo>
                  <a:pt x="230783" y="8104"/>
                </a:lnTo>
                <a:lnTo>
                  <a:pt x="221315" y="10643"/>
                </a:lnTo>
                <a:lnTo>
                  <a:pt x="211710" y="13995"/>
                </a:lnTo>
                <a:lnTo>
                  <a:pt x="204266" y="15484"/>
                </a:lnTo>
                <a:lnTo>
                  <a:pt x="194720" y="16322"/>
                </a:lnTo>
                <a:lnTo>
                  <a:pt x="191726" y="17393"/>
                </a:lnTo>
                <a:lnTo>
                  <a:pt x="177536" y="25954"/>
                </a:lnTo>
                <a:lnTo>
                  <a:pt x="172651" y="28576"/>
                </a:lnTo>
                <a:lnTo>
                  <a:pt x="166535" y="30325"/>
                </a:lnTo>
                <a:lnTo>
                  <a:pt x="159601" y="31490"/>
                </a:lnTo>
                <a:lnTo>
                  <a:pt x="152121" y="32267"/>
                </a:lnTo>
                <a:lnTo>
                  <a:pt x="146182" y="33738"/>
                </a:lnTo>
                <a:lnTo>
                  <a:pt x="133272" y="39405"/>
                </a:lnTo>
                <a:lnTo>
                  <a:pt x="126542" y="41065"/>
                </a:lnTo>
                <a:lnTo>
                  <a:pt x="117398" y="41999"/>
                </a:lnTo>
                <a:lnTo>
                  <a:pt x="114460" y="43083"/>
                </a:lnTo>
                <a:lnTo>
                  <a:pt x="105775" y="48206"/>
                </a:lnTo>
                <a:lnTo>
                  <a:pt x="95997" y="50602"/>
                </a:lnTo>
                <a:lnTo>
                  <a:pt x="94342" y="50956"/>
                </a:lnTo>
                <a:lnTo>
                  <a:pt x="98861" y="50963"/>
                </a:lnTo>
                <a:lnTo>
                  <a:pt x="101150" y="50011"/>
                </a:lnTo>
                <a:lnTo>
                  <a:pt x="109899" y="43585"/>
                </a:lnTo>
                <a:lnTo>
                  <a:pt x="115536" y="38195"/>
                </a:lnTo>
                <a:lnTo>
                  <a:pt x="117981" y="36737"/>
                </a:lnTo>
                <a:lnTo>
                  <a:pt x="125974" y="33732"/>
                </a:lnTo>
                <a:lnTo>
                  <a:pt x="135327" y="27233"/>
                </a:lnTo>
                <a:lnTo>
                  <a:pt x="144601" y="22003"/>
                </a:lnTo>
                <a:lnTo>
                  <a:pt x="152532" y="19043"/>
                </a:lnTo>
                <a:lnTo>
                  <a:pt x="155980" y="18254"/>
                </a:lnTo>
                <a:lnTo>
                  <a:pt x="162352" y="14837"/>
                </a:lnTo>
                <a:lnTo>
                  <a:pt x="165385" y="12592"/>
                </a:lnTo>
                <a:lnTo>
                  <a:pt x="170265" y="10144"/>
                </a:lnTo>
                <a:lnTo>
                  <a:pt x="176374" y="7559"/>
                </a:lnTo>
                <a:lnTo>
                  <a:pt x="183305" y="4883"/>
                </a:lnTo>
                <a:lnTo>
                  <a:pt x="188878" y="3098"/>
                </a:lnTo>
                <a:lnTo>
                  <a:pt x="197611" y="1116"/>
                </a:lnTo>
                <a:lnTo>
                  <a:pt x="203178" y="588"/>
                </a:lnTo>
                <a:lnTo>
                  <a:pt x="209748" y="235"/>
                </a:lnTo>
                <a:lnTo>
                  <a:pt x="216984" y="0"/>
                </a:lnTo>
                <a:lnTo>
                  <a:pt x="223714" y="796"/>
                </a:lnTo>
                <a:lnTo>
                  <a:pt x="230105" y="2280"/>
                </a:lnTo>
                <a:lnTo>
                  <a:pt x="236271" y="4221"/>
                </a:lnTo>
                <a:lnTo>
                  <a:pt x="245662" y="8918"/>
                </a:lnTo>
                <a:lnTo>
                  <a:pt x="253011" y="13228"/>
                </a:lnTo>
                <a:lnTo>
                  <a:pt x="259451" y="15143"/>
                </a:lnTo>
                <a:lnTo>
                  <a:pt x="261551" y="16606"/>
                </a:lnTo>
                <a:lnTo>
                  <a:pt x="262950" y="18535"/>
                </a:lnTo>
                <a:lnTo>
                  <a:pt x="267459" y="28339"/>
                </a:lnTo>
                <a:lnTo>
                  <a:pt x="269745" y="33024"/>
                </a:lnTo>
                <a:lnTo>
                  <a:pt x="270318" y="37100"/>
                </a:lnTo>
                <a:lnTo>
                  <a:pt x="269747" y="40769"/>
                </a:lnTo>
                <a:lnTo>
                  <a:pt x="264667" y="51196"/>
                </a:lnTo>
                <a:lnTo>
                  <a:pt x="252885" y="71706"/>
                </a:lnTo>
                <a:lnTo>
                  <a:pt x="240663" y="91616"/>
                </a:lnTo>
                <a:lnTo>
                  <a:pt x="234737" y="100926"/>
                </a:lnTo>
                <a:lnTo>
                  <a:pt x="228882" y="108085"/>
                </a:lnTo>
                <a:lnTo>
                  <a:pt x="223073" y="113811"/>
                </a:lnTo>
                <a:lnTo>
                  <a:pt x="217295" y="118580"/>
                </a:lnTo>
                <a:lnTo>
                  <a:pt x="208336" y="128959"/>
                </a:lnTo>
                <a:lnTo>
                  <a:pt x="204613" y="134394"/>
                </a:lnTo>
                <a:lnTo>
                  <a:pt x="195397" y="142972"/>
                </a:lnTo>
                <a:lnTo>
                  <a:pt x="185903" y="149960"/>
                </a:lnTo>
                <a:lnTo>
                  <a:pt x="178508" y="156241"/>
                </a:lnTo>
                <a:lnTo>
                  <a:pt x="169507" y="162207"/>
                </a:lnTo>
                <a:lnTo>
                  <a:pt x="164440" y="165131"/>
                </a:lnTo>
                <a:lnTo>
                  <a:pt x="159157" y="167081"/>
                </a:lnTo>
                <a:lnTo>
                  <a:pt x="153729" y="168381"/>
                </a:lnTo>
                <a:lnTo>
                  <a:pt x="148206" y="169248"/>
                </a:lnTo>
                <a:lnTo>
                  <a:pt x="139529" y="170210"/>
                </a:lnTo>
                <a:lnTo>
                  <a:pt x="130749" y="170828"/>
                </a:lnTo>
                <a:lnTo>
                  <a:pt x="130981" y="169927"/>
                </a:lnTo>
                <a:lnTo>
                  <a:pt x="136158" y="163586"/>
                </a:lnTo>
                <a:lnTo>
                  <a:pt x="145965" y="158207"/>
                </a:lnTo>
                <a:lnTo>
                  <a:pt x="153139" y="153238"/>
                </a:lnTo>
                <a:lnTo>
                  <a:pt x="160454" y="147855"/>
                </a:lnTo>
                <a:lnTo>
                  <a:pt x="170055" y="142288"/>
                </a:lnTo>
                <a:lnTo>
                  <a:pt x="176236" y="140422"/>
                </a:lnTo>
                <a:lnTo>
                  <a:pt x="183213" y="139178"/>
                </a:lnTo>
                <a:lnTo>
                  <a:pt x="190722" y="138349"/>
                </a:lnTo>
                <a:lnTo>
                  <a:pt x="197633" y="137796"/>
                </a:lnTo>
                <a:lnTo>
                  <a:pt x="204146" y="137428"/>
                </a:lnTo>
                <a:lnTo>
                  <a:pt x="210392" y="137182"/>
                </a:lnTo>
                <a:lnTo>
                  <a:pt x="232836" y="136837"/>
                </a:lnTo>
                <a:lnTo>
                  <a:pt x="253032" y="136734"/>
                </a:lnTo>
                <a:lnTo>
                  <a:pt x="260129" y="138625"/>
                </a:lnTo>
                <a:lnTo>
                  <a:pt x="267716" y="141790"/>
                </a:lnTo>
                <a:lnTo>
                  <a:pt x="275633" y="145805"/>
                </a:lnTo>
                <a:lnTo>
                  <a:pt x="281862" y="149434"/>
                </a:lnTo>
                <a:lnTo>
                  <a:pt x="291325" y="156007"/>
                </a:lnTo>
                <a:lnTo>
                  <a:pt x="298706" y="164643"/>
                </a:lnTo>
                <a:lnTo>
                  <a:pt x="305160" y="175784"/>
                </a:lnTo>
                <a:lnTo>
                  <a:pt x="308215" y="182755"/>
                </a:lnTo>
                <a:lnTo>
                  <a:pt x="311205" y="190260"/>
                </a:lnTo>
                <a:lnTo>
                  <a:pt x="313197" y="197169"/>
                </a:lnTo>
                <a:lnTo>
                  <a:pt x="314526" y="203680"/>
                </a:lnTo>
                <a:lnTo>
                  <a:pt x="315412" y="209924"/>
                </a:lnTo>
                <a:lnTo>
                  <a:pt x="315050" y="218851"/>
                </a:lnTo>
                <a:lnTo>
                  <a:pt x="313855" y="229564"/>
                </a:lnTo>
                <a:lnTo>
                  <a:pt x="312106" y="241469"/>
                </a:lnTo>
                <a:lnTo>
                  <a:pt x="308083" y="254168"/>
                </a:lnTo>
                <a:lnTo>
                  <a:pt x="302544" y="267396"/>
                </a:lnTo>
                <a:lnTo>
                  <a:pt x="295994" y="280978"/>
                </a:lnTo>
                <a:lnTo>
                  <a:pt x="289722" y="292890"/>
                </a:lnTo>
                <a:lnTo>
                  <a:pt x="283635" y="303689"/>
                </a:lnTo>
                <a:lnTo>
                  <a:pt x="277673" y="313745"/>
                </a:lnTo>
                <a:lnTo>
                  <a:pt x="271793" y="322354"/>
                </a:lnTo>
                <a:lnTo>
                  <a:pt x="265968" y="329999"/>
                </a:lnTo>
                <a:lnTo>
                  <a:pt x="260179" y="337000"/>
                </a:lnTo>
                <a:lnTo>
                  <a:pt x="254415" y="343573"/>
                </a:lnTo>
                <a:lnTo>
                  <a:pt x="248668" y="349860"/>
                </a:lnTo>
                <a:lnTo>
                  <a:pt x="242932" y="355956"/>
                </a:lnTo>
                <a:lnTo>
                  <a:pt x="235297" y="361925"/>
                </a:lnTo>
                <a:lnTo>
                  <a:pt x="226397" y="367809"/>
                </a:lnTo>
                <a:lnTo>
                  <a:pt x="216654" y="373637"/>
                </a:lnTo>
                <a:lnTo>
                  <a:pt x="208254" y="378475"/>
                </a:lnTo>
                <a:lnTo>
                  <a:pt x="193840" y="386390"/>
                </a:lnTo>
                <a:lnTo>
                  <a:pt x="175015" y="396202"/>
                </a:lnTo>
                <a:lnTo>
                  <a:pt x="169064" y="398280"/>
                </a:lnTo>
                <a:lnTo>
                  <a:pt x="163192" y="399666"/>
                </a:lnTo>
                <a:lnTo>
                  <a:pt x="157372" y="400590"/>
                </a:lnTo>
                <a:lnTo>
                  <a:pt x="150635" y="401207"/>
                </a:lnTo>
                <a:lnTo>
                  <a:pt x="143286" y="401617"/>
                </a:lnTo>
                <a:lnTo>
                  <a:pt x="135529" y="401891"/>
                </a:lnTo>
                <a:lnTo>
                  <a:pt x="128452" y="401121"/>
                </a:lnTo>
                <a:lnTo>
                  <a:pt x="121830" y="399655"/>
                </a:lnTo>
                <a:lnTo>
                  <a:pt x="115510" y="397725"/>
                </a:lnTo>
                <a:lnTo>
                  <a:pt x="109392" y="396438"/>
                </a:lnTo>
                <a:lnTo>
                  <a:pt x="103408" y="395581"/>
                </a:lnTo>
                <a:lnTo>
                  <a:pt x="97514" y="395009"/>
                </a:lnTo>
                <a:lnTo>
                  <a:pt x="91680" y="393676"/>
                </a:lnTo>
                <a:lnTo>
                  <a:pt x="85885" y="391834"/>
                </a:lnTo>
                <a:lnTo>
                  <a:pt x="80117" y="389654"/>
                </a:lnTo>
                <a:lnTo>
                  <a:pt x="74366" y="387247"/>
                </a:lnTo>
                <a:lnTo>
                  <a:pt x="68627" y="384691"/>
                </a:lnTo>
                <a:lnTo>
                  <a:pt x="62897" y="382035"/>
                </a:lnTo>
                <a:lnTo>
                  <a:pt x="53990" y="379082"/>
                </a:lnTo>
                <a:lnTo>
                  <a:pt x="50280" y="378295"/>
                </a:lnTo>
                <a:lnTo>
                  <a:pt x="41080" y="372341"/>
                </a:lnTo>
                <a:lnTo>
                  <a:pt x="31592" y="364296"/>
                </a:lnTo>
                <a:lnTo>
                  <a:pt x="27729" y="360818"/>
                </a:lnTo>
                <a:lnTo>
                  <a:pt x="0" y="3510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25"/>
          <p:cNvSpPr/>
          <p:nvPr/>
        </p:nvSpPr>
        <p:spPr>
          <a:xfrm>
            <a:off x="7092245" y="5216011"/>
            <a:ext cx="25788" cy="38932"/>
          </a:xfrm>
          <a:custGeom>
            <a:avLst/>
            <a:gdLst/>
            <a:ahLst/>
            <a:cxnLst/>
            <a:rect l="0" t="0" r="0" b="0"/>
            <a:pathLst>
              <a:path w="25788" h="38932">
                <a:moveTo>
                  <a:pt x="25787" y="38931"/>
                </a:moveTo>
                <a:lnTo>
                  <a:pt x="18407" y="16789"/>
                </a:lnTo>
                <a:lnTo>
                  <a:pt x="18962" y="14644"/>
                </a:lnTo>
                <a:lnTo>
                  <a:pt x="20284" y="12262"/>
                </a:lnTo>
                <a:lnTo>
                  <a:pt x="24700" y="6146"/>
                </a:lnTo>
                <a:lnTo>
                  <a:pt x="25063" y="4692"/>
                </a:lnTo>
                <a:lnTo>
                  <a:pt x="25304" y="2770"/>
                </a:lnTo>
                <a:lnTo>
                  <a:pt x="25465" y="536"/>
                </a:lnTo>
                <a:lnTo>
                  <a:pt x="24620" y="0"/>
                </a:lnTo>
                <a:lnTo>
                  <a:pt x="23104" y="595"/>
                </a:lnTo>
                <a:lnTo>
                  <a:pt x="21141" y="1943"/>
                </a:lnTo>
                <a:lnTo>
                  <a:pt x="18880" y="3795"/>
                </a:lnTo>
                <a:lnTo>
                  <a:pt x="16420" y="5982"/>
                </a:lnTo>
                <a:lnTo>
                  <a:pt x="11146" y="10952"/>
                </a:lnTo>
                <a:lnTo>
                  <a:pt x="0" y="21904"/>
                </a:lnTo>
                <a:lnTo>
                  <a:pt x="70" y="303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26"/>
          <p:cNvSpPr/>
          <p:nvPr/>
        </p:nvSpPr>
        <p:spPr>
          <a:xfrm>
            <a:off x="7192192" y="5050556"/>
            <a:ext cx="268741" cy="401332"/>
          </a:xfrm>
          <a:custGeom>
            <a:avLst/>
            <a:gdLst/>
            <a:ahLst/>
            <a:cxnLst/>
            <a:rect l="0" t="0" r="0" b="0"/>
            <a:pathLst>
              <a:path w="268741" h="401332">
                <a:moveTo>
                  <a:pt x="45855" y="67226"/>
                </a:moveTo>
                <a:lnTo>
                  <a:pt x="50406" y="53573"/>
                </a:lnTo>
                <a:lnTo>
                  <a:pt x="55181" y="41791"/>
                </a:lnTo>
                <a:lnTo>
                  <a:pt x="60477" y="31157"/>
                </a:lnTo>
                <a:lnTo>
                  <a:pt x="66006" y="23256"/>
                </a:lnTo>
                <a:lnTo>
                  <a:pt x="74179" y="16569"/>
                </a:lnTo>
                <a:lnTo>
                  <a:pt x="79026" y="13452"/>
                </a:lnTo>
                <a:lnTo>
                  <a:pt x="86950" y="9989"/>
                </a:lnTo>
                <a:lnTo>
                  <a:pt x="94600" y="7498"/>
                </a:lnTo>
                <a:lnTo>
                  <a:pt x="99307" y="5500"/>
                </a:lnTo>
                <a:lnTo>
                  <a:pt x="104350" y="3215"/>
                </a:lnTo>
                <a:lnTo>
                  <a:pt x="112493" y="677"/>
                </a:lnTo>
                <a:lnTo>
                  <a:pt x="115998" y="0"/>
                </a:lnTo>
                <a:lnTo>
                  <a:pt x="120239" y="501"/>
                </a:lnTo>
                <a:lnTo>
                  <a:pt x="124972" y="1788"/>
                </a:lnTo>
                <a:lnTo>
                  <a:pt x="130033" y="3598"/>
                </a:lnTo>
                <a:lnTo>
                  <a:pt x="138195" y="5610"/>
                </a:lnTo>
                <a:lnTo>
                  <a:pt x="141705" y="6146"/>
                </a:lnTo>
                <a:lnTo>
                  <a:pt x="145950" y="7456"/>
                </a:lnTo>
                <a:lnTo>
                  <a:pt x="150685" y="9282"/>
                </a:lnTo>
                <a:lnTo>
                  <a:pt x="155747" y="11452"/>
                </a:lnTo>
                <a:lnTo>
                  <a:pt x="163911" y="16402"/>
                </a:lnTo>
                <a:lnTo>
                  <a:pt x="170715" y="21778"/>
                </a:lnTo>
                <a:lnTo>
                  <a:pt x="176914" y="27342"/>
                </a:lnTo>
                <a:lnTo>
                  <a:pt x="182843" y="35530"/>
                </a:lnTo>
                <a:lnTo>
                  <a:pt x="188654" y="45519"/>
                </a:lnTo>
                <a:lnTo>
                  <a:pt x="194411" y="56309"/>
                </a:lnTo>
                <a:lnTo>
                  <a:pt x="197605" y="67454"/>
                </a:lnTo>
                <a:lnTo>
                  <a:pt x="198456" y="73093"/>
                </a:lnTo>
                <a:lnTo>
                  <a:pt x="199025" y="82567"/>
                </a:lnTo>
                <a:lnTo>
                  <a:pt x="199655" y="108335"/>
                </a:lnTo>
                <a:lnTo>
                  <a:pt x="200011" y="150421"/>
                </a:lnTo>
                <a:lnTo>
                  <a:pt x="199108" y="162694"/>
                </a:lnTo>
                <a:lnTo>
                  <a:pt x="197554" y="173734"/>
                </a:lnTo>
                <a:lnTo>
                  <a:pt x="195565" y="183952"/>
                </a:lnTo>
                <a:lnTo>
                  <a:pt x="193287" y="193620"/>
                </a:lnTo>
                <a:lnTo>
                  <a:pt x="190815" y="202924"/>
                </a:lnTo>
                <a:lnTo>
                  <a:pt x="188215" y="211984"/>
                </a:lnTo>
                <a:lnTo>
                  <a:pt x="183625" y="224691"/>
                </a:lnTo>
                <a:lnTo>
                  <a:pt x="160804" y="282833"/>
                </a:lnTo>
                <a:lnTo>
                  <a:pt x="156778" y="293832"/>
                </a:lnTo>
                <a:lnTo>
                  <a:pt x="153141" y="303069"/>
                </a:lnTo>
                <a:lnTo>
                  <a:pt x="149764" y="311132"/>
                </a:lnTo>
                <a:lnTo>
                  <a:pt x="146560" y="318413"/>
                </a:lnTo>
                <a:lnTo>
                  <a:pt x="140614" y="328029"/>
                </a:lnTo>
                <a:lnTo>
                  <a:pt x="132840" y="339202"/>
                </a:lnTo>
                <a:lnTo>
                  <a:pt x="123848" y="351413"/>
                </a:lnTo>
                <a:lnTo>
                  <a:pt x="115947" y="361459"/>
                </a:lnTo>
                <a:lnTo>
                  <a:pt x="108776" y="370062"/>
                </a:lnTo>
                <a:lnTo>
                  <a:pt x="96680" y="383747"/>
                </a:lnTo>
                <a:lnTo>
                  <a:pt x="88129" y="393005"/>
                </a:lnTo>
                <a:lnTo>
                  <a:pt x="83563" y="395854"/>
                </a:lnTo>
                <a:lnTo>
                  <a:pt x="78613" y="397754"/>
                </a:lnTo>
                <a:lnTo>
                  <a:pt x="73410" y="399021"/>
                </a:lnTo>
                <a:lnTo>
                  <a:pt x="65087" y="400428"/>
                </a:lnTo>
                <a:lnTo>
                  <a:pt x="57260" y="401053"/>
                </a:lnTo>
                <a:lnTo>
                  <a:pt x="47431" y="401331"/>
                </a:lnTo>
                <a:lnTo>
                  <a:pt x="43096" y="400453"/>
                </a:lnTo>
                <a:lnTo>
                  <a:pt x="35739" y="396937"/>
                </a:lnTo>
                <a:lnTo>
                  <a:pt x="29294" y="392199"/>
                </a:lnTo>
                <a:lnTo>
                  <a:pt x="22302" y="385966"/>
                </a:lnTo>
                <a:lnTo>
                  <a:pt x="12844" y="376846"/>
                </a:lnTo>
                <a:lnTo>
                  <a:pt x="8608" y="370794"/>
                </a:lnTo>
                <a:lnTo>
                  <a:pt x="4831" y="363903"/>
                </a:lnTo>
                <a:lnTo>
                  <a:pt x="1361" y="356450"/>
                </a:lnTo>
                <a:lnTo>
                  <a:pt x="0" y="348625"/>
                </a:lnTo>
                <a:lnTo>
                  <a:pt x="45" y="340550"/>
                </a:lnTo>
                <a:lnTo>
                  <a:pt x="1027" y="332310"/>
                </a:lnTo>
                <a:lnTo>
                  <a:pt x="4659" y="320613"/>
                </a:lnTo>
                <a:lnTo>
                  <a:pt x="14752" y="300793"/>
                </a:lnTo>
                <a:lnTo>
                  <a:pt x="23093" y="288725"/>
                </a:lnTo>
                <a:lnTo>
                  <a:pt x="31293" y="279653"/>
                </a:lnTo>
                <a:lnTo>
                  <a:pt x="36147" y="274566"/>
                </a:lnTo>
                <a:lnTo>
                  <a:pt x="41288" y="270223"/>
                </a:lnTo>
                <a:lnTo>
                  <a:pt x="46621" y="266375"/>
                </a:lnTo>
                <a:lnTo>
                  <a:pt x="52080" y="262857"/>
                </a:lnTo>
                <a:lnTo>
                  <a:pt x="58578" y="260512"/>
                </a:lnTo>
                <a:lnTo>
                  <a:pt x="65767" y="258948"/>
                </a:lnTo>
                <a:lnTo>
                  <a:pt x="73418" y="257906"/>
                </a:lnTo>
                <a:lnTo>
                  <a:pt x="80423" y="256258"/>
                </a:lnTo>
                <a:lnTo>
                  <a:pt x="86998" y="254208"/>
                </a:lnTo>
                <a:lnTo>
                  <a:pt x="93286" y="251888"/>
                </a:lnTo>
                <a:lnTo>
                  <a:pt x="100336" y="251294"/>
                </a:lnTo>
                <a:lnTo>
                  <a:pt x="107893" y="251851"/>
                </a:lnTo>
                <a:lnTo>
                  <a:pt x="115789" y="253174"/>
                </a:lnTo>
                <a:lnTo>
                  <a:pt x="122958" y="254056"/>
                </a:lnTo>
                <a:lnTo>
                  <a:pt x="129642" y="254645"/>
                </a:lnTo>
                <a:lnTo>
                  <a:pt x="136003" y="255037"/>
                </a:lnTo>
                <a:lnTo>
                  <a:pt x="142149" y="256251"/>
                </a:lnTo>
                <a:lnTo>
                  <a:pt x="148150" y="258013"/>
                </a:lnTo>
                <a:lnTo>
                  <a:pt x="160852" y="262510"/>
                </a:lnTo>
                <a:lnTo>
                  <a:pt x="176023" y="267684"/>
                </a:lnTo>
                <a:lnTo>
                  <a:pt x="183116" y="271350"/>
                </a:lnTo>
                <a:lnTo>
                  <a:pt x="189750" y="275698"/>
                </a:lnTo>
                <a:lnTo>
                  <a:pt x="196077" y="280503"/>
                </a:lnTo>
                <a:lnTo>
                  <a:pt x="202200" y="285610"/>
                </a:lnTo>
                <a:lnTo>
                  <a:pt x="208188" y="290921"/>
                </a:lnTo>
                <a:lnTo>
                  <a:pt x="219921" y="301901"/>
                </a:lnTo>
                <a:lnTo>
                  <a:pt x="244155" y="325613"/>
                </a:lnTo>
                <a:lnTo>
                  <a:pt x="248540" y="330924"/>
                </a:lnTo>
                <a:lnTo>
                  <a:pt x="253369" y="337322"/>
                </a:lnTo>
                <a:lnTo>
                  <a:pt x="268740" y="3586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27"/>
          <p:cNvSpPr/>
          <p:nvPr/>
        </p:nvSpPr>
        <p:spPr>
          <a:xfrm>
            <a:off x="7563802" y="5239446"/>
            <a:ext cx="17146" cy="32642"/>
          </a:xfrm>
          <a:custGeom>
            <a:avLst/>
            <a:gdLst/>
            <a:ahLst/>
            <a:cxnLst/>
            <a:rect l="0" t="0" r="0" b="0"/>
            <a:pathLst>
              <a:path w="17146" h="32642">
                <a:moveTo>
                  <a:pt x="17145" y="24069"/>
                </a:moveTo>
                <a:lnTo>
                  <a:pt x="12594" y="24069"/>
                </a:lnTo>
                <a:lnTo>
                  <a:pt x="11254" y="23116"/>
                </a:lnTo>
                <a:lnTo>
                  <a:pt x="10360" y="21529"/>
                </a:lnTo>
                <a:lnTo>
                  <a:pt x="9765" y="19518"/>
                </a:lnTo>
                <a:lnTo>
                  <a:pt x="9367" y="17225"/>
                </a:lnTo>
                <a:lnTo>
                  <a:pt x="9103" y="14744"/>
                </a:lnTo>
                <a:lnTo>
                  <a:pt x="8926" y="12137"/>
                </a:lnTo>
                <a:lnTo>
                  <a:pt x="8808" y="9447"/>
                </a:lnTo>
                <a:lnTo>
                  <a:pt x="8604" y="0"/>
                </a:lnTo>
                <a:lnTo>
                  <a:pt x="8593" y="403"/>
                </a:lnTo>
                <a:lnTo>
                  <a:pt x="8582" y="3390"/>
                </a:lnTo>
                <a:lnTo>
                  <a:pt x="7627" y="5521"/>
                </a:lnTo>
                <a:lnTo>
                  <a:pt x="6037" y="7894"/>
                </a:lnTo>
                <a:lnTo>
                  <a:pt x="4025" y="10428"/>
                </a:lnTo>
                <a:lnTo>
                  <a:pt x="2683" y="14022"/>
                </a:lnTo>
                <a:lnTo>
                  <a:pt x="1789" y="18324"/>
                </a:lnTo>
                <a:lnTo>
                  <a:pt x="0" y="326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28"/>
          <p:cNvSpPr/>
          <p:nvPr/>
        </p:nvSpPr>
        <p:spPr>
          <a:xfrm>
            <a:off x="7812405" y="5032057"/>
            <a:ext cx="39186" cy="360046"/>
          </a:xfrm>
          <a:custGeom>
            <a:avLst/>
            <a:gdLst/>
            <a:ahLst/>
            <a:cxnLst/>
            <a:rect l="0" t="0" r="0" b="0"/>
            <a:pathLst>
              <a:path w="39186" h="360046">
                <a:moveTo>
                  <a:pt x="0" y="0"/>
                </a:moveTo>
                <a:lnTo>
                  <a:pt x="0" y="20151"/>
                </a:lnTo>
                <a:lnTo>
                  <a:pt x="952" y="23911"/>
                </a:lnTo>
                <a:lnTo>
                  <a:pt x="2540" y="28324"/>
                </a:lnTo>
                <a:lnTo>
                  <a:pt x="4551" y="33170"/>
                </a:lnTo>
                <a:lnTo>
                  <a:pt x="5891" y="38306"/>
                </a:lnTo>
                <a:lnTo>
                  <a:pt x="6785" y="43635"/>
                </a:lnTo>
                <a:lnTo>
                  <a:pt x="7381" y="49092"/>
                </a:lnTo>
                <a:lnTo>
                  <a:pt x="7778" y="57493"/>
                </a:lnTo>
                <a:lnTo>
                  <a:pt x="8219" y="79527"/>
                </a:lnTo>
                <a:lnTo>
                  <a:pt x="9289" y="89213"/>
                </a:lnTo>
                <a:lnTo>
                  <a:pt x="10955" y="97576"/>
                </a:lnTo>
                <a:lnTo>
                  <a:pt x="13018" y="105056"/>
                </a:lnTo>
                <a:lnTo>
                  <a:pt x="14394" y="112899"/>
                </a:lnTo>
                <a:lnTo>
                  <a:pt x="15311" y="120986"/>
                </a:lnTo>
                <a:lnTo>
                  <a:pt x="15922" y="129235"/>
                </a:lnTo>
                <a:lnTo>
                  <a:pt x="21681" y="173960"/>
                </a:lnTo>
                <a:lnTo>
                  <a:pt x="25884" y="204556"/>
                </a:lnTo>
                <a:lnTo>
                  <a:pt x="28686" y="227811"/>
                </a:lnTo>
                <a:lnTo>
                  <a:pt x="30554" y="246171"/>
                </a:lnTo>
                <a:lnTo>
                  <a:pt x="32630" y="273240"/>
                </a:lnTo>
                <a:lnTo>
                  <a:pt x="33552" y="291620"/>
                </a:lnTo>
                <a:lnTo>
                  <a:pt x="33961" y="306139"/>
                </a:lnTo>
                <a:lnTo>
                  <a:pt x="34071" y="312678"/>
                </a:lnTo>
                <a:lnTo>
                  <a:pt x="35096" y="319895"/>
                </a:lnTo>
                <a:lnTo>
                  <a:pt x="36732" y="327563"/>
                </a:lnTo>
                <a:lnTo>
                  <a:pt x="38776" y="335533"/>
                </a:lnTo>
                <a:lnTo>
                  <a:pt x="39185" y="340846"/>
                </a:lnTo>
                <a:lnTo>
                  <a:pt x="38506" y="344388"/>
                </a:lnTo>
                <a:lnTo>
                  <a:pt x="37101" y="346750"/>
                </a:lnTo>
                <a:lnTo>
                  <a:pt x="36163" y="349276"/>
                </a:lnTo>
                <a:lnTo>
                  <a:pt x="35122" y="354624"/>
                </a:lnTo>
                <a:lnTo>
                  <a:pt x="34289" y="3600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29"/>
          <p:cNvSpPr/>
          <p:nvPr/>
        </p:nvSpPr>
        <p:spPr>
          <a:xfrm>
            <a:off x="6800850" y="4504586"/>
            <a:ext cx="1345883" cy="38830"/>
          </a:xfrm>
          <a:custGeom>
            <a:avLst/>
            <a:gdLst/>
            <a:ahLst/>
            <a:cxnLst/>
            <a:rect l="0" t="0" r="0" b="0"/>
            <a:pathLst>
              <a:path w="1345883" h="38830">
                <a:moveTo>
                  <a:pt x="0" y="30266"/>
                </a:moveTo>
                <a:lnTo>
                  <a:pt x="13652" y="30266"/>
                </a:lnTo>
                <a:lnTo>
                  <a:pt x="19579" y="31219"/>
                </a:lnTo>
                <a:lnTo>
                  <a:pt x="25435" y="32806"/>
                </a:lnTo>
                <a:lnTo>
                  <a:pt x="31244" y="34817"/>
                </a:lnTo>
                <a:lnTo>
                  <a:pt x="37022" y="36158"/>
                </a:lnTo>
                <a:lnTo>
                  <a:pt x="42778" y="37051"/>
                </a:lnTo>
                <a:lnTo>
                  <a:pt x="54254" y="38044"/>
                </a:lnTo>
                <a:lnTo>
                  <a:pt x="94295" y="38792"/>
                </a:lnTo>
                <a:lnTo>
                  <a:pt x="144462" y="38829"/>
                </a:lnTo>
                <a:lnTo>
                  <a:pt x="159173" y="37880"/>
                </a:lnTo>
                <a:lnTo>
                  <a:pt x="171837" y="36295"/>
                </a:lnTo>
                <a:lnTo>
                  <a:pt x="183139" y="34285"/>
                </a:lnTo>
                <a:lnTo>
                  <a:pt x="193530" y="32945"/>
                </a:lnTo>
                <a:lnTo>
                  <a:pt x="203314" y="32052"/>
                </a:lnTo>
                <a:lnTo>
                  <a:pt x="221807" y="31060"/>
                </a:lnTo>
                <a:lnTo>
                  <a:pt x="252093" y="30501"/>
                </a:lnTo>
                <a:lnTo>
                  <a:pt x="283809" y="30371"/>
                </a:lnTo>
                <a:lnTo>
                  <a:pt x="302553" y="29383"/>
                </a:lnTo>
                <a:lnTo>
                  <a:pt x="322670" y="27773"/>
                </a:lnTo>
                <a:lnTo>
                  <a:pt x="343700" y="25747"/>
                </a:lnTo>
                <a:lnTo>
                  <a:pt x="372008" y="24396"/>
                </a:lnTo>
                <a:lnTo>
                  <a:pt x="470587" y="22494"/>
                </a:lnTo>
                <a:lnTo>
                  <a:pt x="515537" y="22049"/>
                </a:lnTo>
                <a:lnTo>
                  <a:pt x="797735" y="6963"/>
                </a:lnTo>
                <a:lnTo>
                  <a:pt x="1076893" y="4760"/>
                </a:lnTo>
                <a:lnTo>
                  <a:pt x="1218928" y="4554"/>
                </a:lnTo>
                <a:lnTo>
                  <a:pt x="1227908" y="3600"/>
                </a:lnTo>
                <a:lnTo>
                  <a:pt x="1237705" y="2011"/>
                </a:lnTo>
                <a:lnTo>
                  <a:pt x="1248047" y="0"/>
                </a:lnTo>
                <a:lnTo>
                  <a:pt x="1264617" y="304"/>
                </a:lnTo>
                <a:lnTo>
                  <a:pt x="1271703" y="1719"/>
                </a:lnTo>
                <a:lnTo>
                  <a:pt x="1279284" y="2662"/>
                </a:lnTo>
                <a:lnTo>
                  <a:pt x="1295328" y="3710"/>
                </a:lnTo>
                <a:lnTo>
                  <a:pt x="1328325" y="4516"/>
                </a:lnTo>
                <a:lnTo>
                  <a:pt x="1345882" y="454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30"/>
          <p:cNvSpPr/>
          <p:nvPr/>
        </p:nvSpPr>
        <p:spPr>
          <a:xfrm>
            <a:off x="6517957" y="5229225"/>
            <a:ext cx="1397319" cy="51436"/>
          </a:xfrm>
          <a:custGeom>
            <a:avLst/>
            <a:gdLst/>
            <a:ahLst/>
            <a:cxnLst/>
            <a:rect l="0" t="0" r="0" b="0"/>
            <a:pathLst>
              <a:path w="1397319" h="51436">
                <a:moveTo>
                  <a:pt x="0" y="25717"/>
                </a:moveTo>
                <a:lnTo>
                  <a:pt x="13652" y="21166"/>
                </a:lnTo>
                <a:lnTo>
                  <a:pt x="19579" y="18873"/>
                </a:lnTo>
                <a:lnTo>
                  <a:pt x="25435" y="16392"/>
                </a:lnTo>
                <a:lnTo>
                  <a:pt x="31244" y="13785"/>
                </a:lnTo>
                <a:lnTo>
                  <a:pt x="36070" y="12048"/>
                </a:lnTo>
                <a:lnTo>
                  <a:pt x="40239" y="10890"/>
                </a:lnTo>
                <a:lnTo>
                  <a:pt x="51221" y="9602"/>
                </a:lnTo>
                <a:lnTo>
                  <a:pt x="71977" y="9030"/>
                </a:lnTo>
                <a:lnTo>
                  <a:pt x="86085" y="7925"/>
                </a:lnTo>
                <a:lnTo>
                  <a:pt x="102158" y="6236"/>
                </a:lnTo>
                <a:lnTo>
                  <a:pt x="119540" y="4157"/>
                </a:lnTo>
                <a:lnTo>
                  <a:pt x="133986" y="2771"/>
                </a:lnTo>
                <a:lnTo>
                  <a:pt x="157657" y="1231"/>
                </a:lnTo>
                <a:lnTo>
                  <a:pt x="196137" y="243"/>
                </a:lnTo>
                <a:lnTo>
                  <a:pt x="647817" y="0"/>
                </a:lnTo>
                <a:lnTo>
                  <a:pt x="774646" y="5079"/>
                </a:lnTo>
                <a:lnTo>
                  <a:pt x="960092" y="13570"/>
                </a:lnTo>
                <a:lnTo>
                  <a:pt x="1030593" y="16508"/>
                </a:lnTo>
                <a:lnTo>
                  <a:pt x="1106377" y="20989"/>
                </a:lnTo>
                <a:lnTo>
                  <a:pt x="1136682" y="23518"/>
                </a:lnTo>
                <a:lnTo>
                  <a:pt x="1161648" y="26156"/>
                </a:lnTo>
                <a:lnTo>
                  <a:pt x="1183055" y="28867"/>
                </a:lnTo>
                <a:lnTo>
                  <a:pt x="1200183" y="30675"/>
                </a:lnTo>
                <a:lnTo>
                  <a:pt x="1214460" y="31880"/>
                </a:lnTo>
                <a:lnTo>
                  <a:pt x="1226835" y="32683"/>
                </a:lnTo>
                <a:lnTo>
                  <a:pt x="1238895" y="34171"/>
                </a:lnTo>
                <a:lnTo>
                  <a:pt x="1250745" y="36116"/>
                </a:lnTo>
                <a:lnTo>
                  <a:pt x="1262455" y="38365"/>
                </a:lnTo>
                <a:lnTo>
                  <a:pt x="1273120" y="39863"/>
                </a:lnTo>
                <a:lnTo>
                  <a:pt x="1283086" y="40863"/>
                </a:lnTo>
                <a:lnTo>
                  <a:pt x="1292588" y="41530"/>
                </a:lnTo>
                <a:lnTo>
                  <a:pt x="1303685" y="42926"/>
                </a:lnTo>
                <a:lnTo>
                  <a:pt x="1315847" y="44810"/>
                </a:lnTo>
                <a:lnTo>
                  <a:pt x="1328716" y="47018"/>
                </a:lnTo>
                <a:lnTo>
                  <a:pt x="1339200" y="48490"/>
                </a:lnTo>
                <a:lnTo>
                  <a:pt x="1348096" y="49472"/>
                </a:lnTo>
                <a:lnTo>
                  <a:pt x="1372256" y="50853"/>
                </a:lnTo>
                <a:lnTo>
                  <a:pt x="1397318" y="514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31"/>
          <p:cNvSpPr/>
          <p:nvPr/>
        </p:nvSpPr>
        <p:spPr>
          <a:xfrm>
            <a:off x="8095297" y="4843462"/>
            <a:ext cx="197169" cy="51436"/>
          </a:xfrm>
          <a:custGeom>
            <a:avLst/>
            <a:gdLst/>
            <a:ahLst/>
            <a:cxnLst/>
            <a:rect l="0" t="0" r="0" b="0"/>
            <a:pathLst>
              <a:path w="197169" h="51436">
                <a:moveTo>
                  <a:pt x="0" y="0"/>
                </a:moveTo>
                <a:lnTo>
                  <a:pt x="4551" y="4551"/>
                </a:lnTo>
                <a:lnTo>
                  <a:pt x="6844" y="5892"/>
                </a:lnTo>
                <a:lnTo>
                  <a:pt x="11932" y="7381"/>
                </a:lnTo>
                <a:lnTo>
                  <a:pt x="17368" y="8043"/>
                </a:lnTo>
                <a:lnTo>
                  <a:pt x="20151" y="8219"/>
                </a:lnTo>
                <a:lnTo>
                  <a:pt x="22959" y="9290"/>
                </a:lnTo>
                <a:lnTo>
                  <a:pt x="25784" y="10956"/>
                </a:lnTo>
                <a:lnTo>
                  <a:pt x="28619" y="13019"/>
                </a:lnTo>
                <a:lnTo>
                  <a:pt x="31461" y="14394"/>
                </a:lnTo>
                <a:lnTo>
                  <a:pt x="37160" y="15922"/>
                </a:lnTo>
                <a:lnTo>
                  <a:pt x="59377" y="21334"/>
                </a:lnTo>
                <a:lnTo>
                  <a:pt x="66254" y="22795"/>
                </a:lnTo>
                <a:lnTo>
                  <a:pt x="71792" y="23769"/>
                </a:lnTo>
                <a:lnTo>
                  <a:pt x="76437" y="24419"/>
                </a:lnTo>
                <a:lnTo>
                  <a:pt x="81438" y="25805"/>
                </a:lnTo>
                <a:lnTo>
                  <a:pt x="86678" y="27680"/>
                </a:lnTo>
                <a:lnTo>
                  <a:pt x="92075" y="29883"/>
                </a:lnTo>
                <a:lnTo>
                  <a:pt x="98530" y="31352"/>
                </a:lnTo>
                <a:lnTo>
                  <a:pt x="105693" y="32332"/>
                </a:lnTo>
                <a:lnTo>
                  <a:pt x="113324" y="32985"/>
                </a:lnTo>
                <a:lnTo>
                  <a:pt x="119364" y="34372"/>
                </a:lnTo>
                <a:lnTo>
                  <a:pt x="124344" y="36250"/>
                </a:lnTo>
                <a:lnTo>
                  <a:pt x="128616" y="38454"/>
                </a:lnTo>
                <a:lnTo>
                  <a:pt x="132417" y="39924"/>
                </a:lnTo>
                <a:lnTo>
                  <a:pt x="135903" y="40903"/>
                </a:lnTo>
                <a:lnTo>
                  <a:pt x="139180" y="41556"/>
                </a:lnTo>
                <a:lnTo>
                  <a:pt x="143268" y="41992"/>
                </a:lnTo>
                <a:lnTo>
                  <a:pt x="147899" y="42282"/>
                </a:lnTo>
                <a:lnTo>
                  <a:pt x="157173" y="42605"/>
                </a:lnTo>
                <a:lnTo>
                  <a:pt x="164470" y="42748"/>
                </a:lnTo>
                <a:lnTo>
                  <a:pt x="167749" y="43738"/>
                </a:lnTo>
                <a:lnTo>
                  <a:pt x="170888" y="45351"/>
                </a:lnTo>
                <a:lnTo>
                  <a:pt x="173933" y="47380"/>
                </a:lnTo>
                <a:lnTo>
                  <a:pt x="176915" y="48732"/>
                </a:lnTo>
                <a:lnTo>
                  <a:pt x="179856" y="49633"/>
                </a:lnTo>
                <a:lnTo>
                  <a:pt x="197168" y="514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32"/>
          <p:cNvSpPr/>
          <p:nvPr/>
        </p:nvSpPr>
        <p:spPr>
          <a:xfrm>
            <a:off x="8069580" y="4954904"/>
            <a:ext cx="197168" cy="17147"/>
          </a:xfrm>
          <a:custGeom>
            <a:avLst/>
            <a:gdLst/>
            <a:ahLst/>
            <a:cxnLst/>
            <a:rect l="0" t="0" r="0" b="0"/>
            <a:pathLst>
              <a:path w="197168" h="17147">
                <a:moveTo>
                  <a:pt x="0" y="17146"/>
                </a:moveTo>
                <a:lnTo>
                  <a:pt x="16482" y="17146"/>
                </a:lnTo>
                <a:lnTo>
                  <a:pt x="21465" y="16193"/>
                </a:lnTo>
                <a:lnTo>
                  <a:pt x="26692" y="14606"/>
                </a:lnTo>
                <a:lnTo>
                  <a:pt x="32082" y="12595"/>
                </a:lnTo>
                <a:lnTo>
                  <a:pt x="39487" y="11254"/>
                </a:lnTo>
                <a:lnTo>
                  <a:pt x="48231" y="10360"/>
                </a:lnTo>
                <a:lnTo>
                  <a:pt x="57871" y="9765"/>
                </a:lnTo>
                <a:lnTo>
                  <a:pt x="68109" y="8415"/>
                </a:lnTo>
                <a:lnTo>
                  <a:pt x="78742" y="6563"/>
                </a:lnTo>
                <a:lnTo>
                  <a:pt x="89642" y="4375"/>
                </a:lnTo>
                <a:lnTo>
                  <a:pt x="98815" y="2917"/>
                </a:lnTo>
                <a:lnTo>
                  <a:pt x="106834" y="1945"/>
                </a:lnTo>
                <a:lnTo>
                  <a:pt x="114084" y="1297"/>
                </a:lnTo>
                <a:lnTo>
                  <a:pt x="120823" y="865"/>
                </a:lnTo>
                <a:lnTo>
                  <a:pt x="133391" y="385"/>
                </a:lnTo>
                <a:lnTo>
                  <a:pt x="151177" y="115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33"/>
          <p:cNvSpPr/>
          <p:nvPr/>
        </p:nvSpPr>
        <p:spPr>
          <a:xfrm>
            <a:off x="8386762" y="4483982"/>
            <a:ext cx="317183" cy="316619"/>
          </a:xfrm>
          <a:custGeom>
            <a:avLst/>
            <a:gdLst/>
            <a:ahLst/>
            <a:cxnLst/>
            <a:rect l="0" t="0" r="0" b="0"/>
            <a:pathLst>
              <a:path w="317183" h="316619">
                <a:moveTo>
                  <a:pt x="0" y="76588"/>
                </a:moveTo>
                <a:lnTo>
                  <a:pt x="4551" y="67486"/>
                </a:lnTo>
                <a:lnTo>
                  <a:pt x="9325" y="60478"/>
                </a:lnTo>
                <a:lnTo>
                  <a:pt x="17368" y="51177"/>
                </a:lnTo>
                <a:lnTo>
                  <a:pt x="24864" y="43387"/>
                </a:lnTo>
                <a:lnTo>
                  <a:pt x="37722" y="30399"/>
                </a:lnTo>
                <a:lnTo>
                  <a:pt x="46103" y="24840"/>
                </a:lnTo>
                <a:lnTo>
                  <a:pt x="55500" y="20182"/>
                </a:lnTo>
                <a:lnTo>
                  <a:pt x="65574" y="16124"/>
                </a:lnTo>
                <a:lnTo>
                  <a:pt x="74196" y="12466"/>
                </a:lnTo>
                <a:lnTo>
                  <a:pt x="88857" y="5862"/>
                </a:lnTo>
                <a:lnTo>
                  <a:pt x="96386" y="3720"/>
                </a:lnTo>
                <a:lnTo>
                  <a:pt x="104262" y="2291"/>
                </a:lnTo>
                <a:lnTo>
                  <a:pt x="112371" y="1339"/>
                </a:lnTo>
                <a:lnTo>
                  <a:pt x="118729" y="705"/>
                </a:lnTo>
                <a:lnTo>
                  <a:pt x="128333" y="0"/>
                </a:lnTo>
                <a:lnTo>
                  <a:pt x="133180" y="764"/>
                </a:lnTo>
                <a:lnTo>
                  <a:pt x="138317" y="2226"/>
                </a:lnTo>
                <a:lnTo>
                  <a:pt x="143647" y="4154"/>
                </a:lnTo>
                <a:lnTo>
                  <a:pt x="149104" y="6390"/>
                </a:lnTo>
                <a:lnTo>
                  <a:pt x="154648" y="8835"/>
                </a:lnTo>
                <a:lnTo>
                  <a:pt x="160249" y="11416"/>
                </a:lnTo>
                <a:lnTo>
                  <a:pt x="169012" y="16825"/>
                </a:lnTo>
                <a:lnTo>
                  <a:pt x="172682" y="19601"/>
                </a:lnTo>
                <a:lnTo>
                  <a:pt x="177034" y="24309"/>
                </a:lnTo>
                <a:lnTo>
                  <a:pt x="181840" y="30305"/>
                </a:lnTo>
                <a:lnTo>
                  <a:pt x="186949" y="37160"/>
                </a:lnTo>
                <a:lnTo>
                  <a:pt x="191308" y="43635"/>
                </a:lnTo>
                <a:lnTo>
                  <a:pt x="195166" y="49857"/>
                </a:lnTo>
                <a:lnTo>
                  <a:pt x="198690" y="55909"/>
                </a:lnTo>
                <a:lnTo>
                  <a:pt x="201993" y="64707"/>
                </a:lnTo>
                <a:lnTo>
                  <a:pt x="205146" y="75335"/>
                </a:lnTo>
                <a:lnTo>
                  <a:pt x="208202" y="87182"/>
                </a:lnTo>
                <a:lnTo>
                  <a:pt x="210239" y="96986"/>
                </a:lnTo>
                <a:lnTo>
                  <a:pt x="211597" y="105427"/>
                </a:lnTo>
                <a:lnTo>
                  <a:pt x="212503" y="112959"/>
                </a:lnTo>
                <a:lnTo>
                  <a:pt x="212153" y="120837"/>
                </a:lnTo>
                <a:lnTo>
                  <a:pt x="210968" y="128948"/>
                </a:lnTo>
                <a:lnTo>
                  <a:pt x="209224" y="137212"/>
                </a:lnTo>
                <a:lnTo>
                  <a:pt x="197671" y="185250"/>
                </a:lnTo>
                <a:lnTo>
                  <a:pt x="192741" y="199511"/>
                </a:lnTo>
                <a:lnTo>
                  <a:pt x="187548" y="210924"/>
                </a:lnTo>
                <a:lnTo>
                  <a:pt x="177653" y="228686"/>
                </a:lnTo>
                <a:lnTo>
                  <a:pt x="166726" y="249394"/>
                </a:lnTo>
                <a:lnTo>
                  <a:pt x="160460" y="261658"/>
                </a:lnTo>
                <a:lnTo>
                  <a:pt x="151961" y="270919"/>
                </a:lnTo>
                <a:lnTo>
                  <a:pt x="147027" y="274722"/>
                </a:lnTo>
                <a:lnTo>
                  <a:pt x="140881" y="279162"/>
                </a:lnTo>
                <a:lnTo>
                  <a:pt x="118577" y="294513"/>
                </a:lnTo>
                <a:lnTo>
                  <a:pt x="102232" y="305524"/>
                </a:lnTo>
                <a:lnTo>
                  <a:pt x="95777" y="309221"/>
                </a:lnTo>
                <a:lnTo>
                  <a:pt x="86065" y="313330"/>
                </a:lnTo>
                <a:lnTo>
                  <a:pt x="78573" y="315157"/>
                </a:lnTo>
                <a:lnTo>
                  <a:pt x="75243" y="315644"/>
                </a:lnTo>
                <a:lnTo>
                  <a:pt x="73022" y="315016"/>
                </a:lnTo>
                <a:lnTo>
                  <a:pt x="71541" y="313645"/>
                </a:lnTo>
                <a:lnTo>
                  <a:pt x="68943" y="309581"/>
                </a:lnTo>
                <a:lnTo>
                  <a:pt x="64614" y="304600"/>
                </a:lnTo>
                <a:lnTo>
                  <a:pt x="62126" y="302891"/>
                </a:lnTo>
                <a:lnTo>
                  <a:pt x="56822" y="300992"/>
                </a:lnTo>
                <a:lnTo>
                  <a:pt x="55026" y="299533"/>
                </a:lnTo>
                <a:lnTo>
                  <a:pt x="53829" y="297608"/>
                </a:lnTo>
                <a:lnTo>
                  <a:pt x="52499" y="292929"/>
                </a:lnTo>
                <a:lnTo>
                  <a:pt x="51750" y="284940"/>
                </a:lnTo>
                <a:lnTo>
                  <a:pt x="51575" y="279361"/>
                </a:lnTo>
                <a:lnTo>
                  <a:pt x="54038" y="271167"/>
                </a:lnTo>
                <a:lnTo>
                  <a:pt x="56028" y="266314"/>
                </a:lnTo>
                <a:lnTo>
                  <a:pt x="60212" y="261175"/>
                </a:lnTo>
                <a:lnTo>
                  <a:pt x="65860" y="255843"/>
                </a:lnTo>
                <a:lnTo>
                  <a:pt x="72480" y="250384"/>
                </a:lnTo>
                <a:lnTo>
                  <a:pt x="78801" y="245792"/>
                </a:lnTo>
                <a:lnTo>
                  <a:pt x="84918" y="241778"/>
                </a:lnTo>
                <a:lnTo>
                  <a:pt x="90903" y="238150"/>
                </a:lnTo>
                <a:lnTo>
                  <a:pt x="96796" y="234778"/>
                </a:lnTo>
                <a:lnTo>
                  <a:pt x="108426" y="228492"/>
                </a:lnTo>
                <a:lnTo>
                  <a:pt x="125682" y="219598"/>
                </a:lnTo>
                <a:lnTo>
                  <a:pt x="131414" y="217648"/>
                </a:lnTo>
                <a:lnTo>
                  <a:pt x="137139" y="216348"/>
                </a:lnTo>
                <a:lnTo>
                  <a:pt x="142861" y="215481"/>
                </a:lnTo>
                <a:lnTo>
                  <a:pt x="148581" y="213951"/>
                </a:lnTo>
                <a:lnTo>
                  <a:pt x="154299" y="211978"/>
                </a:lnTo>
                <a:lnTo>
                  <a:pt x="160017" y="209710"/>
                </a:lnTo>
                <a:lnTo>
                  <a:pt x="165733" y="209151"/>
                </a:lnTo>
                <a:lnTo>
                  <a:pt x="171449" y="209731"/>
                </a:lnTo>
                <a:lnTo>
                  <a:pt x="177164" y="211070"/>
                </a:lnTo>
                <a:lnTo>
                  <a:pt x="183831" y="211962"/>
                </a:lnTo>
                <a:lnTo>
                  <a:pt x="191135" y="212557"/>
                </a:lnTo>
                <a:lnTo>
                  <a:pt x="198861" y="212954"/>
                </a:lnTo>
                <a:lnTo>
                  <a:pt x="205916" y="214171"/>
                </a:lnTo>
                <a:lnTo>
                  <a:pt x="212525" y="215935"/>
                </a:lnTo>
                <a:lnTo>
                  <a:pt x="218835" y="218063"/>
                </a:lnTo>
                <a:lnTo>
                  <a:pt x="224948" y="220435"/>
                </a:lnTo>
                <a:lnTo>
                  <a:pt x="230928" y="222968"/>
                </a:lnTo>
                <a:lnTo>
                  <a:pt x="236820" y="225609"/>
                </a:lnTo>
                <a:lnTo>
                  <a:pt x="245906" y="231085"/>
                </a:lnTo>
                <a:lnTo>
                  <a:pt x="273152" y="251462"/>
                </a:lnTo>
                <a:lnTo>
                  <a:pt x="280209" y="257940"/>
                </a:lnTo>
                <a:lnTo>
                  <a:pt x="285866" y="264165"/>
                </a:lnTo>
                <a:lnTo>
                  <a:pt x="290590" y="270219"/>
                </a:lnTo>
                <a:lnTo>
                  <a:pt x="295839" y="279486"/>
                </a:lnTo>
                <a:lnTo>
                  <a:pt x="299124" y="286780"/>
                </a:lnTo>
                <a:lnTo>
                  <a:pt x="305377" y="296241"/>
                </a:lnTo>
                <a:lnTo>
                  <a:pt x="307172" y="302164"/>
                </a:lnTo>
                <a:lnTo>
                  <a:pt x="308605" y="304124"/>
                </a:lnTo>
                <a:lnTo>
                  <a:pt x="310511" y="305431"/>
                </a:lnTo>
                <a:lnTo>
                  <a:pt x="317182" y="3166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34"/>
          <p:cNvSpPr/>
          <p:nvPr/>
        </p:nvSpPr>
        <p:spPr>
          <a:xfrm>
            <a:off x="8772572" y="4483972"/>
            <a:ext cx="213733" cy="298106"/>
          </a:xfrm>
          <a:custGeom>
            <a:avLst/>
            <a:gdLst/>
            <a:ahLst/>
            <a:cxnLst/>
            <a:rect l="0" t="0" r="0" b="0"/>
            <a:pathLst>
              <a:path w="213733" h="298106">
                <a:moveTo>
                  <a:pt x="68533" y="33735"/>
                </a:moveTo>
                <a:lnTo>
                  <a:pt x="68533" y="26354"/>
                </a:lnTo>
                <a:lnTo>
                  <a:pt x="67580" y="26910"/>
                </a:lnTo>
                <a:lnTo>
                  <a:pt x="61689" y="32242"/>
                </a:lnTo>
                <a:lnTo>
                  <a:pt x="56601" y="37199"/>
                </a:lnTo>
                <a:lnTo>
                  <a:pt x="51165" y="45117"/>
                </a:lnTo>
                <a:lnTo>
                  <a:pt x="46526" y="54034"/>
                </a:lnTo>
                <a:lnTo>
                  <a:pt x="44465" y="61172"/>
                </a:lnTo>
                <a:lnTo>
                  <a:pt x="41008" y="70059"/>
                </a:lnTo>
                <a:lnTo>
                  <a:pt x="38754" y="75097"/>
                </a:lnTo>
                <a:lnTo>
                  <a:pt x="35344" y="80359"/>
                </a:lnTo>
                <a:lnTo>
                  <a:pt x="31167" y="85773"/>
                </a:lnTo>
                <a:lnTo>
                  <a:pt x="26478" y="91287"/>
                </a:lnTo>
                <a:lnTo>
                  <a:pt x="22399" y="96868"/>
                </a:lnTo>
                <a:lnTo>
                  <a:pt x="18727" y="102494"/>
                </a:lnTo>
                <a:lnTo>
                  <a:pt x="15326" y="108149"/>
                </a:lnTo>
                <a:lnTo>
                  <a:pt x="12106" y="117635"/>
                </a:lnTo>
                <a:lnTo>
                  <a:pt x="9008" y="129673"/>
                </a:lnTo>
                <a:lnTo>
                  <a:pt x="5989" y="143414"/>
                </a:lnTo>
                <a:lnTo>
                  <a:pt x="3977" y="154479"/>
                </a:lnTo>
                <a:lnTo>
                  <a:pt x="2635" y="163761"/>
                </a:lnTo>
                <a:lnTo>
                  <a:pt x="1742" y="171854"/>
                </a:lnTo>
                <a:lnTo>
                  <a:pt x="1145" y="179155"/>
                </a:lnTo>
                <a:lnTo>
                  <a:pt x="748" y="185926"/>
                </a:lnTo>
                <a:lnTo>
                  <a:pt x="306" y="198531"/>
                </a:lnTo>
                <a:lnTo>
                  <a:pt x="0" y="223371"/>
                </a:lnTo>
                <a:lnTo>
                  <a:pt x="1889" y="230644"/>
                </a:lnTo>
                <a:lnTo>
                  <a:pt x="5053" y="240255"/>
                </a:lnTo>
                <a:lnTo>
                  <a:pt x="9068" y="251425"/>
                </a:lnTo>
                <a:lnTo>
                  <a:pt x="11745" y="259824"/>
                </a:lnTo>
                <a:lnTo>
                  <a:pt x="13529" y="266376"/>
                </a:lnTo>
                <a:lnTo>
                  <a:pt x="14719" y="271697"/>
                </a:lnTo>
                <a:lnTo>
                  <a:pt x="18580" y="280148"/>
                </a:lnTo>
                <a:lnTo>
                  <a:pt x="20943" y="283736"/>
                </a:lnTo>
                <a:lnTo>
                  <a:pt x="23471" y="286127"/>
                </a:lnTo>
                <a:lnTo>
                  <a:pt x="26110" y="287722"/>
                </a:lnTo>
                <a:lnTo>
                  <a:pt x="28820" y="288784"/>
                </a:lnTo>
                <a:lnTo>
                  <a:pt x="34372" y="292505"/>
                </a:lnTo>
                <a:lnTo>
                  <a:pt x="37187" y="294831"/>
                </a:lnTo>
                <a:lnTo>
                  <a:pt x="40968" y="296381"/>
                </a:lnTo>
                <a:lnTo>
                  <a:pt x="45393" y="297415"/>
                </a:lnTo>
                <a:lnTo>
                  <a:pt x="50249" y="298105"/>
                </a:lnTo>
                <a:lnTo>
                  <a:pt x="54439" y="297612"/>
                </a:lnTo>
                <a:lnTo>
                  <a:pt x="58185" y="296330"/>
                </a:lnTo>
                <a:lnTo>
                  <a:pt x="61633" y="294523"/>
                </a:lnTo>
                <a:lnTo>
                  <a:pt x="65838" y="293319"/>
                </a:lnTo>
                <a:lnTo>
                  <a:pt x="70547" y="292517"/>
                </a:lnTo>
                <a:lnTo>
                  <a:pt x="75590" y="291981"/>
                </a:lnTo>
                <a:lnTo>
                  <a:pt x="79905" y="290671"/>
                </a:lnTo>
                <a:lnTo>
                  <a:pt x="83734" y="288846"/>
                </a:lnTo>
                <a:lnTo>
                  <a:pt x="87240" y="286677"/>
                </a:lnTo>
                <a:lnTo>
                  <a:pt x="91481" y="284278"/>
                </a:lnTo>
                <a:lnTo>
                  <a:pt x="101275" y="279072"/>
                </a:lnTo>
                <a:lnTo>
                  <a:pt x="105601" y="276351"/>
                </a:lnTo>
                <a:lnTo>
                  <a:pt x="109437" y="273584"/>
                </a:lnTo>
                <a:lnTo>
                  <a:pt x="112947" y="270787"/>
                </a:lnTo>
                <a:lnTo>
                  <a:pt x="117193" y="267017"/>
                </a:lnTo>
                <a:lnTo>
                  <a:pt x="126989" y="257749"/>
                </a:lnTo>
                <a:lnTo>
                  <a:pt x="131317" y="252610"/>
                </a:lnTo>
                <a:lnTo>
                  <a:pt x="135154" y="247279"/>
                </a:lnTo>
                <a:lnTo>
                  <a:pt x="138664" y="241820"/>
                </a:lnTo>
                <a:lnTo>
                  <a:pt x="142910" y="236276"/>
                </a:lnTo>
                <a:lnTo>
                  <a:pt x="147645" y="230675"/>
                </a:lnTo>
                <a:lnTo>
                  <a:pt x="152707" y="225036"/>
                </a:lnTo>
                <a:lnTo>
                  <a:pt x="157034" y="219372"/>
                </a:lnTo>
                <a:lnTo>
                  <a:pt x="160871" y="213690"/>
                </a:lnTo>
                <a:lnTo>
                  <a:pt x="164382" y="207997"/>
                </a:lnTo>
                <a:lnTo>
                  <a:pt x="167674" y="201345"/>
                </a:lnTo>
                <a:lnTo>
                  <a:pt x="170822" y="194052"/>
                </a:lnTo>
                <a:lnTo>
                  <a:pt x="173873" y="186334"/>
                </a:lnTo>
                <a:lnTo>
                  <a:pt x="177812" y="178330"/>
                </a:lnTo>
                <a:lnTo>
                  <a:pt x="182343" y="170137"/>
                </a:lnTo>
                <a:lnTo>
                  <a:pt x="187269" y="161817"/>
                </a:lnTo>
                <a:lnTo>
                  <a:pt x="191505" y="154365"/>
                </a:lnTo>
                <a:lnTo>
                  <a:pt x="198753" y="141006"/>
                </a:lnTo>
                <a:lnTo>
                  <a:pt x="202018" y="132871"/>
                </a:lnTo>
                <a:lnTo>
                  <a:pt x="205149" y="123639"/>
                </a:lnTo>
                <a:lnTo>
                  <a:pt x="208187" y="113673"/>
                </a:lnTo>
                <a:lnTo>
                  <a:pt x="210213" y="105125"/>
                </a:lnTo>
                <a:lnTo>
                  <a:pt x="211564" y="97521"/>
                </a:lnTo>
                <a:lnTo>
                  <a:pt x="212464" y="90546"/>
                </a:lnTo>
                <a:lnTo>
                  <a:pt x="213065" y="83992"/>
                </a:lnTo>
                <a:lnTo>
                  <a:pt x="213464" y="77717"/>
                </a:lnTo>
                <a:lnTo>
                  <a:pt x="213732" y="71629"/>
                </a:lnTo>
                <a:lnTo>
                  <a:pt x="212005" y="64713"/>
                </a:lnTo>
                <a:lnTo>
                  <a:pt x="208948" y="57244"/>
                </a:lnTo>
                <a:lnTo>
                  <a:pt x="205005" y="49408"/>
                </a:lnTo>
                <a:lnTo>
                  <a:pt x="199519" y="42279"/>
                </a:lnTo>
                <a:lnTo>
                  <a:pt x="193004" y="35621"/>
                </a:lnTo>
                <a:lnTo>
                  <a:pt x="180052" y="24096"/>
                </a:lnTo>
                <a:lnTo>
                  <a:pt x="171119" y="15799"/>
                </a:lnTo>
                <a:lnTo>
                  <a:pt x="160735" y="5772"/>
                </a:lnTo>
                <a:lnTo>
                  <a:pt x="156671" y="3663"/>
                </a:lnTo>
                <a:lnTo>
                  <a:pt x="152057" y="2258"/>
                </a:lnTo>
                <a:lnTo>
                  <a:pt x="147076" y="1320"/>
                </a:lnTo>
                <a:lnTo>
                  <a:pt x="141850" y="695"/>
                </a:lnTo>
                <a:lnTo>
                  <a:pt x="136460" y="278"/>
                </a:lnTo>
                <a:lnTo>
                  <a:pt x="130962" y="0"/>
                </a:lnTo>
                <a:lnTo>
                  <a:pt x="123488" y="768"/>
                </a:lnTo>
                <a:lnTo>
                  <a:pt x="114694" y="2232"/>
                </a:lnTo>
                <a:lnTo>
                  <a:pt x="105022" y="4161"/>
                </a:lnTo>
                <a:lnTo>
                  <a:pt x="96669" y="6399"/>
                </a:lnTo>
                <a:lnTo>
                  <a:pt x="89196" y="8843"/>
                </a:lnTo>
                <a:lnTo>
                  <a:pt x="82308" y="11425"/>
                </a:lnTo>
                <a:lnTo>
                  <a:pt x="75811" y="14099"/>
                </a:lnTo>
                <a:lnTo>
                  <a:pt x="69575" y="16835"/>
                </a:lnTo>
                <a:lnTo>
                  <a:pt x="57566" y="22414"/>
                </a:lnTo>
                <a:lnTo>
                  <a:pt x="34335" y="33756"/>
                </a:lnTo>
                <a:lnTo>
                  <a:pt x="8525" y="508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35"/>
          <p:cNvSpPr/>
          <p:nvPr/>
        </p:nvSpPr>
        <p:spPr>
          <a:xfrm>
            <a:off x="8395334" y="4929187"/>
            <a:ext cx="522924" cy="25718"/>
          </a:xfrm>
          <a:custGeom>
            <a:avLst/>
            <a:gdLst/>
            <a:ahLst/>
            <a:cxnLst/>
            <a:rect l="0" t="0" r="0" b="0"/>
            <a:pathLst>
              <a:path w="522924" h="25718">
                <a:moveTo>
                  <a:pt x="0" y="0"/>
                </a:moveTo>
                <a:lnTo>
                  <a:pt x="11932" y="0"/>
                </a:lnTo>
                <a:lnTo>
                  <a:pt x="14623" y="953"/>
                </a:lnTo>
                <a:lnTo>
                  <a:pt x="17368" y="2540"/>
                </a:lnTo>
                <a:lnTo>
                  <a:pt x="20152" y="4551"/>
                </a:lnTo>
                <a:lnTo>
                  <a:pt x="22959" y="5892"/>
                </a:lnTo>
                <a:lnTo>
                  <a:pt x="25784" y="6785"/>
                </a:lnTo>
                <a:lnTo>
                  <a:pt x="28620" y="7381"/>
                </a:lnTo>
                <a:lnTo>
                  <a:pt x="34311" y="8043"/>
                </a:lnTo>
                <a:lnTo>
                  <a:pt x="50489" y="8416"/>
                </a:lnTo>
                <a:lnTo>
                  <a:pt x="59377" y="8468"/>
                </a:lnTo>
                <a:lnTo>
                  <a:pt x="69112" y="9455"/>
                </a:lnTo>
                <a:lnTo>
                  <a:pt x="79413" y="11066"/>
                </a:lnTo>
                <a:lnTo>
                  <a:pt x="90089" y="13093"/>
                </a:lnTo>
                <a:lnTo>
                  <a:pt x="102922" y="14444"/>
                </a:lnTo>
                <a:lnTo>
                  <a:pt x="117192" y="15344"/>
                </a:lnTo>
                <a:lnTo>
                  <a:pt x="146383" y="16345"/>
                </a:lnTo>
                <a:lnTo>
                  <a:pt x="172057" y="16789"/>
                </a:lnTo>
                <a:lnTo>
                  <a:pt x="370996" y="24495"/>
                </a:lnTo>
                <a:lnTo>
                  <a:pt x="522923" y="257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236"/>
          <p:cNvSpPr/>
          <p:nvPr/>
        </p:nvSpPr>
        <p:spPr>
          <a:xfrm>
            <a:off x="8378766" y="5109679"/>
            <a:ext cx="316607" cy="229282"/>
          </a:xfrm>
          <a:custGeom>
            <a:avLst/>
            <a:gdLst/>
            <a:ahLst/>
            <a:cxnLst/>
            <a:rect l="0" t="0" r="0" b="0"/>
            <a:pathLst>
              <a:path w="316607" h="229282">
                <a:moveTo>
                  <a:pt x="76576" y="33821"/>
                </a:moveTo>
                <a:lnTo>
                  <a:pt x="67475" y="29270"/>
                </a:lnTo>
                <a:lnTo>
                  <a:pt x="66699" y="26977"/>
                </a:lnTo>
                <a:lnTo>
                  <a:pt x="68086" y="24496"/>
                </a:lnTo>
                <a:lnTo>
                  <a:pt x="70916" y="21889"/>
                </a:lnTo>
                <a:lnTo>
                  <a:pt x="73756" y="20151"/>
                </a:lnTo>
                <a:lnTo>
                  <a:pt x="79450" y="18220"/>
                </a:lnTo>
                <a:lnTo>
                  <a:pt x="90235" y="14822"/>
                </a:lnTo>
                <a:lnTo>
                  <a:pt x="97112" y="12582"/>
                </a:lnTo>
                <a:lnTo>
                  <a:pt x="105507" y="10137"/>
                </a:lnTo>
                <a:lnTo>
                  <a:pt x="124994" y="4880"/>
                </a:lnTo>
                <a:lnTo>
                  <a:pt x="133620" y="3096"/>
                </a:lnTo>
                <a:lnTo>
                  <a:pt x="141275" y="1908"/>
                </a:lnTo>
                <a:lnTo>
                  <a:pt x="148284" y="1116"/>
                </a:lnTo>
                <a:lnTo>
                  <a:pt x="154862" y="587"/>
                </a:lnTo>
                <a:lnTo>
                  <a:pt x="161151" y="235"/>
                </a:lnTo>
                <a:lnTo>
                  <a:pt x="167250" y="0"/>
                </a:lnTo>
                <a:lnTo>
                  <a:pt x="173220" y="796"/>
                </a:lnTo>
                <a:lnTo>
                  <a:pt x="179106" y="2279"/>
                </a:lnTo>
                <a:lnTo>
                  <a:pt x="184935" y="4221"/>
                </a:lnTo>
                <a:lnTo>
                  <a:pt x="190724" y="5515"/>
                </a:lnTo>
                <a:lnTo>
                  <a:pt x="196491" y="6378"/>
                </a:lnTo>
                <a:lnTo>
                  <a:pt x="202238" y="6953"/>
                </a:lnTo>
                <a:lnTo>
                  <a:pt x="211166" y="10132"/>
                </a:lnTo>
                <a:lnTo>
                  <a:pt x="214879" y="12313"/>
                </a:lnTo>
                <a:lnTo>
                  <a:pt x="218309" y="15672"/>
                </a:lnTo>
                <a:lnTo>
                  <a:pt x="221547" y="19817"/>
                </a:lnTo>
                <a:lnTo>
                  <a:pt x="224658" y="24485"/>
                </a:lnTo>
                <a:lnTo>
                  <a:pt x="227685" y="28549"/>
                </a:lnTo>
                <a:lnTo>
                  <a:pt x="233588" y="35605"/>
                </a:lnTo>
                <a:lnTo>
                  <a:pt x="236495" y="39773"/>
                </a:lnTo>
                <a:lnTo>
                  <a:pt x="239387" y="44456"/>
                </a:lnTo>
                <a:lnTo>
                  <a:pt x="242266" y="49483"/>
                </a:lnTo>
                <a:lnTo>
                  <a:pt x="244187" y="54740"/>
                </a:lnTo>
                <a:lnTo>
                  <a:pt x="245467" y="60149"/>
                </a:lnTo>
                <a:lnTo>
                  <a:pt x="246319" y="65660"/>
                </a:lnTo>
                <a:lnTo>
                  <a:pt x="245937" y="71240"/>
                </a:lnTo>
                <a:lnTo>
                  <a:pt x="244727" y="76864"/>
                </a:lnTo>
                <a:lnTo>
                  <a:pt x="242969" y="82519"/>
                </a:lnTo>
                <a:lnTo>
                  <a:pt x="241797" y="89146"/>
                </a:lnTo>
                <a:lnTo>
                  <a:pt x="241016" y="96422"/>
                </a:lnTo>
                <a:lnTo>
                  <a:pt x="240496" y="104130"/>
                </a:lnTo>
                <a:lnTo>
                  <a:pt x="238243" y="111174"/>
                </a:lnTo>
                <a:lnTo>
                  <a:pt x="234836" y="117774"/>
                </a:lnTo>
                <a:lnTo>
                  <a:pt x="230661" y="124080"/>
                </a:lnTo>
                <a:lnTo>
                  <a:pt x="226924" y="131141"/>
                </a:lnTo>
                <a:lnTo>
                  <a:pt x="223481" y="138706"/>
                </a:lnTo>
                <a:lnTo>
                  <a:pt x="220233" y="146607"/>
                </a:lnTo>
                <a:lnTo>
                  <a:pt x="216162" y="153779"/>
                </a:lnTo>
                <a:lnTo>
                  <a:pt x="211544" y="160465"/>
                </a:lnTo>
                <a:lnTo>
                  <a:pt x="206560" y="166828"/>
                </a:lnTo>
                <a:lnTo>
                  <a:pt x="201331" y="172974"/>
                </a:lnTo>
                <a:lnTo>
                  <a:pt x="195941" y="178978"/>
                </a:lnTo>
                <a:lnTo>
                  <a:pt x="190443" y="184884"/>
                </a:lnTo>
                <a:lnTo>
                  <a:pt x="184873" y="189775"/>
                </a:lnTo>
                <a:lnTo>
                  <a:pt x="179254" y="193988"/>
                </a:lnTo>
                <a:lnTo>
                  <a:pt x="173603" y="197749"/>
                </a:lnTo>
                <a:lnTo>
                  <a:pt x="167931" y="201208"/>
                </a:lnTo>
                <a:lnTo>
                  <a:pt x="162245" y="204467"/>
                </a:lnTo>
                <a:lnTo>
                  <a:pt x="150845" y="210628"/>
                </a:lnTo>
                <a:lnTo>
                  <a:pt x="122293" y="225226"/>
                </a:lnTo>
                <a:lnTo>
                  <a:pt x="116579" y="227147"/>
                </a:lnTo>
                <a:lnTo>
                  <a:pt x="110865" y="228428"/>
                </a:lnTo>
                <a:lnTo>
                  <a:pt x="105151" y="229281"/>
                </a:lnTo>
                <a:lnTo>
                  <a:pt x="99435" y="228897"/>
                </a:lnTo>
                <a:lnTo>
                  <a:pt x="93721" y="227689"/>
                </a:lnTo>
                <a:lnTo>
                  <a:pt x="88007" y="225931"/>
                </a:lnTo>
                <a:lnTo>
                  <a:pt x="82291" y="224760"/>
                </a:lnTo>
                <a:lnTo>
                  <a:pt x="76576" y="223978"/>
                </a:lnTo>
                <a:lnTo>
                  <a:pt x="70861" y="223457"/>
                </a:lnTo>
                <a:lnTo>
                  <a:pt x="65146" y="222157"/>
                </a:lnTo>
                <a:lnTo>
                  <a:pt x="59431" y="220339"/>
                </a:lnTo>
                <a:lnTo>
                  <a:pt x="53716" y="218173"/>
                </a:lnTo>
                <a:lnTo>
                  <a:pt x="47049" y="214825"/>
                </a:lnTo>
                <a:lnTo>
                  <a:pt x="39746" y="210688"/>
                </a:lnTo>
                <a:lnTo>
                  <a:pt x="32020" y="206025"/>
                </a:lnTo>
                <a:lnTo>
                  <a:pt x="25917" y="201963"/>
                </a:lnTo>
                <a:lnTo>
                  <a:pt x="16595" y="194911"/>
                </a:lnTo>
                <a:lnTo>
                  <a:pt x="9278" y="191142"/>
                </a:lnTo>
                <a:lnTo>
                  <a:pt x="5993" y="190136"/>
                </a:lnTo>
                <a:lnTo>
                  <a:pt x="3803" y="188513"/>
                </a:lnTo>
                <a:lnTo>
                  <a:pt x="2343" y="186479"/>
                </a:lnTo>
                <a:lnTo>
                  <a:pt x="721" y="181679"/>
                </a:lnTo>
                <a:lnTo>
                  <a:pt x="0" y="176370"/>
                </a:lnTo>
                <a:lnTo>
                  <a:pt x="761" y="174574"/>
                </a:lnTo>
                <a:lnTo>
                  <a:pt x="2220" y="173376"/>
                </a:lnTo>
                <a:lnTo>
                  <a:pt x="11365" y="169150"/>
                </a:lnTo>
                <a:lnTo>
                  <a:pt x="19970" y="164452"/>
                </a:lnTo>
                <a:lnTo>
                  <a:pt x="26970" y="159189"/>
                </a:lnTo>
                <a:lnTo>
                  <a:pt x="31123" y="157404"/>
                </a:lnTo>
                <a:lnTo>
                  <a:pt x="40816" y="155422"/>
                </a:lnTo>
                <a:lnTo>
                  <a:pt x="46069" y="155846"/>
                </a:lnTo>
                <a:lnTo>
                  <a:pt x="51476" y="157081"/>
                </a:lnTo>
                <a:lnTo>
                  <a:pt x="56984" y="158856"/>
                </a:lnTo>
                <a:lnTo>
                  <a:pt x="62563" y="160040"/>
                </a:lnTo>
                <a:lnTo>
                  <a:pt x="68187" y="160829"/>
                </a:lnTo>
                <a:lnTo>
                  <a:pt x="73841" y="161356"/>
                </a:lnTo>
                <a:lnTo>
                  <a:pt x="79516" y="162659"/>
                </a:lnTo>
                <a:lnTo>
                  <a:pt x="85203" y="164481"/>
                </a:lnTo>
                <a:lnTo>
                  <a:pt x="90899" y="166647"/>
                </a:lnTo>
                <a:lnTo>
                  <a:pt x="104850" y="171595"/>
                </a:lnTo>
                <a:lnTo>
                  <a:pt x="112571" y="174248"/>
                </a:lnTo>
                <a:lnTo>
                  <a:pt x="119622" y="176016"/>
                </a:lnTo>
                <a:lnTo>
                  <a:pt x="126229" y="177195"/>
                </a:lnTo>
                <a:lnTo>
                  <a:pt x="132538" y="177981"/>
                </a:lnTo>
                <a:lnTo>
                  <a:pt x="142459" y="180410"/>
                </a:lnTo>
                <a:lnTo>
                  <a:pt x="154789" y="183935"/>
                </a:lnTo>
                <a:lnTo>
                  <a:pt x="168722" y="188189"/>
                </a:lnTo>
                <a:lnTo>
                  <a:pt x="179917" y="191025"/>
                </a:lnTo>
                <a:lnTo>
                  <a:pt x="189285" y="192916"/>
                </a:lnTo>
                <a:lnTo>
                  <a:pt x="197436" y="194177"/>
                </a:lnTo>
                <a:lnTo>
                  <a:pt x="204774" y="195018"/>
                </a:lnTo>
                <a:lnTo>
                  <a:pt x="211572" y="195578"/>
                </a:lnTo>
                <a:lnTo>
                  <a:pt x="218008" y="195951"/>
                </a:lnTo>
                <a:lnTo>
                  <a:pt x="228014" y="197153"/>
                </a:lnTo>
                <a:lnTo>
                  <a:pt x="240400" y="198906"/>
                </a:lnTo>
                <a:lnTo>
                  <a:pt x="316606" y="20527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237"/>
          <p:cNvSpPr/>
          <p:nvPr/>
        </p:nvSpPr>
        <p:spPr>
          <a:xfrm>
            <a:off x="7555230" y="5957887"/>
            <a:ext cx="257176" cy="51436"/>
          </a:xfrm>
          <a:custGeom>
            <a:avLst/>
            <a:gdLst/>
            <a:ahLst/>
            <a:cxnLst/>
            <a:rect l="0" t="0" r="0" b="0"/>
            <a:pathLst>
              <a:path w="257176" h="51436">
                <a:moveTo>
                  <a:pt x="0" y="0"/>
                </a:moveTo>
                <a:lnTo>
                  <a:pt x="9101" y="4551"/>
                </a:lnTo>
                <a:lnTo>
                  <a:pt x="12735" y="5892"/>
                </a:lnTo>
                <a:lnTo>
                  <a:pt x="19312" y="7381"/>
                </a:lnTo>
                <a:lnTo>
                  <a:pt x="23352" y="7778"/>
                </a:lnTo>
                <a:lnTo>
                  <a:pt x="27950" y="8043"/>
                </a:lnTo>
                <a:lnTo>
                  <a:pt x="32921" y="8219"/>
                </a:lnTo>
                <a:lnTo>
                  <a:pt x="40045" y="9290"/>
                </a:lnTo>
                <a:lnTo>
                  <a:pt x="48604" y="10956"/>
                </a:lnTo>
                <a:lnTo>
                  <a:pt x="58120" y="13019"/>
                </a:lnTo>
                <a:lnTo>
                  <a:pt x="66369" y="14394"/>
                </a:lnTo>
                <a:lnTo>
                  <a:pt x="73774" y="15311"/>
                </a:lnTo>
                <a:lnTo>
                  <a:pt x="80615" y="15922"/>
                </a:lnTo>
                <a:lnTo>
                  <a:pt x="90891" y="17283"/>
                </a:lnTo>
                <a:lnTo>
                  <a:pt x="117548" y="21334"/>
                </a:lnTo>
                <a:lnTo>
                  <a:pt x="128848" y="22795"/>
                </a:lnTo>
                <a:lnTo>
                  <a:pt x="138286" y="23769"/>
                </a:lnTo>
                <a:lnTo>
                  <a:pt x="146483" y="24419"/>
                </a:lnTo>
                <a:lnTo>
                  <a:pt x="154805" y="24852"/>
                </a:lnTo>
                <a:lnTo>
                  <a:pt x="171672" y="25333"/>
                </a:lnTo>
                <a:lnTo>
                  <a:pt x="179218" y="26414"/>
                </a:lnTo>
                <a:lnTo>
                  <a:pt x="186154" y="28087"/>
                </a:lnTo>
                <a:lnTo>
                  <a:pt x="192683" y="30154"/>
                </a:lnTo>
                <a:lnTo>
                  <a:pt x="198940" y="32486"/>
                </a:lnTo>
                <a:lnTo>
                  <a:pt x="205017" y="34992"/>
                </a:lnTo>
                <a:lnTo>
                  <a:pt x="210973" y="37616"/>
                </a:lnTo>
                <a:lnTo>
                  <a:pt x="216849" y="39364"/>
                </a:lnTo>
                <a:lnTo>
                  <a:pt x="222671" y="40530"/>
                </a:lnTo>
                <a:lnTo>
                  <a:pt x="228457" y="41308"/>
                </a:lnTo>
                <a:lnTo>
                  <a:pt x="233267" y="42779"/>
                </a:lnTo>
                <a:lnTo>
                  <a:pt x="237426" y="44712"/>
                </a:lnTo>
                <a:lnTo>
                  <a:pt x="241151" y="46953"/>
                </a:lnTo>
                <a:lnTo>
                  <a:pt x="244587" y="48447"/>
                </a:lnTo>
                <a:lnTo>
                  <a:pt x="247830" y="49443"/>
                </a:lnTo>
                <a:lnTo>
                  <a:pt x="257175" y="514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238"/>
          <p:cNvSpPr/>
          <p:nvPr/>
        </p:nvSpPr>
        <p:spPr>
          <a:xfrm>
            <a:off x="7580947" y="6077902"/>
            <a:ext cx="222886" cy="17146"/>
          </a:xfrm>
          <a:custGeom>
            <a:avLst/>
            <a:gdLst/>
            <a:ahLst/>
            <a:cxnLst/>
            <a:rect l="0" t="0" r="0" b="0"/>
            <a:pathLst>
              <a:path w="222886" h="17146">
                <a:moveTo>
                  <a:pt x="0" y="0"/>
                </a:moveTo>
                <a:lnTo>
                  <a:pt x="82936" y="0"/>
                </a:lnTo>
                <a:lnTo>
                  <a:pt x="88629" y="953"/>
                </a:lnTo>
                <a:lnTo>
                  <a:pt x="94328" y="2540"/>
                </a:lnTo>
                <a:lnTo>
                  <a:pt x="100033" y="4551"/>
                </a:lnTo>
                <a:lnTo>
                  <a:pt x="105741" y="5892"/>
                </a:lnTo>
                <a:lnTo>
                  <a:pt x="111452" y="6785"/>
                </a:lnTo>
                <a:lnTo>
                  <a:pt x="146370" y="10583"/>
                </a:lnTo>
                <a:lnTo>
                  <a:pt x="222885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239"/>
          <p:cNvSpPr/>
          <p:nvPr/>
        </p:nvSpPr>
        <p:spPr>
          <a:xfrm>
            <a:off x="8018144" y="5777865"/>
            <a:ext cx="60009" cy="385763"/>
          </a:xfrm>
          <a:custGeom>
            <a:avLst/>
            <a:gdLst/>
            <a:ahLst/>
            <a:cxnLst/>
            <a:rect l="0" t="0" r="0" b="0"/>
            <a:pathLst>
              <a:path w="60009" h="385763">
                <a:moveTo>
                  <a:pt x="60008" y="0"/>
                </a:moveTo>
                <a:lnTo>
                  <a:pt x="55457" y="13652"/>
                </a:lnTo>
                <a:lnTo>
                  <a:pt x="54116" y="19579"/>
                </a:lnTo>
                <a:lnTo>
                  <a:pt x="52627" y="31244"/>
                </a:lnTo>
                <a:lnTo>
                  <a:pt x="52230" y="37974"/>
                </a:lnTo>
                <a:lnTo>
                  <a:pt x="51789" y="53072"/>
                </a:lnTo>
                <a:lnTo>
                  <a:pt x="49766" y="70624"/>
                </a:lnTo>
                <a:lnTo>
                  <a:pt x="42439" y="123146"/>
                </a:lnTo>
                <a:lnTo>
                  <a:pt x="37818" y="149724"/>
                </a:lnTo>
                <a:lnTo>
                  <a:pt x="32832" y="175063"/>
                </a:lnTo>
                <a:lnTo>
                  <a:pt x="27604" y="199577"/>
                </a:lnTo>
                <a:lnTo>
                  <a:pt x="24117" y="218776"/>
                </a:lnTo>
                <a:lnTo>
                  <a:pt x="21794" y="234433"/>
                </a:lnTo>
                <a:lnTo>
                  <a:pt x="20244" y="247729"/>
                </a:lnTo>
                <a:lnTo>
                  <a:pt x="18259" y="259450"/>
                </a:lnTo>
                <a:lnTo>
                  <a:pt x="15983" y="270121"/>
                </a:lnTo>
                <a:lnTo>
                  <a:pt x="13513" y="280093"/>
                </a:lnTo>
                <a:lnTo>
                  <a:pt x="11866" y="289599"/>
                </a:lnTo>
                <a:lnTo>
                  <a:pt x="10769" y="298793"/>
                </a:lnTo>
                <a:lnTo>
                  <a:pt x="10037" y="307780"/>
                </a:lnTo>
                <a:lnTo>
                  <a:pt x="9548" y="315677"/>
                </a:lnTo>
                <a:lnTo>
                  <a:pt x="9007" y="329531"/>
                </a:lnTo>
                <a:lnTo>
                  <a:pt x="7910" y="336844"/>
                </a:lnTo>
                <a:lnTo>
                  <a:pt x="6226" y="344578"/>
                </a:lnTo>
                <a:lnTo>
                  <a:pt x="4151" y="352591"/>
                </a:lnTo>
                <a:lnTo>
                  <a:pt x="2767" y="358886"/>
                </a:lnTo>
                <a:lnTo>
                  <a:pt x="1230" y="368419"/>
                </a:lnTo>
                <a:lnTo>
                  <a:pt x="366" y="379142"/>
                </a:lnTo>
                <a:lnTo>
                  <a:pt x="0" y="3857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240"/>
          <p:cNvSpPr/>
          <p:nvPr/>
        </p:nvSpPr>
        <p:spPr>
          <a:xfrm>
            <a:off x="8182829" y="5726429"/>
            <a:ext cx="243849" cy="394171"/>
          </a:xfrm>
          <a:custGeom>
            <a:avLst/>
            <a:gdLst/>
            <a:ahLst/>
            <a:cxnLst/>
            <a:rect l="0" t="0" r="0" b="0"/>
            <a:pathLst>
              <a:path w="243849" h="394171">
                <a:moveTo>
                  <a:pt x="101063" y="0"/>
                </a:moveTo>
                <a:lnTo>
                  <a:pt x="81751" y="19313"/>
                </a:lnTo>
                <a:lnTo>
                  <a:pt x="79616" y="22401"/>
                </a:lnTo>
                <a:lnTo>
                  <a:pt x="77244" y="28372"/>
                </a:lnTo>
                <a:lnTo>
                  <a:pt x="76189" y="36740"/>
                </a:lnTo>
                <a:lnTo>
                  <a:pt x="75908" y="41638"/>
                </a:lnTo>
                <a:lnTo>
                  <a:pt x="73056" y="52161"/>
                </a:lnTo>
                <a:lnTo>
                  <a:pt x="68613" y="64141"/>
                </a:lnTo>
                <a:lnTo>
                  <a:pt x="63463" y="78990"/>
                </a:lnTo>
                <a:lnTo>
                  <a:pt x="59805" y="86950"/>
                </a:lnTo>
                <a:lnTo>
                  <a:pt x="55460" y="95114"/>
                </a:lnTo>
                <a:lnTo>
                  <a:pt x="50658" y="103415"/>
                </a:lnTo>
                <a:lnTo>
                  <a:pt x="42783" y="117718"/>
                </a:lnTo>
                <a:lnTo>
                  <a:pt x="39350" y="124199"/>
                </a:lnTo>
                <a:lnTo>
                  <a:pt x="35156" y="135187"/>
                </a:lnTo>
                <a:lnTo>
                  <a:pt x="30455" y="149180"/>
                </a:lnTo>
                <a:lnTo>
                  <a:pt x="13773" y="201341"/>
                </a:lnTo>
                <a:lnTo>
                  <a:pt x="10484" y="214238"/>
                </a:lnTo>
                <a:lnTo>
                  <a:pt x="7340" y="228550"/>
                </a:lnTo>
                <a:lnTo>
                  <a:pt x="4292" y="243807"/>
                </a:lnTo>
                <a:lnTo>
                  <a:pt x="2258" y="258740"/>
                </a:lnTo>
                <a:lnTo>
                  <a:pt x="904" y="273459"/>
                </a:lnTo>
                <a:lnTo>
                  <a:pt x="0" y="288034"/>
                </a:lnTo>
                <a:lnTo>
                  <a:pt x="350" y="299655"/>
                </a:lnTo>
                <a:lnTo>
                  <a:pt x="1536" y="309308"/>
                </a:lnTo>
                <a:lnTo>
                  <a:pt x="3280" y="317648"/>
                </a:lnTo>
                <a:lnTo>
                  <a:pt x="6346" y="326065"/>
                </a:lnTo>
                <a:lnTo>
                  <a:pt x="10296" y="334535"/>
                </a:lnTo>
                <a:lnTo>
                  <a:pt x="22417" y="357567"/>
                </a:lnTo>
                <a:lnTo>
                  <a:pt x="28962" y="369421"/>
                </a:lnTo>
                <a:lnTo>
                  <a:pt x="35046" y="377866"/>
                </a:lnTo>
                <a:lnTo>
                  <a:pt x="40924" y="384793"/>
                </a:lnTo>
                <a:lnTo>
                  <a:pt x="43826" y="387974"/>
                </a:lnTo>
                <a:lnTo>
                  <a:pt x="47665" y="390094"/>
                </a:lnTo>
                <a:lnTo>
                  <a:pt x="52129" y="391508"/>
                </a:lnTo>
                <a:lnTo>
                  <a:pt x="57011" y="392451"/>
                </a:lnTo>
                <a:lnTo>
                  <a:pt x="62170" y="393080"/>
                </a:lnTo>
                <a:lnTo>
                  <a:pt x="67514" y="393498"/>
                </a:lnTo>
                <a:lnTo>
                  <a:pt x="72983" y="393777"/>
                </a:lnTo>
                <a:lnTo>
                  <a:pt x="84138" y="394088"/>
                </a:lnTo>
                <a:lnTo>
                  <a:pt x="89780" y="394170"/>
                </a:lnTo>
                <a:lnTo>
                  <a:pt x="95446" y="393273"/>
                </a:lnTo>
                <a:lnTo>
                  <a:pt x="101128" y="391722"/>
                </a:lnTo>
                <a:lnTo>
                  <a:pt x="106822" y="389736"/>
                </a:lnTo>
                <a:lnTo>
                  <a:pt x="112522" y="387459"/>
                </a:lnTo>
                <a:lnTo>
                  <a:pt x="118228" y="384989"/>
                </a:lnTo>
                <a:lnTo>
                  <a:pt x="123936" y="382389"/>
                </a:lnTo>
                <a:lnTo>
                  <a:pt x="129647" y="378751"/>
                </a:lnTo>
                <a:lnTo>
                  <a:pt x="135360" y="374421"/>
                </a:lnTo>
                <a:lnTo>
                  <a:pt x="141072" y="369629"/>
                </a:lnTo>
                <a:lnTo>
                  <a:pt x="146785" y="365482"/>
                </a:lnTo>
                <a:lnTo>
                  <a:pt x="152500" y="361765"/>
                </a:lnTo>
                <a:lnTo>
                  <a:pt x="158215" y="358335"/>
                </a:lnTo>
                <a:lnTo>
                  <a:pt x="163929" y="353190"/>
                </a:lnTo>
                <a:lnTo>
                  <a:pt x="169644" y="346903"/>
                </a:lnTo>
                <a:lnTo>
                  <a:pt x="175359" y="339854"/>
                </a:lnTo>
                <a:lnTo>
                  <a:pt x="180121" y="333249"/>
                </a:lnTo>
                <a:lnTo>
                  <a:pt x="184248" y="326942"/>
                </a:lnTo>
                <a:lnTo>
                  <a:pt x="187953" y="320832"/>
                </a:lnTo>
                <a:lnTo>
                  <a:pt x="191375" y="313900"/>
                </a:lnTo>
                <a:lnTo>
                  <a:pt x="194608" y="306422"/>
                </a:lnTo>
                <a:lnTo>
                  <a:pt x="197716" y="298579"/>
                </a:lnTo>
                <a:lnTo>
                  <a:pt x="206250" y="274625"/>
                </a:lnTo>
                <a:lnTo>
                  <a:pt x="211193" y="260236"/>
                </a:lnTo>
                <a:lnTo>
                  <a:pt x="215441" y="246833"/>
                </a:lnTo>
                <a:lnTo>
                  <a:pt x="222700" y="221781"/>
                </a:lnTo>
                <a:lnTo>
                  <a:pt x="231641" y="185248"/>
                </a:lnTo>
                <a:lnTo>
                  <a:pt x="236693" y="163503"/>
                </a:lnTo>
                <a:lnTo>
                  <a:pt x="240060" y="146150"/>
                </a:lnTo>
                <a:lnTo>
                  <a:pt x="242305" y="131724"/>
                </a:lnTo>
                <a:lnTo>
                  <a:pt x="243803" y="119249"/>
                </a:lnTo>
                <a:lnTo>
                  <a:pt x="243848" y="109027"/>
                </a:lnTo>
                <a:lnTo>
                  <a:pt x="242926" y="100307"/>
                </a:lnTo>
                <a:lnTo>
                  <a:pt x="241358" y="92589"/>
                </a:lnTo>
                <a:lnTo>
                  <a:pt x="238408" y="83634"/>
                </a:lnTo>
                <a:lnTo>
                  <a:pt x="234537" y="73854"/>
                </a:lnTo>
                <a:lnTo>
                  <a:pt x="226108" y="54732"/>
                </a:lnTo>
                <a:lnTo>
                  <a:pt x="219186" y="39883"/>
                </a:lnTo>
                <a:lnTo>
                  <a:pt x="215055" y="34209"/>
                </a:lnTo>
                <a:lnTo>
                  <a:pt x="210395" y="29474"/>
                </a:lnTo>
                <a:lnTo>
                  <a:pt x="205383" y="25364"/>
                </a:lnTo>
                <a:lnTo>
                  <a:pt x="200138" y="21672"/>
                </a:lnTo>
                <a:lnTo>
                  <a:pt x="194736" y="18259"/>
                </a:lnTo>
                <a:lnTo>
                  <a:pt x="189229" y="15030"/>
                </a:lnTo>
                <a:lnTo>
                  <a:pt x="183653" y="12878"/>
                </a:lnTo>
                <a:lnTo>
                  <a:pt x="178030" y="11443"/>
                </a:lnTo>
                <a:lnTo>
                  <a:pt x="172378" y="10486"/>
                </a:lnTo>
                <a:lnTo>
                  <a:pt x="166703" y="9849"/>
                </a:lnTo>
                <a:lnTo>
                  <a:pt x="161016" y="9423"/>
                </a:lnTo>
                <a:lnTo>
                  <a:pt x="155319" y="9140"/>
                </a:lnTo>
                <a:lnTo>
                  <a:pt x="141369" y="8825"/>
                </a:lnTo>
                <a:lnTo>
                  <a:pt x="91149" y="8588"/>
                </a:lnTo>
                <a:lnTo>
                  <a:pt x="83977" y="10488"/>
                </a:lnTo>
                <a:lnTo>
                  <a:pt x="77290" y="13660"/>
                </a:lnTo>
                <a:lnTo>
                  <a:pt x="70926" y="17679"/>
                </a:lnTo>
                <a:lnTo>
                  <a:pt x="64779" y="21312"/>
                </a:lnTo>
                <a:lnTo>
                  <a:pt x="58777" y="24685"/>
                </a:lnTo>
                <a:lnTo>
                  <a:pt x="52870" y="27887"/>
                </a:lnTo>
                <a:lnTo>
                  <a:pt x="47979" y="31927"/>
                </a:lnTo>
                <a:lnTo>
                  <a:pt x="43766" y="36525"/>
                </a:lnTo>
                <a:lnTo>
                  <a:pt x="36546" y="45761"/>
                </a:lnTo>
                <a:lnTo>
                  <a:pt x="33287" y="49558"/>
                </a:lnTo>
                <a:lnTo>
                  <a:pt x="23911" y="6000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241"/>
          <p:cNvSpPr/>
          <p:nvPr/>
        </p:nvSpPr>
        <p:spPr>
          <a:xfrm>
            <a:off x="664788" y="1389098"/>
            <a:ext cx="3974411" cy="1834003"/>
          </a:xfrm>
          <a:custGeom>
            <a:avLst/>
            <a:gdLst/>
            <a:ahLst/>
            <a:cxnLst/>
            <a:rect l="0" t="0" r="0" b="0"/>
            <a:pathLst>
              <a:path w="3974411" h="1834003">
                <a:moveTo>
                  <a:pt x="3744334" y="265394"/>
                </a:moveTo>
                <a:lnTo>
                  <a:pt x="3739783" y="260843"/>
                </a:lnTo>
                <a:lnTo>
                  <a:pt x="3666355" y="215785"/>
                </a:lnTo>
                <a:lnTo>
                  <a:pt x="3603447" y="193753"/>
                </a:lnTo>
                <a:lnTo>
                  <a:pt x="3476437" y="160804"/>
                </a:lnTo>
                <a:lnTo>
                  <a:pt x="3370248" y="138085"/>
                </a:lnTo>
                <a:lnTo>
                  <a:pt x="3270398" y="119830"/>
                </a:lnTo>
                <a:lnTo>
                  <a:pt x="3131498" y="90767"/>
                </a:lnTo>
                <a:lnTo>
                  <a:pt x="3020235" y="71794"/>
                </a:lnTo>
                <a:lnTo>
                  <a:pt x="2921076" y="59794"/>
                </a:lnTo>
                <a:lnTo>
                  <a:pt x="2665243" y="36799"/>
                </a:lnTo>
                <a:lnTo>
                  <a:pt x="2563511" y="25365"/>
                </a:lnTo>
                <a:lnTo>
                  <a:pt x="2446364" y="17921"/>
                </a:lnTo>
                <a:lnTo>
                  <a:pt x="2323461" y="14475"/>
                </a:lnTo>
                <a:lnTo>
                  <a:pt x="2211132" y="10073"/>
                </a:lnTo>
                <a:lnTo>
                  <a:pt x="2100359" y="8585"/>
                </a:lnTo>
                <a:lnTo>
                  <a:pt x="1619537" y="7268"/>
                </a:lnTo>
                <a:lnTo>
                  <a:pt x="1190477" y="0"/>
                </a:lnTo>
                <a:lnTo>
                  <a:pt x="1059353" y="7058"/>
                </a:lnTo>
                <a:lnTo>
                  <a:pt x="942913" y="12668"/>
                </a:lnTo>
                <a:lnTo>
                  <a:pt x="824992" y="29665"/>
                </a:lnTo>
                <a:lnTo>
                  <a:pt x="725530" y="45794"/>
                </a:lnTo>
                <a:lnTo>
                  <a:pt x="618589" y="73998"/>
                </a:lnTo>
                <a:lnTo>
                  <a:pt x="501436" y="114902"/>
                </a:lnTo>
                <a:lnTo>
                  <a:pt x="395633" y="164535"/>
                </a:lnTo>
                <a:lnTo>
                  <a:pt x="317398" y="216676"/>
                </a:lnTo>
                <a:lnTo>
                  <a:pt x="271495" y="259214"/>
                </a:lnTo>
                <a:lnTo>
                  <a:pt x="168192" y="361184"/>
                </a:lnTo>
                <a:lnTo>
                  <a:pt x="139447" y="397502"/>
                </a:lnTo>
                <a:lnTo>
                  <a:pt x="88080" y="467914"/>
                </a:lnTo>
                <a:lnTo>
                  <a:pt x="63955" y="511032"/>
                </a:lnTo>
                <a:lnTo>
                  <a:pt x="26984" y="592304"/>
                </a:lnTo>
                <a:lnTo>
                  <a:pt x="14209" y="632343"/>
                </a:lnTo>
                <a:lnTo>
                  <a:pt x="7511" y="672957"/>
                </a:lnTo>
                <a:lnTo>
                  <a:pt x="2311" y="721806"/>
                </a:lnTo>
                <a:lnTo>
                  <a:pt x="0" y="772091"/>
                </a:lnTo>
                <a:lnTo>
                  <a:pt x="1513" y="812855"/>
                </a:lnTo>
                <a:lnTo>
                  <a:pt x="7720" y="862580"/>
                </a:lnTo>
                <a:lnTo>
                  <a:pt x="13834" y="891807"/>
                </a:lnTo>
                <a:lnTo>
                  <a:pt x="29891" y="934445"/>
                </a:lnTo>
                <a:lnTo>
                  <a:pt x="47818" y="976135"/>
                </a:lnTo>
                <a:lnTo>
                  <a:pt x="74780" y="1025047"/>
                </a:lnTo>
                <a:lnTo>
                  <a:pt x="115382" y="1075708"/>
                </a:lnTo>
                <a:lnTo>
                  <a:pt x="154446" y="1122404"/>
                </a:lnTo>
                <a:lnTo>
                  <a:pt x="198569" y="1168317"/>
                </a:lnTo>
                <a:lnTo>
                  <a:pt x="264703" y="1222968"/>
                </a:lnTo>
                <a:lnTo>
                  <a:pt x="336395" y="1273933"/>
                </a:lnTo>
                <a:lnTo>
                  <a:pt x="469792" y="1349962"/>
                </a:lnTo>
                <a:lnTo>
                  <a:pt x="579903" y="1405173"/>
                </a:lnTo>
                <a:lnTo>
                  <a:pt x="675976" y="1455136"/>
                </a:lnTo>
                <a:lnTo>
                  <a:pt x="903504" y="1557218"/>
                </a:lnTo>
                <a:lnTo>
                  <a:pt x="1015998" y="1601480"/>
                </a:lnTo>
                <a:lnTo>
                  <a:pt x="1120204" y="1644372"/>
                </a:lnTo>
                <a:lnTo>
                  <a:pt x="1239919" y="1688828"/>
                </a:lnTo>
                <a:lnTo>
                  <a:pt x="1350937" y="1722019"/>
                </a:lnTo>
                <a:lnTo>
                  <a:pt x="1473244" y="1754543"/>
                </a:lnTo>
                <a:lnTo>
                  <a:pt x="1589408" y="1783015"/>
                </a:lnTo>
                <a:lnTo>
                  <a:pt x="1706052" y="1801340"/>
                </a:lnTo>
                <a:lnTo>
                  <a:pt x="1920020" y="1828031"/>
                </a:lnTo>
                <a:lnTo>
                  <a:pt x="2029203" y="1832951"/>
                </a:lnTo>
                <a:lnTo>
                  <a:pt x="2277201" y="1834002"/>
                </a:lnTo>
                <a:lnTo>
                  <a:pt x="2385202" y="1831551"/>
                </a:lnTo>
                <a:lnTo>
                  <a:pt x="2476383" y="1826334"/>
                </a:lnTo>
                <a:lnTo>
                  <a:pt x="2594468" y="1810002"/>
                </a:lnTo>
                <a:lnTo>
                  <a:pt x="2708815" y="1788471"/>
                </a:lnTo>
                <a:lnTo>
                  <a:pt x="2812324" y="1767104"/>
                </a:lnTo>
                <a:lnTo>
                  <a:pt x="2931689" y="1731592"/>
                </a:lnTo>
                <a:lnTo>
                  <a:pt x="3055353" y="1680849"/>
                </a:lnTo>
                <a:lnTo>
                  <a:pt x="3165432" y="1632004"/>
                </a:lnTo>
                <a:lnTo>
                  <a:pt x="3257953" y="1585562"/>
                </a:lnTo>
                <a:lnTo>
                  <a:pt x="3331933" y="1543227"/>
                </a:lnTo>
                <a:lnTo>
                  <a:pt x="3386738" y="1505785"/>
                </a:lnTo>
                <a:lnTo>
                  <a:pt x="3466612" y="1449210"/>
                </a:lnTo>
                <a:lnTo>
                  <a:pt x="3540251" y="1395960"/>
                </a:lnTo>
                <a:lnTo>
                  <a:pt x="3606549" y="1347800"/>
                </a:lnTo>
                <a:lnTo>
                  <a:pt x="3681010" y="1283904"/>
                </a:lnTo>
                <a:lnTo>
                  <a:pt x="3717460" y="1247655"/>
                </a:lnTo>
                <a:lnTo>
                  <a:pt x="3755250" y="1206779"/>
                </a:lnTo>
                <a:lnTo>
                  <a:pt x="3796992" y="1157945"/>
                </a:lnTo>
                <a:lnTo>
                  <a:pt x="3837180" y="1104287"/>
                </a:lnTo>
                <a:lnTo>
                  <a:pt x="3868084" y="1048110"/>
                </a:lnTo>
                <a:lnTo>
                  <a:pt x="3898378" y="979420"/>
                </a:lnTo>
                <a:lnTo>
                  <a:pt x="3913167" y="940825"/>
                </a:lnTo>
                <a:lnTo>
                  <a:pt x="3935799" y="857812"/>
                </a:lnTo>
                <a:lnTo>
                  <a:pt x="3946270" y="816028"/>
                </a:lnTo>
                <a:lnTo>
                  <a:pt x="3955051" y="775868"/>
                </a:lnTo>
                <a:lnTo>
                  <a:pt x="3965303" y="723094"/>
                </a:lnTo>
                <a:lnTo>
                  <a:pt x="3968800" y="694352"/>
                </a:lnTo>
                <a:lnTo>
                  <a:pt x="3971130" y="664714"/>
                </a:lnTo>
                <a:lnTo>
                  <a:pt x="3972684" y="634477"/>
                </a:lnTo>
                <a:lnTo>
                  <a:pt x="3974410" y="572941"/>
                </a:lnTo>
                <a:lnTo>
                  <a:pt x="3974226" y="516382"/>
                </a:lnTo>
                <a:lnTo>
                  <a:pt x="3970968" y="475369"/>
                </a:lnTo>
                <a:lnTo>
                  <a:pt x="3959228" y="425505"/>
                </a:lnTo>
                <a:lnTo>
                  <a:pt x="3943685" y="380568"/>
                </a:lnTo>
                <a:lnTo>
                  <a:pt x="3912617" y="324798"/>
                </a:lnTo>
                <a:lnTo>
                  <a:pt x="3888977" y="283223"/>
                </a:lnTo>
                <a:lnTo>
                  <a:pt x="3853443" y="234376"/>
                </a:lnTo>
                <a:lnTo>
                  <a:pt x="3818785" y="200324"/>
                </a:lnTo>
                <a:lnTo>
                  <a:pt x="3738131" y="145687"/>
                </a:lnTo>
                <a:lnTo>
                  <a:pt x="3675481" y="118946"/>
                </a:lnTo>
                <a:lnTo>
                  <a:pt x="3597249" y="100317"/>
                </a:lnTo>
                <a:lnTo>
                  <a:pt x="3504304" y="9394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You have five courses left in high school and you plan to take two of them in winter term.   How many ways can these courses be selected?</a:t>
            </a:r>
            <a:endParaRPr lang="en-US" dirty="0"/>
          </a:p>
        </p:txBody>
      </p:sp>
      <p:sp>
        <p:nvSpPr>
          <p:cNvPr id="4" name="SMARTPenAnnotation68"/>
          <p:cNvSpPr/>
          <p:nvPr/>
        </p:nvSpPr>
        <p:spPr>
          <a:xfrm>
            <a:off x="2344341" y="1568767"/>
            <a:ext cx="556022" cy="257176"/>
          </a:xfrm>
          <a:custGeom>
            <a:avLst/>
            <a:gdLst/>
            <a:ahLst/>
            <a:cxnLst/>
            <a:rect l="0" t="0" r="0" b="0"/>
            <a:pathLst>
              <a:path w="556022" h="257176">
                <a:moveTo>
                  <a:pt x="7381" y="257175"/>
                </a:moveTo>
                <a:lnTo>
                  <a:pt x="7381" y="252624"/>
                </a:lnTo>
                <a:lnTo>
                  <a:pt x="6428" y="251284"/>
                </a:lnTo>
                <a:lnTo>
                  <a:pt x="4841" y="250390"/>
                </a:lnTo>
                <a:lnTo>
                  <a:pt x="2830" y="249794"/>
                </a:lnTo>
                <a:lnTo>
                  <a:pt x="1489" y="248444"/>
                </a:lnTo>
                <a:lnTo>
                  <a:pt x="596" y="246592"/>
                </a:lnTo>
                <a:lnTo>
                  <a:pt x="0" y="244405"/>
                </a:lnTo>
                <a:lnTo>
                  <a:pt x="1878" y="236894"/>
                </a:lnTo>
                <a:lnTo>
                  <a:pt x="6294" y="225652"/>
                </a:lnTo>
                <a:lnTo>
                  <a:pt x="11610" y="219154"/>
                </a:lnTo>
                <a:lnTo>
                  <a:pt x="14963" y="217540"/>
                </a:lnTo>
                <a:lnTo>
                  <a:pt x="27831" y="214316"/>
                </a:lnTo>
                <a:lnTo>
                  <a:pt x="34885" y="210187"/>
                </a:lnTo>
                <a:lnTo>
                  <a:pt x="44211" y="202507"/>
                </a:lnTo>
                <a:lnTo>
                  <a:pt x="52642" y="197000"/>
                </a:lnTo>
                <a:lnTo>
                  <a:pt x="62740" y="191378"/>
                </a:lnTo>
                <a:lnTo>
                  <a:pt x="73577" y="185705"/>
                </a:lnTo>
                <a:lnTo>
                  <a:pt x="84849" y="180953"/>
                </a:lnTo>
                <a:lnTo>
                  <a:pt x="117694" y="168054"/>
                </a:lnTo>
                <a:lnTo>
                  <a:pt x="144991" y="157876"/>
                </a:lnTo>
                <a:lnTo>
                  <a:pt x="176424" y="146791"/>
                </a:lnTo>
                <a:lnTo>
                  <a:pt x="185799" y="143580"/>
                </a:lnTo>
                <a:lnTo>
                  <a:pt x="201295" y="137474"/>
                </a:lnTo>
                <a:lnTo>
                  <a:pt x="215485" y="131584"/>
                </a:lnTo>
                <a:lnTo>
                  <a:pt x="231317" y="125792"/>
                </a:lnTo>
                <a:lnTo>
                  <a:pt x="256295" y="117176"/>
                </a:lnTo>
                <a:lnTo>
                  <a:pt x="270727" y="111451"/>
                </a:lnTo>
                <a:lnTo>
                  <a:pt x="284443" y="105731"/>
                </a:lnTo>
                <a:lnTo>
                  <a:pt x="300065" y="100014"/>
                </a:lnTo>
                <a:lnTo>
                  <a:pt x="316533" y="96838"/>
                </a:lnTo>
                <a:lnTo>
                  <a:pt x="332424" y="94474"/>
                </a:lnTo>
                <a:lnTo>
                  <a:pt x="345837" y="90248"/>
                </a:lnTo>
                <a:lnTo>
                  <a:pt x="368649" y="82514"/>
                </a:lnTo>
                <a:lnTo>
                  <a:pt x="382575" y="76996"/>
                </a:lnTo>
                <a:lnTo>
                  <a:pt x="388955" y="74190"/>
                </a:lnTo>
                <a:lnTo>
                  <a:pt x="472966" y="39639"/>
                </a:lnTo>
                <a:lnTo>
                  <a:pt x="492438" y="30952"/>
                </a:lnTo>
                <a:lnTo>
                  <a:pt x="507442" y="23917"/>
                </a:lnTo>
                <a:lnTo>
                  <a:pt x="515062" y="19754"/>
                </a:lnTo>
                <a:lnTo>
                  <a:pt x="523000" y="15075"/>
                </a:lnTo>
                <a:lnTo>
                  <a:pt x="540205" y="4467"/>
                </a:lnTo>
                <a:lnTo>
                  <a:pt x="55602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9"/>
          <p:cNvSpPr/>
          <p:nvPr/>
        </p:nvSpPr>
        <p:spPr>
          <a:xfrm>
            <a:off x="2643187" y="1328737"/>
            <a:ext cx="42864" cy="240031"/>
          </a:xfrm>
          <a:custGeom>
            <a:avLst/>
            <a:gdLst/>
            <a:ahLst/>
            <a:cxnLst/>
            <a:rect l="0" t="0" r="0" b="0"/>
            <a:pathLst>
              <a:path w="42864" h="240031">
                <a:moveTo>
                  <a:pt x="0" y="0"/>
                </a:moveTo>
                <a:lnTo>
                  <a:pt x="0" y="20151"/>
                </a:lnTo>
                <a:lnTo>
                  <a:pt x="952" y="27722"/>
                </a:lnTo>
                <a:lnTo>
                  <a:pt x="4551" y="51373"/>
                </a:lnTo>
                <a:lnTo>
                  <a:pt x="6844" y="61871"/>
                </a:lnTo>
                <a:lnTo>
                  <a:pt x="9325" y="70775"/>
                </a:lnTo>
                <a:lnTo>
                  <a:pt x="11932" y="78616"/>
                </a:lnTo>
                <a:lnTo>
                  <a:pt x="13670" y="85748"/>
                </a:lnTo>
                <a:lnTo>
                  <a:pt x="14828" y="92408"/>
                </a:lnTo>
                <a:lnTo>
                  <a:pt x="15600" y="98753"/>
                </a:lnTo>
                <a:lnTo>
                  <a:pt x="16115" y="106793"/>
                </a:lnTo>
                <a:lnTo>
                  <a:pt x="16458" y="115963"/>
                </a:lnTo>
                <a:lnTo>
                  <a:pt x="17009" y="148954"/>
                </a:lnTo>
                <a:lnTo>
                  <a:pt x="18007" y="154548"/>
                </a:lnTo>
                <a:lnTo>
                  <a:pt x="19625" y="159229"/>
                </a:lnTo>
                <a:lnTo>
                  <a:pt x="21656" y="163303"/>
                </a:lnTo>
                <a:lnTo>
                  <a:pt x="23009" y="167923"/>
                </a:lnTo>
                <a:lnTo>
                  <a:pt x="23912" y="172909"/>
                </a:lnTo>
                <a:lnTo>
                  <a:pt x="24514" y="178138"/>
                </a:lnTo>
                <a:lnTo>
                  <a:pt x="24915" y="182576"/>
                </a:lnTo>
                <a:lnTo>
                  <a:pt x="25361" y="190047"/>
                </a:lnTo>
                <a:lnTo>
                  <a:pt x="26432" y="194326"/>
                </a:lnTo>
                <a:lnTo>
                  <a:pt x="28099" y="199083"/>
                </a:lnTo>
                <a:lnTo>
                  <a:pt x="30163" y="204160"/>
                </a:lnTo>
                <a:lnTo>
                  <a:pt x="31538" y="208496"/>
                </a:lnTo>
                <a:lnTo>
                  <a:pt x="32456" y="212340"/>
                </a:lnTo>
                <a:lnTo>
                  <a:pt x="33475" y="219151"/>
                </a:lnTo>
                <a:lnTo>
                  <a:pt x="33928" y="225353"/>
                </a:lnTo>
                <a:lnTo>
                  <a:pt x="34129" y="231284"/>
                </a:lnTo>
                <a:lnTo>
                  <a:pt x="34183" y="234200"/>
                </a:lnTo>
                <a:lnTo>
                  <a:pt x="35171" y="236143"/>
                </a:lnTo>
                <a:lnTo>
                  <a:pt x="36782" y="237439"/>
                </a:lnTo>
                <a:lnTo>
                  <a:pt x="42863" y="240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0"/>
          <p:cNvSpPr/>
          <p:nvPr/>
        </p:nvSpPr>
        <p:spPr>
          <a:xfrm>
            <a:off x="2780391" y="1358088"/>
            <a:ext cx="256516" cy="183600"/>
          </a:xfrm>
          <a:custGeom>
            <a:avLst/>
            <a:gdLst/>
            <a:ahLst/>
            <a:cxnLst/>
            <a:rect l="0" t="0" r="0" b="0"/>
            <a:pathLst>
              <a:path w="256516" h="183600">
                <a:moveTo>
                  <a:pt x="42818" y="4939"/>
                </a:moveTo>
                <a:lnTo>
                  <a:pt x="38268" y="388"/>
                </a:lnTo>
                <a:lnTo>
                  <a:pt x="36927" y="0"/>
                </a:lnTo>
                <a:lnTo>
                  <a:pt x="36033" y="694"/>
                </a:lnTo>
                <a:lnTo>
                  <a:pt x="35438" y="2109"/>
                </a:lnTo>
                <a:lnTo>
                  <a:pt x="32235" y="6221"/>
                </a:lnTo>
                <a:lnTo>
                  <a:pt x="30048" y="8651"/>
                </a:lnTo>
                <a:lnTo>
                  <a:pt x="27637" y="10271"/>
                </a:lnTo>
                <a:lnTo>
                  <a:pt x="22419" y="12071"/>
                </a:lnTo>
                <a:lnTo>
                  <a:pt x="19694" y="15409"/>
                </a:lnTo>
                <a:lnTo>
                  <a:pt x="16925" y="20492"/>
                </a:lnTo>
                <a:lnTo>
                  <a:pt x="11307" y="32806"/>
                </a:lnTo>
                <a:lnTo>
                  <a:pt x="5636" y="44629"/>
                </a:lnTo>
                <a:lnTo>
                  <a:pt x="3743" y="49497"/>
                </a:lnTo>
                <a:lnTo>
                  <a:pt x="2480" y="53694"/>
                </a:lnTo>
                <a:lnTo>
                  <a:pt x="1639" y="57445"/>
                </a:lnTo>
                <a:lnTo>
                  <a:pt x="1078" y="61851"/>
                </a:lnTo>
                <a:lnTo>
                  <a:pt x="704" y="66693"/>
                </a:lnTo>
                <a:lnTo>
                  <a:pt x="288" y="76200"/>
                </a:lnTo>
                <a:lnTo>
                  <a:pt x="104" y="83601"/>
                </a:lnTo>
                <a:lnTo>
                  <a:pt x="0" y="97673"/>
                </a:lnTo>
                <a:lnTo>
                  <a:pt x="938" y="102004"/>
                </a:lnTo>
                <a:lnTo>
                  <a:pt x="2516" y="105844"/>
                </a:lnTo>
                <a:lnTo>
                  <a:pt x="4520" y="109357"/>
                </a:lnTo>
                <a:lnTo>
                  <a:pt x="9287" y="118339"/>
                </a:lnTo>
                <a:lnTo>
                  <a:pt x="11892" y="123402"/>
                </a:lnTo>
                <a:lnTo>
                  <a:pt x="14581" y="127729"/>
                </a:lnTo>
                <a:lnTo>
                  <a:pt x="17326" y="131567"/>
                </a:lnTo>
                <a:lnTo>
                  <a:pt x="20108" y="135078"/>
                </a:lnTo>
                <a:lnTo>
                  <a:pt x="22916" y="138371"/>
                </a:lnTo>
                <a:lnTo>
                  <a:pt x="25740" y="141518"/>
                </a:lnTo>
                <a:lnTo>
                  <a:pt x="28575" y="144569"/>
                </a:lnTo>
                <a:lnTo>
                  <a:pt x="31418" y="146603"/>
                </a:lnTo>
                <a:lnTo>
                  <a:pt x="37117" y="148864"/>
                </a:lnTo>
                <a:lnTo>
                  <a:pt x="41875" y="151371"/>
                </a:lnTo>
                <a:lnTo>
                  <a:pt x="47904" y="154948"/>
                </a:lnTo>
                <a:lnTo>
                  <a:pt x="54782" y="159237"/>
                </a:lnTo>
                <a:lnTo>
                  <a:pt x="62224" y="163050"/>
                </a:lnTo>
                <a:lnTo>
                  <a:pt x="70043" y="166544"/>
                </a:lnTo>
                <a:lnTo>
                  <a:pt x="78113" y="169825"/>
                </a:lnTo>
                <a:lnTo>
                  <a:pt x="84446" y="172013"/>
                </a:lnTo>
                <a:lnTo>
                  <a:pt x="89620" y="173472"/>
                </a:lnTo>
                <a:lnTo>
                  <a:pt x="94022" y="174444"/>
                </a:lnTo>
                <a:lnTo>
                  <a:pt x="98862" y="176045"/>
                </a:lnTo>
                <a:lnTo>
                  <a:pt x="103993" y="178065"/>
                </a:lnTo>
                <a:lnTo>
                  <a:pt x="109319" y="180364"/>
                </a:lnTo>
                <a:lnTo>
                  <a:pt x="113822" y="181896"/>
                </a:lnTo>
                <a:lnTo>
                  <a:pt x="121366" y="183599"/>
                </a:lnTo>
                <a:lnTo>
                  <a:pt x="124711" y="183101"/>
                </a:lnTo>
                <a:lnTo>
                  <a:pt x="127893" y="181816"/>
                </a:lnTo>
                <a:lnTo>
                  <a:pt x="130968" y="180007"/>
                </a:lnTo>
                <a:lnTo>
                  <a:pt x="136827" y="178801"/>
                </a:lnTo>
                <a:lnTo>
                  <a:pt x="144543" y="177997"/>
                </a:lnTo>
                <a:lnTo>
                  <a:pt x="153498" y="177461"/>
                </a:lnTo>
                <a:lnTo>
                  <a:pt x="160420" y="176151"/>
                </a:lnTo>
                <a:lnTo>
                  <a:pt x="165987" y="174326"/>
                </a:lnTo>
                <a:lnTo>
                  <a:pt x="175665" y="169757"/>
                </a:lnTo>
                <a:lnTo>
                  <a:pt x="186316" y="164552"/>
                </a:lnTo>
                <a:lnTo>
                  <a:pt x="190871" y="160877"/>
                </a:lnTo>
                <a:lnTo>
                  <a:pt x="194860" y="156523"/>
                </a:lnTo>
                <a:lnTo>
                  <a:pt x="198472" y="151715"/>
                </a:lnTo>
                <a:lnTo>
                  <a:pt x="202785" y="147557"/>
                </a:lnTo>
                <a:lnTo>
                  <a:pt x="207565" y="143833"/>
                </a:lnTo>
                <a:lnTo>
                  <a:pt x="212657" y="140397"/>
                </a:lnTo>
                <a:lnTo>
                  <a:pt x="217004" y="137155"/>
                </a:lnTo>
                <a:lnTo>
                  <a:pt x="220855" y="134040"/>
                </a:lnTo>
                <a:lnTo>
                  <a:pt x="224375" y="131011"/>
                </a:lnTo>
                <a:lnTo>
                  <a:pt x="228626" y="126135"/>
                </a:lnTo>
                <a:lnTo>
                  <a:pt x="233365" y="120026"/>
                </a:lnTo>
                <a:lnTo>
                  <a:pt x="238429" y="113096"/>
                </a:lnTo>
                <a:lnTo>
                  <a:pt x="242758" y="107524"/>
                </a:lnTo>
                <a:lnTo>
                  <a:pt x="246597" y="102856"/>
                </a:lnTo>
                <a:lnTo>
                  <a:pt x="250108" y="98792"/>
                </a:lnTo>
                <a:lnTo>
                  <a:pt x="252449" y="94178"/>
                </a:lnTo>
                <a:lnTo>
                  <a:pt x="254010" y="89197"/>
                </a:lnTo>
                <a:lnTo>
                  <a:pt x="255050" y="83971"/>
                </a:lnTo>
                <a:lnTo>
                  <a:pt x="255744" y="78582"/>
                </a:lnTo>
                <a:lnTo>
                  <a:pt x="256206" y="73084"/>
                </a:lnTo>
                <a:lnTo>
                  <a:pt x="256515" y="67514"/>
                </a:lnTo>
                <a:lnTo>
                  <a:pt x="255767" y="61896"/>
                </a:lnTo>
                <a:lnTo>
                  <a:pt x="254317" y="56245"/>
                </a:lnTo>
                <a:lnTo>
                  <a:pt x="252398" y="50573"/>
                </a:lnTo>
                <a:lnTo>
                  <a:pt x="250166" y="46792"/>
                </a:lnTo>
                <a:lnTo>
                  <a:pt x="247725" y="44271"/>
                </a:lnTo>
                <a:lnTo>
                  <a:pt x="242473" y="40517"/>
                </a:lnTo>
                <a:lnTo>
                  <a:pt x="236964" y="35674"/>
                </a:lnTo>
                <a:lnTo>
                  <a:pt x="231340" y="30347"/>
                </a:lnTo>
                <a:lnTo>
                  <a:pt x="228507" y="27592"/>
                </a:lnTo>
                <a:lnTo>
                  <a:pt x="224714" y="25756"/>
                </a:lnTo>
                <a:lnTo>
                  <a:pt x="220279" y="24532"/>
                </a:lnTo>
                <a:lnTo>
                  <a:pt x="215418" y="23716"/>
                </a:lnTo>
                <a:lnTo>
                  <a:pt x="208368" y="22219"/>
                </a:lnTo>
                <a:lnTo>
                  <a:pt x="179288" y="15563"/>
                </a:lnTo>
                <a:lnTo>
                  <a:pt x="154272" y="10296"/>
                </a:lnTo>
                <a:lnTo>
                  <a:pt x="142838" y="9463"/>
                </a:lnTo>
                <a:lnTo>
                  <a:pt x="132358" y="9860"/>
                </a:lnTo>
                <a:lnTo>
                  <a:pt x="122514" y="11077"/>
                </a:lnTo>
                <a:lnTo>
                  <a:pt x="114047" y="11888"/>
                </a:lnTo>
                <a:lnTo>
                  <a:pt x="106496" y="12429"/>
                </a:lnTo>
                <a:lnTo>
                  <a:pt x="99558" y="12790"/>
                </a:lnTo>
                <a:lnTo>
                  <a:pt x="86768" y="13191"/>
                </a:lnTo>
                <a:lnTo>
                  <a:pt x="80691" y="13298"/>
                </a:lnTo>
                <a:lnTo>
                  <a:pt x="74734" y="14322"/>
                </a:lnTo>
                <a:lnTo>
                  <a:pt x="68858" y="15957"/>
                </a:lnTo>
                <a:lnTo>
                  <a:pt x="63036" y="17999"/>
                </a:lnTo>
                <a:lnTo>
                  <a:pt x="57249" y="19361"/>
                </a:lnTo>
                <a:lnTo>
                  <a:pt x="51486" y="20269"/>
                </a:lnTo>
                <a:lnTo>
                  <a:pt x="45740" y="20874"/>
                </a:lnTo>
                <a:lnTo>
                  <a:pt x="40956" y="22230"/>
                </a:lnTo>
                <a:lnTo>
                  <a:pt x="33101" y="26276"/>
                </a:lnTo>
                <a:lnTo>
                  <a:pt x="26434" y="28710"/>
                </a:lnTo>
                <a:lnTo>
                  <a:pt x="17101" y="3065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1"/>
          <p:cNvSpPr/>
          <p:nvPr/>
        </p:nvSpPr>
        <p:spPr>
          <a:xfrm>
            <a:off x="1266648" y="2065972"/>
            <a:ext cx="536435" cy="162879"/>
          </a:xfrm>
          <a:custGeom>
            <a:avLst/>
            <a:gdLst/>
            <a:ahLst/>
            <a:cxnLst/>
            <a:rect l="0" t="0" r="0" b="0"/>
            <a:pathLst>
              <a:path w="536435" h="162879">
                <a:moveTo>
                  <a:pt x="4939" y="162878"/>
                </a:moveTo>
                <a:lnTo>
                  <a:pt x="388" y="158327"/>
                </a:lnTo>
                <a:lnTo>
                  <a:pt x="0" y="156986"/>
                </a:lnTo>
                <a:lnTo>
                  <a:pt x="694" y="156092"/>
                </a:lnTo>
                <a:lnTo>
                  <a:pt x="2109" y="155497"/>
                </a:lnTo>
                <a:lnTo>
                  <a:pt x="8651" y="154658"/>
                </a:lnTo>
                <a:lnTo>
                  <a:pt x="25287" y="154375"/>
                </a:lnTo>
                <a:lnTo>
                  <a:pt x="32397" y="154336"/>
                </a:lnTo>
                <a:lnTo>
                  <a:pt x="46353" y="151779"/>
                </a:lnTo>
                <a:lnTo>
                  <a:pt x="55408" y="149763"/>
                </a:lnTo>
                <a:lnTo>
                  <a:pt x="70550" y="147524"/>
                </a:lnTo>
                <a:lnTo>
                  <a:pt x="87244" y="146263"/>
                </a:lnTo>
                <a:lnTo>
                  <a:pt x="96764" y="145016"/>
                </a:lnTo>
                <a:lnTo>
                  <a:pt x="110520" y="141287"/>
                </a:lnTo>
                <a:lnTo>
                  <a:pt x="123619" y="138994"/>
                </a:lnTo>
                <a:lnTo>
                  <a:pt x="135791" y="137023"/>
                </a:lnTo>
                <a:lnTo>
                  <a:pt x="147550" y="132971"/>
                </a:lnTo>
                <a:lnTo>
                  <a:pt x="169432" y="125336"/>
                </a:lnTo>
                <a:lnTo>
                  <a:pt x="295357" y="83218"/>
                </a:lnTo>
                <a:lnTo>
                  <a:pt x="304279" y="81196"/>
                </a:lnTo>
                <a:lnTo>
                  <a:pt x="313084" y="79848"/>
                </a:lnTo>
                <a:lnTo>
                  <a:pt x="321811" y="78950"/>
                </a:lnTo>
                <a:lnTo>
                  <a:pt x="333345" y="76446"/>
                </a:lnTo>
                <a:lnTo>
                  <a:pt x="346749" y="72871"/>
                </a:lnTo>
                <a:lnTo>
                  <a:pt x="361400" y="68583"/>
                </a:lnTo>
                <a:lnTo>
                  <a:pt x="373072" y="65725"/>
                </a:lnTo>
                <a:lnTo>
                  <a:pt x="382758" y="63819"/>
                </a:lnTo>
                <a:lnTo>
                  <a:pt x="398601" y="60749"/>
                </a:lnTo>
                <a:lnTo>
                  <a:pt x="411992" y="56210"/>
                </a:lnTo>
                <a:lnTo>
                  <a:pt x="420135" y="52713"/>
                </a:lnTo>
                <a:lnTo>
                  <a:pt x="439343" y="43748"/>
                </a:lnTo>
                <a:lnTo>
                  <a:pt x="448847" y="39643"/>
                </a:lnTo>
                <a:lnTo>
                  <a:pt x="458040" y="35954"/>
                </a:lnTo>
                <a:lnTo>
                  <a:pt x="467026" y="32542"/>
                </a:lnTo>
                <a:lnTo>
                  <a:pt x="474922" y="29315"/>
                </a:lnTo>
                <a:lnTo>
                  <a:pt x="482091" y="26210"/>
                </a:lnTo>
                <a:lnTo>
                  <a:pt x="494184" y="21174"/>
                </a:lnTo>
                <a:lnTo>
                  <a:pt x="506347" y="17386"/>
                </a:lnTo>
                <a:lnTo>
                  <a:pt x="512902" y="13125"/>
                </a:lnTo>
                <a:lnTo>
                  <a:pt x="518990" y="8056"/>
                </a:lnTo>
                <a:lnTo>
                  <a:pt x="521947" y="5370"/>
                </a:lnTo>
                <a:lnTo>
                  <a:pt x="524871" y="3580"/>
                </a:lnTo>
                <a:lnTo>
                  <a:pt x="536434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2"/>
          <p:cNvSpPr/>
          <p:nvPr/>
        </p:nvSpPr>
        <p:spPr>
          <a:xfrm>
            <a:off x="1314449" y="1835369"/>
            <a:ext cx="380808" cy="247629"/>
          </a:xfrm>
          <a:custGeom>
            <a:avLst/>
            <a:gdLst/>
            <a:ahLst/>
            <a:cxnLst/>
            <a:rect l="0" t="0" r="0" b="0"/>
            <a:pathLst>
              <a:path w="380808" h="247629">
                <a:moveTo>
                  <a:pt x="0" y="102016"/>
                </a:moveTo>
                <a:lnTo>
                  <a:pt x="0" y="87254"/>
                </a:lnTo>
                <a:lnTo>
                  <a:pt x="2540" y="80850"/>
                </a:lnTo>
                <a:lnTo>
                  <a:pt x="4551" y="76475"/>
                </a:lnTo>
                <a:lnTo>
                  <a:pt x="7797" y="72606"/>
                </a:lnTo>
                <a:lnTo>
                  <a:pt x="16483" y="65767"/>
                </a:lnTo>
                <a:lnTo>
                  <a:pt x="26693" y="59553"/>
                </a:lnTo>
                <a:lnTo>
                  <a:pt x="38534" y="53616"/>
                </a:lnTo>
                <a:lnTo>
                  <a:pt x="45692" y="50699"/>
                </a:lnTo>
                <a:lnTo>
                  <a:pt x="53322" y="47802"/>
                </a:lnTo>
                <a:lnTo>
                  <a:pt x="69419" y="42043"/>
                </a:lnTo>
                <a:lnTo>
                  <a:pt x="77712" y="39174"/>
                </a:lnTo>
                <a:lnTo>
                  <a:pt x="87051" y="36309"/>
                </a:lnTo>
                <a:lnTo>
                  <a:pt x="117445" y="27725"/>
                </a:lnTo>
                <a:lnTo>
                  <a:pt x="136018" y="22008"/>
                </a:lnTo>
                <a:lnTo>
                  <a:pt x="151639" y="18197"/>
                </a:lnTo>
                <a:lnTo>
                  <a:pt x="194395" y="8883"/>
                </a:lnTo>
                <a:lnTo>
                  <a:pt x="211512" y="5637"/>
                </a:lnTo>
                <a:lnTo>
                  <a:pt x="224828" y="3473"/>
                </a:lnTo>
                <a:lnTo>
                  <a:pt x="235610" y="2031"/>
                </a:lnTo>
                <a:lnTo>
                  <a:pt x="245656" y="1069"/>
                </a:lnTo>
                <a:lnTo>
                  <a:pt x="255211" y="428"/>
                </a:lnTo>
                <a:lnTo>
                  <a:pt x="264438" y="0"/>
                </a:lnTo>
                <a:lnTo>
                  <a:pt x="273447" y="668"/>
                </a:lnTo>
                <a:lnTo>
                  <a:pt x="282311" y="2065"/>
                </a:lnTo>
                <a:lnTo>
                  <a:pt x="291077" y="3950"/>
                </a:lnTo>
                <a:lnTo>
                  <a:pt x="296922" y="6158"/>
                </a:lnTo>
                <a:lnTo>
                  <a:pt x="300818" y="8583"/>
                </a:lnTo>
                <a:lnTo>
                  <a:pt x="303415" y="11152"/>
                </a:lnTo>
                <a:lnTo>
                  <a:pt x="306099" y="12865"/>
                </a:lnTo>
                <a:lnTo>
                  <a:pt x="311622" y="14768"/>
                </a:lnTo>
                <a:lnTo>
                  <a:pt x="312523" y="16228"/>
                </a:lnTo>
                <a:lnTo>
                  <a:pt x="312172" y="18154"/>
                </a:lnTo>
                <a:lnTo>
                  <a:pt x="310984" y="20390"/>
                </a:lnTo>
                <a:lnTo>
                  <a:pt x="309666" y="25415"/>
                </a:lnTo>
                <a:lnTo>
                  <a:pt x="309314" y="28089"/>
                </a:lnTo>
                <a:lnTo>
                  <a:pt x="308127" y="30823"/>
                </a:lnTo>
                <a:lnTo>
                  <a:pt x="304268" y="36402"/>
                </a:lnTo>
                <a:lnTo>
                  <a:pt x="300953" y="40176"/>
                </a:lnTo>
                <a:lnTo>
                  <a:pt x="296838" y="44597"/>
                </a:lnTo>
                <a:lnTo>
                  <a:pt x="292190" y="49449"/>
                </a:lnTo>
                <a:lnTo>
                  <a:pt x="285281" y="54588"/>
                </a:lnTo>
                <a:lnTo>
                  <a:pt x="276865" y="59920"/>
                </a:lnTo>
                <a:lnTo>
                  <a:pt x="259259" y="69971"/>
                </a:lnTo>
                <a:lnTo>
                  <a:pt x="245084" y="77614"/>
                </a:lnTo>
                <a:lnTo>
                  <a:pt x="235780" y="81938"/>
                </a:lnTo>
                <a:lnTo>
                  <a:pt x="195750" y="98995"/>
                </a:lnTo>
                <a:lnTo>
                  <a:pt x="186695" y="103213"/>
                </a:lnTo>
                <a:lnTo>
                  <a:pt x="181614" y="105672"/>
                </a:lnTo>
                <a:lnTo>
                  <a:pt x="180131" y="107310"/>
                </a:lnTo>
                <a:lnTo>
                  <a:pt x="181047" y="108403"/>
                </a:lnTo>
                <a:lnTo>
                  <a:pt x="183563" y="109131"/>
                </a:lnTo>
                <a:lnTo>
                  <a:pt x="187146" y="108664"/>
                </a:lnTo>
                <a:lnTo>
                  <a:pt x="200337" y="104409"/>
                </a:lnTo>
                <a:lnTo>
                  <a:pt x="207466" y="103079"/>
                </a:lnTo>
                <a:lnTo>
                  <a:pt x="218890" y="99948"/>
                </a:lnTo>
                <a:lnTo>
                  <a:pt x="225937" y="97780"/>
                </a:lnTo>
                <a:lnTo>
                  <a:pt x="237302" y="96334"/>
                </a:lnTo>
                <a:lnTo>
                  <a:pt x="251547" y="95371"/>
                </a:lnTo>
                <a:lnTo>
                  <a:pt x="267711" y="94728"/>
                </a:lnTo>
                <a:lnTo>
                  <a:pt x="283249" y="95252"/>
                </a:lnTo>
                <a:lnTo>
                  <a:pt x="298370" y="96554"/>
                </a:lnTo>
                <a:lnTo>
                  <a:pt x="313214" y="98374"/>
                </a:lnTo>
                <a:lnTo>
                  <a:pt x="325014" y="100541"/>
                </a:lnTo>
                <a:lnTo>
                  <a:pt x="334786" y="102937"/>
                </a:lnTo>
                <a:lnTo>
                  <a:pt x="343206" y="105488"/>
                </a:lnTo>
                <a:lnTo>
                  <a:pt x="355101" y="110861"/>
                </a:lnTo>
                <a:lnTo>
                  <a:pt x="363563" y="116425"/>
                </a:lnTo>
                <a:lnTo>
                  <a:pt x="370499" y="122072"/>
                </a:lnTo>
                <a:lnTo>
                  <a:pt x="373682" y="125864"/>
                </a:lnTo>
                <a:lnTo>
                  <a:pt x="376756" y="130297"/>
                </a:lnTo>
                <a:lnTo>
                  <a:pt x="379759" y="135158"/>
                </a:lnTo>
                <a:lnTo>
                  <a:pt x="380807" y="139350"/>
                </a:lnTo>
                <a:lnTo>
                  <a:pt x="380554" y="143098"/>
                </a:lnTo>
                <a:lnTo>
                  <a:pt x="379433" y="146549"/>
                </a:lnTo>
                <a:lnTo>
                  <a:pt x="375647" y="152923"/>
                </a:lnTo>
                <a:lnTo>
                  <a:pt x="369837" y="159884"/>
                </a:lnTo>
                <a:lnTo>
                  <a:pt x="360905" y="169327"/>
                </a:lnTo>
                <a:lnTo>
                  <a:pt x="345166" y="185354"/>
                </a:lnTo>
                <a:lnTo>
                  <a:pt x="338696" y="189959"/>
                </a:lnTo>
                <a:lnTo>
                  <a:pt x="331525" y="193982"/>
                </a:lnTo>
                <a:lnTo>
                  <a:pt x="323887" y="197617"/>
                </a:lnTo>
                <a:lnTo>
                  <a:pt x="315937" y="200992"/>
                </a:lnTo>
                <a:lnTo>
                  <a:pt x="307780" y="204195"/>
                </a:lnTo>
                <a:lnTo>
                  <a:pt x="299484" y="207283"/>
                </a:lnTo>
                <a:lnTo>
                  <a:pt x="291096" y="211246"/>
                </a:lnTo>
                <a:lnTo>
                  <a:pt x="282647" y="215793"/>
                </a:lnTo>
                <a:lnTo>
                  <a:pt x="274156" y="220730"/>
                </a:lnTo>
                <a:lnTo>
                  <a:pt x="264686" y="224974"/>
                </a:lnTo>
                <a:lnTo>
                  <a:pt x="254562" y="228755"/>
                </a:lnTo>
                <a:lnTo>
                  <a:pt x="244004" y="232229"/>
                </a:lnTo>
                <a:lnTo>
                  <a:pt x="234107" y="234544"/>
                </a:lnTo>
                <a:lnTo>
                  <a:pt x="224651" y="236088"/>
                </a:lnTo>
                <a:lnTo>
                  <a:pt x="215490" y="237117"/>
                </a:lnTo>
                <a:lnTo>
                  <a:pt x="206525" y="238756"/>
                </a:lnTo>
                <a:lnTo>
                  <a:pt x="197691" y="240801"/>
                </a:lnTo>
                <a:lnTo>
                  <a:pt x="188944" y="243117"/>
                </a:lnTo>
                <a:lnTo>
                  <a:pt x="180255" y="244660"/>
                </a:lnTo>
                <a:lnTo>
                  <a:pt x="171606" y="245690"/>
                </a:lnTo>
                <a:lnTo>
                  <a:pt x="162981" y="246376"/>
                </a:lnTo>
                <a:lnTo>
                  <a:pt x="155327" y="246833"/>
                </a:lnTo>
                <a:lnTo>
                  <a:pt x="141742" y="247341"/>
                </a:lnTo>
                <a:lnTo>
                  <a:pt x="123384" y="247628"/>
                </a:lnTo>
                <a:lnTo>
                  <a:pt x="111670" y="245154"/>
                </a:lnTo>
                <a:lnTo>
                  <a:pt x="101066" y="241833"/>
                </a:lnTo>
                <a:lnTo>
                  <a:pt x="93179" y="240357"/>
                </a:lnTo>
                <a:lnTo>
                  <a:pt x="86498" y="237160"/>
                </a:lnTo>
                <a:lnTo>
                  <a:pt x="77153" y="2306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3"/>
          <p:cNvSpPr/>
          <p:nvPr/>
        </p:nvSpPr>
        <p:spPr>
          <a:xfrm>
            <a:off x="1383029" y="2083117"/>
            <a:ext cx="377191" cy="154306"/>
          </a:xfrm>
          <a:custGeom>
            <a:avLst/>
            <a:gdLst/>
            <a:ahLst/>
            <a:cxnLst/>
            <a:rect l="0" t="0" r="0" b="0"/>
            <a:pathLst>
              <a:path w="377191" h="154306">
                <a:moveTo>
                  <a:pt x="0" y="154305"/>
                </a:moveTo>
                <a:lnTo>
                  <a:pt x="13653" y="149754"/>
                </a:lnTo>
                <a:lnTo>
                  <a:pt x="21484" y="146509"/>
                </a:lnTo>
                <a:lnTo>
                  <a:pt x="30516" y="142440"/>
                </a:lnTo>
                <a:lnTo>
                  <a:pt x="56350" y="130152"/>
                </a:lnTo>
                <a:lnTo>
                  <a:pt x="63284" y="126773"/>
                </a:lnTo>
                <a:lnTo>
                  <a:pt x="70765" y="123568"/>
                </a:lnTo>
                <a:lnTo>
                  <a:pt x="78609" y="120479"/>
                </a:lnTo>
                <a:lnTo>
                  <a:pt x="96850" y="113553"/>
                </a:lnTo>
                <a:lnTo>
                  <a:pt x="120832" y="104126"/>
                </a:lnTo>
                <a:lnTo>
                  <a:pt x="132942" y="98945"/>
                </a:lnTo>
                <a:lnTo>
                  <a:pt x="156558" y="88108"/>
                </a:lnTo>
                <a:lnTo>
                  <a:pt x="167237" y="83504"/>
                </a:lnTo>
                <a:lnTo>
                  <a:pt x="177214" y="79482"/>
                </a:lnTo>
                <a:lnTo>
                  <a:pt x="195920" y="72473"/>
                </a:lnTo>
                <a:lnTo>
                  <a:pt x="222516" y="63172"/>
                </a:lnTo>
                <a:lnTo>
                  <a:pt x="265699" y="48618"/>
                </a:lnTo>
                <a:lnTo>
                  <a:pt x="273335" y="44794"/>
                </a:lnTo>
                <a:lnTo>
                  <a:pt x="280331" y="40341"/>
                </a:lnTo>
                <a:lnTo>
                  <a:pt x="286900" y="35466"/>
                </a:lnTo>
                <a:lnTo>
                  <a:pt x="296042" y="30312"/>
                </a:lnTo>
                <a:lnTo>
                  <a:pt x="306899" y="24970"/>
                </a:lnTo>
                <a:lnTo>
                  <a:pt x="318899" y="19504"/>
                </a:lnTo>
                <a:lnTo>
                  <a:pt x="329757" y="14908"/>
                </a:lnTo>
                <a:lnTo>
                  <a:pt x="339854" y="10891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4"/>
          <p:cNvSpPr/>
          <p:nvPr/>
        </p:nvSpPr>
        <p:spPr>
          <a:xfrm>
            <a:off x="1652770" y="2832800"/>
            <a:ext cx="741815" cy="561399"/>
          </a:xfrm>
          <a:custGeom>
            <a:avLst/>
            <a:gdLst/>
            <a:ahLst/>
            <a:cxnLst/>
            <a:rect l="0" t="0" r="0" b="0"/>
            <a:pathLst>
              <a:path w="741815" h="561399">
                <a:moveTo>
                  <a:pt x="656089" y="38987"/>
                </a:moveTo>
                <a:lnTo>
                  <a:pt x="646988" y="34436"/>
                </a:lnTo>
                <a:lnTo>
                  <a:pt x="637439" y="32202"/>
                </a:lnTo>
                <a:lnTo>
                  <a:pt x="632226" y="31606"/>
                </a:lnTo>
                <a:lnTo>
                  <a:pt x="623894" y="28404"/>
                </a:lnTo>
                <a:lnTo>
                  <a:pt x="620338" y="26217"/>
                </a:lnTo>
                <a:lnTo>
                  <a:pt x="611307" y="23786"/>
                </a:lnTo>
                <a:lnTo>
                  <a:pt x="606232" y="23138"/>
                </a:lnTo>
                <a:lnTo>
                  <a:pt x="598053" y="19878"/>
                </a:lnTo>
                <a:lnTo>
                  <a:pt x="594539" y="17675"/>
                </a:lnTo>
                <a:lnTo>
                  <a:pt x="585554" y="15228"/>
                </a:lnTo>
                <a:lnTo>
                  <a:pt x="567245" y="13850"/>
                </a:lnTo>
                <a:lnTo>
                  <a:pt x="552785" y="12575"/>
                </a:lnTo>
                <a:lnTo>
                  <a:pt x="530125" y="7455"/>
                </a:lnTo>
                <a:lnTo>
                  <a:pt x="517821" y="6535"/>
                </a:lnTo>
                <a:lnTo>
                  <a:pt x="503903" y="5923"/>
                </a:lnTo>
                <a:lnTo>
                  <a:pt x="489862" y="4562"/>
                </a:lnTo>
                <a:lnTo>
                  <a:pt x="475738" y="2702"/>
                </a:lnTo>
                <a:lnTo>
                  <a:pt x="461560" y="510"/>
                </a:lnTo>
                <a:lnTo>
                  <a:pt x="446393" y="0"/>
                </a:lnTo>
                <a:lnTo>
                  <a:pt x="430567" y="613"/>
                </a:lnTo>
                <a:lnTo>
                  <a:pt x="414301" y="1975"/>
                </a:lnTo>
                <a:lnTo>
                  <a:pt x="400600" y="2882"/>
                </a:lnTo>
                <a:lnTo>
                  <a:pt x="377756" y="3890"/>
                </a:lnTo>
                <a:lnTo>
                  <a:pt x="364806" y="6064"/>
                </a:lnTo>
                <a:lnTo>
                  <a:pt x="350458" y="9419"/>
                </a:lnTo>
                <a:lnTo>
                  <a:pt x="335178" y="13560"/>
                </a:lnTo>
                <a:lnTo>
                  <a:pt x="320228" y="18225"/>
                </a:lnTo>
                <a:lnTo>
                  <a:pt x="305500" y="23241"/>
                </a:lnTo>
                <a:lnTo>
                  <a:pt x="290918" y="28490"/>
                </a:lnTo>
                <a:lnTo>
                  <a:pt x="277387" y="33894"/>
                </a:lnTo>
                <a:lnTo>
                  <a:pt x="264556" y="39402"/>
                </a:lnTo>
                <a:lnTo>
                  <a:pt x="252192" y="44978"/>
                </a:lnTo>
                <a:lnTo>
                  <a:pt x="230834" y="53715"/>
                </a:lnTo>
                <a:lnTo>
                  <a:pt x="212770" y="61725"/>
                </a:lnTo>
                <a:lnTo>
                  <a:pt x="190937" y="76945"/>
                </a:lnTo>
                <a:lnTo>
                  <a:pt x="175035" y="87925"/>
                </a:lnTo>
                <a:lnTo>
                  <a:pt x="160983" y="101695"/>
                </a:lnTo>
                <a:lnTo>
                  <a:pt x="147435" y="116387"/>
                </a:lnTo>
                <a:lnTo>
                  <a:pt x="131888" y="129267"/>
                </a:lnTo>
                <a:lnTo>
                  <a:pt x="117994" y="143882"/>
                </a:lnTo>
                <a:lnTo>
                  <a:pt x="84450" y="185649"/>
                </a:lnTo>
                <a:lnTo>
                  <a:pt x="74019" y="199626"/>
                </a:lnTo>
                <a:lnTo>
                  <a:pt x="52269" y="230398"/>
                </a:lnTo>
                <a:lnTo>
                  <a:pt x="43992" y="243747"/>
                </a:lnTo>
                <a:lnTo>
                  <a:pt x="37522" y="255503"/>
                </a:lnTo>
                <a:lnTo>
                  <a:pt x="20294" y="290353"/>
                </a:lnTo>
                <a:lnTo>
                  <a:pt x="13786" y="305963"/>
                </a:lnTo>
                <a:lnTo>
                  <a:pt x="10717" y="314126"/>
                </a:lnTo>
                <a:lnTo>
                  <a:pt x="8671" y="324331"/>
                </a:lnTo>
                <a:lnTo>
                  <a:pt x="7307" y="335896"/>
                </a:lnTo>
                <a:lnTo>
                  <a:pt x="6398" y="348369"/>
                </a:lnTo>
                <a:lnTo>
                  <a:pt x="4839" y="362399"/>
                </a:lnTo>
                <a:lnTo>
                  <a:pt x="567" y="393228"/>
                </a:lnTo>
                <a:lnTo>
                  <a:pt x="0" y="406593"/>
                </a:lnTo>
                <a:lnTo>
                  <a:pt x="574" y="418360"/>
                </a:lnTo>
                <a:lnTo>
                  <a:pt x="1909" y="429062"/>
                </a:lnTo>
                <a:lnTo>
                  <a:pt x="3393" y="446034"/>
                </a:lnTo>
                <a:lnTo>
                  <a:pt x="5004" y="459927"/>
                </a:lnTo>
                <a:lnTo>
                  <a:pt x="8896" y="472451"/>
                </a:lnTo>
                <a:lnTo>
                  <a:pt x="12220" y="477506"/>
                </a:lnTo>
                <a:lnTo>
                  <a:pt x="31242" y="495002"/>
                </a:lnTo>
                <a:lnTo>
                  <a:pt x="42147" y="504550"/>
                </a:lnTo>
                <a:lnTo>
                  <a:pt x="64670" y="520982"/>
                </a:lnTo>
                <a:lnTo>
                  <a:pt x="70357" y="526052"/>
                </a:lnTo>
                <a:lnTo>
                  <a:pt x="84297" y="534225"/>
                </a:lnTo>
                <a:lnTo>
                  <a:pt x="100969" y="541033"/>
                </a:lnTo>
                <a:lnTo>
                  <a:pt x="121079" y="547233"/>
                </a:lnTo>
                <a:lnTo>
                  <a:pt x="134634" y="550221"/>
                </a:lnTo>
                <a:lnTo>
                  <a:pt x="150337" y="553165"/>
                </a:lnTo>
                <a:lnTo>
                  <a:pt x="167474" y="556079"/>
                </a:lnTo>
                <a:lnTo>
                  <a:pt x="182708" y="558023"/>
                </a:lnTo>
                <a:lnTo>
                  <a:pt x="196675" y="559318"/>
                </a:lnTo>
                <a:lnTo>
                  <a:pt x="209795" y="560182"/>
                </a:lnTo>
                <a:lnTo>
                  <a:pt x="226162" y="560758"/>
                </a:lnTo>
                <a:lnTo>
                  <a:pt x="264668" y="561398"/>
                </a:lnTo>
                <a:lnTo>
                  <a:pt x="282747" y="560616"/>
                </a:lnTo>
                <a:lnTo>
                  <a:pt x="299562" y="559142"/>
                </a:lnTo>
                <a:lnTo>
                  <a:pt x="315535" y="557207"/>
                </a:lnTo>
                <a:lnTo>
                  <a:pt x="329041" y="555917"/>
                </a:lnTo>
                <a:lnTo>
                  <a:pt x="351667" y="554484"/>
                </a:lnTo>
                <a:lnTo>
                  <a:pt x="363606" y="553149"/>
                </a:lnTo>
                <a:lnTo>
                  <a:pt x="376328" y="551307"/>
                </a:lnTo>
                <a:lnTo>
                  <a:pt x="389572" y="549126"/>
                </a:lnTo>
                <a:lnTo>
                  <a:pt x="402211" y="546720"/>
                </a:lnTo>
                <a:lnTo>
                  <a:pt x="426415" y="541506"/>
                </a:lnTo>
                <a:lnTo>
                  <a:pt x="438203" y="539735"/>
                </a:lnTo>
                <a:lnTo>
                  <a:pt x="449872" y="538554"/>
                </a:lnTo>
                <a:lnTo>
                  <a:pt x="472997" y="536289"/>
                </a:lnTo>
                <a:lnTo>
                  <a:pt x="495975" y="532108"/>
                </a:lnTo>
                <a:lnTo>
                  <a:pt x="518888" y="527074"/>
                </a:lnTo>
                <a:lnTo>
                  <a:pt x="540818" y="521663"/>
                </a:lnTo>
                <a:lnTo>
                  <a:pt x="580721" y="510427"/>
                </a:lnTo>
                <a:lnTo>
                  <a:pt x="601637" y="504738"/>
                </a:lnTo>
                <a:lnTo>
                  <a:pt x="620458" y="499035"/>
                </a:lnTo>
                <a:lnTo>
                  <a:pt x="642569" y="490470"/>
                </a:lnTo>
                <a:lnTo>
                  <a:pt x="672998" y="479042"/>
                </a:lnTo>
                <a:lnTo>
                  <a:pt x="693273" y="470470"/>
                </a:lnTo>
                <a:lnTo>
                  <a:pt x="715049" y="461897"/>
                </a:lnTo>
                <a:lnTo>
                  <a:pt x="729366" y="453007"/>
                </a:lnTo>
                <a:lnTo>
                  <a:pt x="741814" y="4504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5"/>
          <p:cNvSpPr/>
          <p:nvPr/>
        </p:nvSpPr>
        <p:spPr>
          <a:xfrm>
            <a:off x="2592305" y="2726264"/>
            <a:ext cx="316631" cy="822752"/>
          </a:xfrm>
          <a:custGeom>
            <a:avLst/>
            <a:gdLst/>
            <a:ahLst/>
            <a:cxnLst/>
            <a:rect l="0" t="0" r="0" b="0"/>
            <a:pathLst>
              <a:path w="316631" h="822752">
                <a:moveTo>
                  <a:pt x="316630" y="16936"/>
                </a:moveTo>
                <a:lnTo>
                  <a:pt x="309249" y="2174"/>
                </a:lnTo>
                <a:lnTo>
                  <a:pt x="306946" y="1379"/>
                </a:lnTo>
                <a:lnTo>
                  <a:pt x="299308" y="497"/>
                </a:lnTo>
                <a:lnTo>
                  <a:pt x="289564" y="105"/>
                </a:lnTo>
                <a:lnTo>
                  <a:pt x="284298" y="0"/>
                </a:lnTo>
                <a:lnTo>
                  <a:pt x="279835" y="883"/>
                </a:lnTo>
                <a:lnTo>
                  <a:pt x="272337" y="4404"/>
                </a:lnTo>
                <a:lnTo>
                  <a:pt x="263289" y="9143"/>
                </a:lnTo>
                <a:lnTo>
                  <a:pt x="258209" y="11741"/>
                </a:lnTo>
                <a:lnTo>
                  <a:pt x="251012" y="17282"/>
                </a:lnTo>
                <a:lnTo>
                  <a:pt x="242405" y="24787"/>
                </a:lnTo>
                <a:lnTo>
                  <a:pt x="232856" y="33600"/>
                </a:lnTo>
                <a:lnTo>
                  <a:pt x="223633" y="41380"/>
                </a:lnTo>
                <a:lnTo>
                  <a:pt x="214627" y="48472"/>
                </a:lnTo>
                <a:lnTo>
                  <a:pt x="205765" y="55105"/>
                </a:lnTo>
                <a:lnTo>
                  <a:pt x="197953" y="61432"/>
                </a:lnTo>
                <a:lnTo>
                  <a:pt x="190839" y="67555"/>
                </a:lnTo>
                <a:lnTo>
                  <a:pt x="184191" y="73542"/>
                </a:lnTo>
                <a:lnTo>
                  <a:pt x="173093" y="85153"/>
                </a:lnTo>
                <a:lnTo>
                  <a:pt x="142980" y="118374"/>
                </a:lnTo>
                <a:lnTo>
                  <a:pt x="130379" y="134091"/>
                </a:lnTo>
                <a:lnTo>
                  <a:pt x="120072" y="148380"/>
                </a:lnTo>
                <a:lnTo>
                  <a:pt x="89843" y="194136"/>
                </a:lnTo>
                <a:lnTo>
                  <a:pt x="79714" y="211269"/>
                </a:lnTo>
                <a:lnTo>
                  <a:pt x="53219" y="258246"/>
                </a:lnTo>
                <a:lnTo>
                  <a:pt x="42915" y="278774"/>
                </a:lnTo>
                <a:lnTo>
                  <a:pt x="35093" y="296270"/>
                </a:lnTo>
                <a:lnTo>
                  <a:pt x="23862" y="324917"/>
                </a:lnTo>
                <a:lnTo>
                  <a:pt x="15696" y="347173"/>
                </a:lnTo>
                <a:lnTo>
                  <a:pt x="8891" y="369131"/>
                </a:lnTo>
                <a:lnTo>
                  <a:pt x="3644" y="391589"/>
                </a:lnTo>
                <a:lnTo>
                  <a:pt x="1313" y="414271"/>
                </a:lnTo>
                <a:lnTo>
                  <a:pt x="691" y="427558"/>
                </a:lnTo>
                <a:lnTo>
                  <a:pt x="0" y="457562"/>
                </a:lnTo>
                <a:lnTo>
                  <a:pt x="768" y="474516"/>
                </a:lnTo>
                <a:lnTo>
                  <a:pt x="2233" y="492487"/>
                </a:lnTo>
                <a:lnTo>
                  <a:pt x="4161" y="511135"/>
                </a:lnTo>
                <a:lnTo>
                  <a:pt x="6400" y="527377"/>
                </a:lnTo>
                <a:lnTo>
                  <a:pt x="8845" y="542015"/>
                </a:lnTo>
                <a:lnTo>
                  <a:pt x="14101" y="567487"/>
                </a:lnTo>
                <a:lnTo>
                  <a:pt x="19613" y="588332"/>
                </a:lnTo>
                <a:lnTo>
                  <a:pt x="25237" y="607122"/>
                </a:lnTo>
                <a:lnTo>
                  <a:pt x="31864" y="624998"/>
                </a:lnTo>
                <a:lnTo>
                  <a:pt x="41160" y="642468"/>
                </a:lnTo>
                <a:lnTo>
                  <a:pt x="46305" y="651127"/>
                </a:lnTo>
                <a:lnTo>
                  <a:pt x="57103" y="668369"/>
                </a:lnTo>
                <a:lnTo>
                  <a:pt x="59792" y="676014"/>
                </a:lnTo>
                <a:lnTo>
                  <a:pt x="60632" y="683017"/>
                </a:lnTo>
                <a:lnTo>
                  <a:pt x="60239" y="689589"/>
                </a:lnTo>
                <a:lnTo>
                  <a:pt x="61883" y="696829"/>
                </a:lnTo>
                <a:lnTo>
                  <a:pt x="68789" y="712493"/>
                </a:lnTo>
                <a:lnTo>
                  <a:pt x="78208" y="726440"/>
                </a:lnTo>
                <a:lnTo>
                  <a:pt x="83387" y="732826"/>
                </a:lnTo>
                <a:lnTo>
                  <a:pt x="89697" y="738988"/>
                </a:lnTo>
                <a:lnTo>
                  <a:pt x="96761" y="745002"/>
                </a:lnTo>
                <a:lnTo>
                  <a:pt x="122896" y="765106"/>
                </a:lnTo>
                <a:lnTo>
                  <a:pt x="133181" y="772891"/>
                </a:lnTo>
                <a:lnTo>
                  <a:pt x="152229" y="786621"/>
                </a:lnTo>
                <a:lnTo>
                  <a:pt x="161309" y="792949"/>
                </a:lnTo>
                <a:lnTo>
                  <a:pt x="169268" y="797168"/>
                </a:lnTo>
                <a:lnTo>
                  <a:pt x="176478" y="799981"/>
                </a:lnTo>
                <a:lnTo>
                  <a:pt x="183191" y="801856"/>
                </a:lnTo>
                <a:lnTo>
                  <a:pt x="189570" y="804058"/>
                </a:lnTo>
                <a:lnTo>
                  <a:pt x="195728" y="806479"/>
                </a:lnTo>
                <a:lnTo>
                  <a:pt x="201739" y="809046"/>
                </a:lnTo>
                <a:lnTo>
                  <a:pt x="211461" y="811709"/>
                </a:lnTo>
                <a:lnTo>
                  <a:pt x="223657" y="814437"/>
                </a:lnTo>
                <a:lnTo>
                  <a:pt x="256990" y="821109"/>
                </a:lnTo>
                <a:lnTo>
                  <a:pt x="264088" y="822021"/>
                </a:lnTo>
                <a:lnTo>
                  <a:pt x="282339" y="82275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6"/>
          <p:cNvSpPr/>
          <p:nvPr/>
        </p:nvSpPr>
        <p:spPr>
          <a:xfrm>
            <a:off x="2927388" y="2871787"/>
            <a:ext cx="58700" cy="450356"/>
          </a:xfrm>
          <a:custGeom>
            <a:avLst/>
            <a:gdLst/>
            <a:ahLst/>
            <a:cxnLst/>
            <a:rect l="0" t="0" r="0" b="0"/>
            <a:pathLst>
              <a:path w="58700" h="450356">
                <a:moveTo>
                  <a:pt x="58699" y="0"/>
                </a:moveTo>
                <a:lnTo>
                  <a:pt x="49597" y="0"/>
                </a:lnTo>
                <a:lnTo>
                  <a:pt x="46916" y="953"/>
                </a:lnTo>
                <a:lnTo>
                  <a:pt x="45129" y="2540"/>
                </a:lnTo>
                <a:lnTo>
                  <a:pt x="43937" y="4551"/>
                </a:lnTo>
                <a:lnTo>
                  <a:pt x="42613" y="14405"/>
                </a:lnTo>
                <a:lnTo>
                  <a:pt x="41072" y="27357"/>
                </a:lnTo>
                <a:lnTo>
                  <a:pt x="39328" y="33478"/>
                </a:lnTo>
                <a:lnTo>
                  <a:pt x="37213" y="39464"/>
                </a:lnTo>
                <a:lnTo>
                  <a:pt x="35802" y="48217"/>
                </a:lnTo>
                <a:lnTo>
                  <a:pt x="34862" y="58815"/>
                </a:lnTo>
                <a:lnTo>
                  <a:pt x="34235" y="70642"/>
                </a:lnTo>
                <a:lnTo>
                  <a:pt x="33539" y="111724"/>
                </a:lnTo>
                <a:lnTo>
                  <a:pt x="33353" y="137348"/>
                </a:lnTo>
                <a:lnTo>
                  <a:pt x="32277" y="167765"/>
                </a:lnTo>
                <a:lnTo>
                  <a:pt x="28541" y="237122"/>
                </a:lnTo>
                <a:lnTo>
                  <a:pt x="26211" y="264762"/>
                </a:lnTo>
                <a:lnTo>
                  <a:pt x="23705" y="286998"/>
                </a:lnTo>
                <a:lnTo>
                  <a:pt x="21082" y="305632"/>
                </a:lnTo>
                <a:lnTo>
                  <a:pt x="19334" y="319960"/>
                </a:lnTo>
                <a:lnTo>
                  <a:pt x="18168" y="331416"/>
                </a:lnTo>
                <a:lnTo>
                  <a:pt x="17391" y="340959"/>
                </a:lnTo>
                <a:lnTo>
                  <a:pt x="15920" y="352084"/>
                </a:lnTo>
                <a:lnTo>
                  <a:pt x="13987" y="364262"/>
                </a:lnTo>
                <a:lnTo>
                  <a:pt x="11746" y="377144"/>
                </a:lnTo>
                <a:lnTo>
                  <a:pt x="10252" y="387637"/>
                </a:lnTo>
                <a:lnTo>
                  <a:pt x="9256" y="396537"/>
                </a:lnTo>
                <a:lnTo>
                  <a:pt x="8592" y="404376"/>
                </a:lnTo>
                <a:lnTo>
                  <a:pt x="7197" y="412459"/>
                </a:lnTo>
                <a:lnTo>
                  <a:pt x="5314" y="420705"/>
                </a:lnTo>
                <a:lnTo>
                  <a:pt x="3107" y="429060"/>
                </a:lnTo>
                <a:lnTo>
                  <a:pt x="1635" y="435583"/>
                </a:lnTo>
                <a:lnTo>
                  <a:pt x="0" y="445370"/>
                </a:lnTo>
                <a:lnTo>
                  <a:pt x="516" y="448361"/>
                </a:lnTo>
                <a:lnTo>
                  <a:pt x="1813" y="450355"/>
                </a:lnTo>
                <a:lnTo>
                  <a:pt x="7264" y="4457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7"/>
          <p:cNvSpPr/>
          <p:nvPr/>
        </p:nvSpPr>
        <p:spPr>
          <a:xfrm>
            <a:off x="3123749" y="2940367"/>
            <a:ext cx="324763" cy="349258"/>
          </a:xfrm>
          <a:custGeom>
            <a:avLst/>
            <a:gdLst/>
            <a:ahLst/>
            <a:cxnLst/>
            <a:rect l="0" t="0" r="0" b="0"/>
            <a:pathLst>
              <a:path w="324763" h="349258">
                <a:moveTo>
                  <a:pt x="76651" y="0"/>
                </a:moveTo>
                <a:lnTo>
                  <a:pt x="67549" y="9102"/>
                </a:lnTo>
                <a:lnTo>
                  <a:pt x="64868" y="12735"/>
                </a:lnTo>
                <a:lnTo>
                  <a:pt x="59189" y="23353"/>
                </a:lnTo>
                <a:lnTo>
                  <a:pt x="51110" y="32922"/>
                </a:lnTo>
                <a:lnTo>
                  <a:pt x="43709" y="40984"/>
                </a:lnTo>
                <a:lnTo>
                  <a:pt x="40402" y="44468"/>
                </a:lnTo>
                <a:lnTo>
                  <a:pt x="37245" y="50600"/>
                </a:lnTo>
                <a:lnTo>
                  <a:pt x="34188" y="58498"/>
                </a:lnTo>
                <a:lnTo>
                  <a:pt x="22437" y="94000"/>
                </a:lnTo>
                <a:lnTo>
                  <a:pt x="19553" y="103624"/>
                </a:lnTo>
                <a:lnTo>
                  <a:pt x="13809" y="124478"/>
                </a:lnTo>
                <a:lnTo>
                  <a:pt x="10944" y="139183"/>
                </a:lnTo>
                <a:lnTo>
                  <a:pt x="8081" y="156606"/>
                </a:lnTo>
                <a:lnTo>
                  <a:pt x="5220" y="175842"/>
                </a:lnTo>
                <a:lnTo>
                  <a:pt x="3313" y="191523"/>
                </a:lnTo>
                <a:lnTo>
                  <a:pt x="2041" y="204834"/>
                </a:lnTo>
                <a:lnTo>
                  <a:pt x="628" y="226293"/>
                </a:lnTo>
                <a:lnTo>
                  <a:pt x="0" y="242180"/>
                </a:lnTo>
                <a:lnTo>
                  <a:pt x="785" y="250988"/>
                </a:lnTo>
                <a:lnTo>
                  <a:pt x="2261" y="260670"/>
                </a:lnTo>
                <a:lnTo>
                  <a:pt x="4198" y="270935"/>
                </a:lnTo>
                <a:lnTo>
                  <a:pt x="6441" y="279684"/>
                </a:lnTo>
                <a:lnTo>
                  <a:pt x="8889" y="287421"/>
                </a:lnTo>
                <a:lnTo>
                  <a:pt x="11474" y="294484"/>
                </a:lnTo>
                <a:lnTo>
                  <a:pt x="14149" y="301098"/>
                </a:lnTo>
                <a:lnTo>
                  <a:pt x="16886" y="307412"/>
                </a:lnTo>
                <a:lnTo>
                  <a:pt x="19662" y="313526"/>
                </a:lnTo>
                <a:lnTo>
                  <a:pt x="24371" y="319508"/>
                </a:lnTo>
                <a:lnTo>
                  <a:pt x="30367" y="325400"/>
                </a:lnTo>
                <a:lnTo>
                  <a:pt x="37222" y="331234"/>
                </a:lnTo>
                <a:lnTo>
                  <a:pt x="44650" y="336075"/>
                </a:lnTo>
                <a:lnTo>
                  <a:pt x="52460" y="340255"/>
                </a:lnTo>
                <a:lnTo>
                  <a:pt x="60523" y="343994"/>
                </a:lnTo>
                <a:lnTo>
                  <a:pt x="69709" y="346487"/>
                </a:lnTo>
                <a:lnTo>
                  <a:pt x="79643" y="348149"/>
                </a:lnTo>
                <a:lnTo>
                  <a:pt x="90075" y="349257"/>
                </a:lnTo>
                <a:lnTo>
                  <a:pt x="98935" y="349043"/>
                </a:lnTo>
                <a:lnTo>
                  <a:pt x="106747" y="347948"/>
                </a:lnTo>
                <a:lnTo>
                  <a:pt x="113860" y="346265"/>
                </a:lnTo>
                <a:lnTo>
                  <a:pt x="120507" y="344191"/>
                </a:lnTo>
                <a:lnTo>
                  <a:pt x="126843" y="341856"/>
                </a:lnTo>
                <a:lnTo>
                  <a:pt x="132972" y="339346"/>
                </a:lnTo>
                <a:lnTo>
                  <a:pt x="139916" y="336721"/>
                </a:lnTo>
                <a:lnTo>
                  <a:pt x="155251" y="331264"/>
                </a:lnTo>
                <a:lnTo>
                  <a:pt x="163341" y="327523"/>
                </a:lnTo>
                <a:lnTo>
                  <a:pt x="171592" y="323124"/>
                </a:lnTo>
                <a:lnTo>
                  <a:pt x="179950" y="318286"/>
                </a:lnTo>
                <a:lnTo>
                  <a:pt x="194316" y="310371"/>
                </a:lnTo>
                <a:lnTo>
                  <a:pt x="200814" y="306926"/>
                </a:lnTo>
                <a:lnTo>
                  <a:pt x="208956" y="300820"/>
                </a:lnTo>
                <a:lnTo>
                  <a:pt x="218195" y="292939"/>
                </a:lnTo>
                <a:lnTo>
                  <a:pt x="228163" y="283875"/>
                </a:lnTo>
                <a:lnTo>
                  <a:pt x="237666" y="275928"/>
                </a:lnTo>
                <a:lnTo>
                  <a:pt x="246859" y="268724"/>
                </a:lnTo>
                <a:lnTo>
                  <a:pt x="255846" y="262017"/>
                </a:lnTo>
                <a:lnTo>
                  <a:pt x="262789" y="254688"/>
                </a:lnTo>
                <a:lnTo>
                  <a:pt x="268371" y="246945"/>
                </a:lnTo>
                <a:lnTo>
                  <a:pt x="273044" y="238925"/>
                </a:lnTo>
                <a:lnTo>
                  <a:pt x="279017" y="229768"/>
                </a:lnTo>
                <a:lnTo>
                  <a:pt x="285857" y="219854"/>
                </a:lnTo>
                <a:lnTo>
                  <a:pt x="293273" y="209434"/>
                </a:lnTo>
                <a:lnTo>
                  <a:pt x="298218" y="200583"/>
                </a:lnTo>
                <a:lnTo>
                  <a:pt x="301515" y="192777"/>
                </a:lnTo>
                <a:lnTo>
                  <a:pt x="303713" y="185668"/>
                </a:lnTo>
                <a:lnTo>
                  <a:pt x="306130" y="179024"/>
                </a:lnTo>
                <a:lnTo>
                  <a:pt x="308694" y="172689"/>
                </a:lnTo>
                <a:lnTo>
                  <a:pt x="311356" y="166561"/>
                </a:lnTo>
                <a:lnTo>
                  <a:pt x="314084" y="159618"/>
                </a:lnTo>
                <a:lnTo>
                  <a:pt x="319654" y="144284"/>
                </a:lnTo>
                <a:lnTo>
                  <a:pt x="321520" y="137147"/>
                </a:lnTo>
                <a:lnTo>
                  <a:pt x="322765" y="130484"/>
                </a:lnTo>
                <a:lnTo>
                  <a:pt x="323594" y="124137"/>
                </a:lnTo>
                <a:lnTo>
                  <a:pt x="324147" y="116095"/>
                </a:lnTo>
                <a:lnTo>
                  <a:pt x="324516" y="106925"/>
                </a:lnTo>
                <a:lnTo>
                  <a:pt x="324762" y="97001"/>
                </a:lnTo>
                <a:lnTo>
                  <a:pt x="323973" y="88480"/>
                </a:lnTo>
                <a:lnTo>
                  <a:pt x="322494" y="80894"/>
                </a:lnTo>
                <a:lnTo>
                  <a:pt x="320557" y="73932"/>
                </a:lnTo>
                <a:lnTo>
                  <a:pt x="316407" y="66433"/>
                </a:lnTo>
                <a:lnTo>
                  <a:pt x="310783" y="58576"/>
                </a:lnTo>
                <a:lnTo>
                  <a:pt x="304177" y="50481"/>
                </a:lnTo>
                <a:lnTo>
                  <a:pt x="295962" y="42226"/>
                </a:lnTo>
                <a:lnTo>
                  <a:pt x="286676" y="33866"/>
                </a:lnTo>
                <a:lnTo>
                  <a:pt x="276675" y="25435"/>
                </a:lnTo>
                <a:lnTo>
                  <a:pt x="268102" y="19814"/>
                </a:lnTo>
                <a:lnTo>
                  <a:pt x="260483" y="16067"/>
                </a:lnTo>
                <a:lnTo>
                  <a:pt x="238117" y="8253"/>
                </a:lnTo>
                <a:lnTo>
                  <a:pt x="230015" y="5502"/>
                </a:lnTo>
                <a:lnTo>
                  <a:pt x="222708" y="3668"/>
                </a:lnTo>
                <a:lnTo>
                  <a:pt x="215932" y="2445"/>
                </a:lnTo>
                <a:lnTo>
                  <a:pt x="209510" y="1630"/>
                </a:lnTo>
                <a:lnTo>
                  <a:pt x="202371" y="1087"/>
                </a:lnTo>
                <a:lnTo>
                  <a:pt x="194754" y="725"/>
                </a:lnTo>
                <a:lnTo>
                  <a:pt x="186819" y="483"/>
                </a:lnTo>
                <a:lnTo>
                  <a:pt x="175813" y="1275"/>
                </a:lnTo>
                <a:lnTo>
                  <a:pt x="162762" y="2755"/>
                </a:lnTo>
                <a:lnTo>
                  <a:pt x="148345" y="4694"/>
                </a:lnTo>
                <a:lnTo>
                  <a:pt x="136829" y="6939"/>
                </a:lnTo>
                <a:lnTo>
                  <a:pt x="127247" y="9389"/>
                </a:lnTo>
                <a:lnTo>
                  <a:pt x="93630" y="20164"/>
                </a:lnTo>
                <a:lnTo>
                  <a:pt x="68029" y="28623"/>
                </a:lnTo>
                <a:lnTo>
                  <a:pt x="61378" y="31464"/>
                </a:lnTo>
                <a:lnTo>
                  <a:pt x="55991" y="34311"/>
                </a:lnTo>
                <a:lnTo>
                  <a:pt x="33788" y="428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8"/>
          <p:cNvSpPr/>
          <p:nvPr/>
        </p:nvSpPr>
        <p:spPr>
          <a:xfrm>
            <a:off x="3517582" y="3266122"/>
            <a:ext cx="128527" cy="188596"/>
          </a:xfrm>
          <a:custGeom>
            <a:avLst/>
            <a:gdLst/>
            <a:ahLst/>
            <a:cxnLst/>
            <a:rect l="0" t="0" r="0" b="0"/>
            <a:pathLst>
              <a:path w="128527" h="188596">
                <a:moveTo>
                  <a:pt x="111443" y="0"/>
                </a:moveTo>
                <a:lnTo>
                  <a:pt x="126204" y="14762"/>
                </a:lnTo>
                <a:lnTo>
                  <a:pt x="126999" y="17461"/>
                </a:lnTo>
                <a:lnTo>
                  <a:pt x="127528" y="21166"/>
                </a:lnTo>
                <a:lnTo>
                  <a:pt x="127882" y="25541"/>
                </a:lnTo>
                <a:lnTo>
                  <a:pt x="128117" y="29409"/>
                </a:lnTo>
                <a:lnTo>
                  <a:pt x="128378" y="36248"/>
                </a:lnTo>
                <a:lnTo>
                  <a:pt x="128526" y="45454"/>
                </a:lnTo>
                <a:lnTo>
                  <a:pt x="127594" y="49353"/>
                </a:lnTo>
                <a:lnTo>
                  <a:pt x="126020" y="53857"/>
                </a:lnTo>
                <a:lnTo>
                  <a:pt x="124018" y="58764"/>
                </a:lnTo>
                <a:lnTo>
                  <a:pt x="121731" y="63941"/>
                </a:lnTo>
                <a:lnTo>
                  <a:pt x="116650" y="74774"/>
                </a:lnTo>
                <a:lnTo>
                  <a:pt x="108435" y="91582"/>
                </a:lnTo>
                <a:lnTo>
                  <a:pt x="102769" y="100107"/>
                </a:lnTo>
                <a:lnTo>
                  <a:pt x="95183" y="110553"/>
                </a:lnTo>
                <a:lnTo>
                  <a:pt x="86315" y="122280"/>
                </a:lnTo>
                <a:lnTo>
                  <a:pt x="78499" y="131050"/>
                </a:lnTo>
                <a:lnTo>
                  <a:pt x="71382" y="137849"/>
                </a:lnTo>
                <a:lnTo>
                  <a:pt x="64733" y="143335"/>
                </a:lnTo>
                <a:lnTo>
                  <a:pt x="57443" y="148896"/>
                </a:lnTo>
                <a:lnTo>
                  <a:pt x="49726" y="154509"/>
                </a:lnTo>
                <a:lnTo>
                  <a:pt x="41723" y="160156"/>
                </a:lnTo>
                <a:lnTo>
                  <a:pt x="35435" y="164874"/>
                </a:lnTo>
                <a:lnTo>
                  <a:pt x="30291" y="168971"/>
                </a:lnTo>
                <a:lnTo>
                  <a:pt x="25909" y="172655"/>
                </a:lnTo>
                <a:lnTo>
                  <a:pt x="22035" y="175110"/>
                </a:lnTo>
                <a:lnTo>
                  <a:pt x="18500" y="176748"/>
                </a:lnTo>
                <a:lnTo>
                  <a:pt x="15191" y="177839"/>
                </a:lnTo>
                <a:lnTo>
                  <a:pt x="12033" y="179520"/>
                </a:lnTo>
                <a:lnTo>
                  <a:pt x="8974" y="181592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9"/>
          <p:cNvSpPr/>
          <p:nvPr/>
        </p:nvSpPr>
        <p:spPr>
          <a:xfrm>
            <a:off x="3860482" y="2880426"/>
            <a:ext cx="359383" cy="435423"/>
          </a:xfrm>
          <a:custGeom>
            <a:avLst/>
            <a:gdLst/>
            <a:ahLst/>
            <a:cxnLst/>
            <a:rect l="0" t="0" r="0" b="0"/>
            <a:pathLst>
              <a:path w="359383" h="435423">
                <a:moveTo>
                  <a:pt x="0" y="85659"/>
                </a:moveTo>
                <a:lnTo>
                  <a:pt x="11932" y="61795"/>
                </a:lnTo>
                <a:lnTo>
                  <a:pt x="17479" y="56415"/>
                </a:lnTo>
                <a:lnTo>
                  <a:pt x="24988" y="50923"/>
                </a:lnTo>
                <a:lnTo>
                  <a:pt x="33803" y="45356"/>
                </a:lnTo>
                <a:lnTo>
                  <a:pt x="45396" y="38788"/>
                </a:lnTo>
                <a:lnTo>
                  <a:pt x="73516" y="23870"/>
                </a:lnTo>
                <a:lnTo>
                  <a:pt x="87110" y="17796"/>
                </a:lnTo>
                <a:lnTo>
                  <a:pt x="99984" y="12794"/>
                </a:lnTo>
                <a:lnTo>
                  <a:pt x="112376" y="8507"/>
                </a:lnTo>
                <a:lnTo>
                  <a:pt x="122542" y="5649"/>
                </a:lnTo>
                <a:lnTo>
                  <a:pt x="131225" y="3744"/>
                </a:lnTo>
                <a:lnTo>
                  <a:pt x="138918" y="2474"/>
                </a:lnTo>
                <a:lnTo>
                  <a:pt x="147857" y="1627"/>
                </a:lnTo>
                <a:lnTo>
                  <a:pt x="157627" y="1063"/>
                </a:lnTo>
                <a:lnTo>
                  <a:pt x="176736" y="435"/>
                </a:lnTo>
                <a:lnTo>
                  <a:pt x="204527" y="33"/>
                </a:lnTo>
                <a:lnTo>
                  <a:pt x="210646" y="0"/>
                </a:lnTo>
                <a:lnTo>
                  <a:pt x="216631" y="930"/>
                </a:lnTo>
                <a:lnTo>
                  <a:pt x="222526" y="2503"/>
                </a:lnTo>
                <a:lnTo>
                  <a:pt x="233203" y="6790"/>
                </a:lnTo>
                <a:lnTo>
                  <a:pt x="241123" y="11871"/>
                </a:lnTo>
                <a:lnTo>
                  <a:pt x="243616" y="14560"/>
                </a:lnTo>
                <a:lnTo>
                  <a:pt x="245279" y="17304"/>
                </a:lnTo>
                <a:lnTo>
                  <a:pt x="246387" y="20087"/>
                </a:lnTo>
                <a:lnTo>
                  <a:pt x="246173" y="23846"/>
                </a:lnTo>
                <a:lnTo>
                  <a:pt x="243395" y="33104"/>
                </a:lnTo>
                <a:lnTo>
                  <a:pt x="240368" y="40145"/>
                </a:lnTo>
                <a:lnTo>
                  <a:pt x="231925" y="58128"/>
                </a:lnTo>
                <a:lnTo>
                  <a:pt x="227007" y="66352"/>
                </a:lnTo>
                <a:lnTo>
                  <a:pt x="221823" y="73740"/>
                </a:lnTo>
                <a:lnTo>
                  <a:pt x="216462" y="80570"/>
                </a:lnTo>
                <a:lnTo>
                  <a:pt x="205268" y="91791"/>
                </a:lnTo>
                <a:lnTo>
                  <a:pt x="190186" y="105940"/>
                </a:lnTo>
                <a:lnTo>
                  <a:pt x="147791" y="145008"/>
                </a:lnTo>
                <a:lnTo>
                  <a:pt x="138532" y="153800"/>
                </a:lnTo>
                <a:lnTo>
                  <a:pt x="129503" y="160613"/>
                </a:lnTo>
                <a:lnTo>
                  <a:pt x="120625" y="166108"/>
                </a:lnTo>
                <a:lnTo>
                  <a:pt x="111849" y="170724"/>
                </a:lnTo>
                <a:lnTo>
                  <a:pt x="104094" y="175707"/>
                </a:lnTo>
                <a:lnTo>
                  <a:pt x="97018" y="180933"/>
                </a:lnTo>
                <a:lnTo>
                  <a:pt x="90396" y="186322"/>
                </a:lnTo>
                <a:lnTo>
                  <a:pt x="80499" y="194851"/>
                </a:lnTo>
                <a:lnTo>
                  <a:pt x="76526" y="198458"/>
                </a:lnTo>
                <a:lnTo>
                  <a:pt x="71972" y="200863"/>
                </a:lnTo>
                <a:lnTo>
                  <a:pt x="61833" y="203536"/>
                </a:lnTo>
                <a:lnTo>
                  <a:pt x="58367" y="205201"/>
                </a:lnTo>
                <a:lnTo>
                  <a:pt x="56056" y="207263"/>
                </a:lnTo>
                <a:lnTo>
                  <a:pt x="54516" y="209591"/>
                </a:lnTo>
                <a:lnTo>
                  <a:pt x="54441" y="211143"/>
                </a:lnTo>
                <a:lnTo>
                  <a:pt x="55344" y="212177"/>
                </a:lnTo>
                <a:lnTo>
                  <a:pt x="56899" y="212867"/>
                </a:lnTo>
                <a:lnTo>
                  <a:pt x="58887" y="212374"/>
                </a:lnTo>
                <a:lnTo>
                  <a:pt x="68142" y="207130"/>
                </a:lnTo>
                <a:lnTo>
                  <a:pt x="74003" y="204739"/>
                </a:lnTo>
                <a:lnTo>
                  <a:pt x="80768" y="202193"/>
                </a:lnTo>
                <a:lnTo>
                  <a:pt x="103941" y="194059"/>
                </a:lnTo>
                <a:lnTo>
                  <a:pt x="113109" y="191263"/>
                </a:lnTo>
                <a:lnTo>
                  <a:pt x="133455" y="185617"/>
                </a:lnTo>
                <a:lnTo>
                  <a:pt x="143263" y="183730"/>
                </a:lnTo>
                <a:lnTo>
                  <a:pt x="152659" y="182472"/>
                </a:lnTo>
                <a:lnTo>
                  <a:pt x="161780" y="181633"/>
                </a:lnTo>
                <a:lnTo>
                  <a:pt x="189695" y="178161"/>
                </a:lnTo>
                <a:lnTo>
                  <a:pt x="206474" y="175902"/>
                </a:lnTo>
                <a:lnTo>
                  <a:pt x="221469" y="174396"/>
                </a:lnTo>
                <a:lnTo>
                  <a:pt x="235276" y="173392"/>
                </a:lnTo>
                <a:lnTo>
                  <a:pt x="248291" y="172722"/>
                </a:lnTo>
                <a:lnTo>
                  <a:pt x="258872" y="173229"/>
                </a:lnTo>
                <a:lnTo>
                  <a:pt x="267831" y="174519"/>
                </a:lnTo>
                <a:lnTo>
                  <a:pt x="275709" y="176331"/>
                </a:lnTo>
                <a:lnTo>
                  <a:pt x="283818" y="178492"/>
                </a:lnTo>
                <a:lnTo>
                  <a:pt x="300449" y="183433"/>
                </a:lnTo>
                <a:lnTo>
                  <a:pt x="307932" y="186084"/>
                </a:lnTo>
                <a:lnTo>
                  <a:pt x="314825" y="188804"/>
                </a:lnTo>
                <a:lnTo>
                  <a:pt x="321326" y="191570"/>
                </a:lnTo>
                <a:lnTo>
                  <a:pt x="327565" y="195319"/>
                </a:lnTo>
                <a:lnTo>
                  <a:pt x="333629" y="199723"/>
                </a:lnTo>
                <a:lnTo>
                  <a:pt x="344495" y="209696"/>
                </a:lnTo>
                <a:lnTo>
                  <a:pt x="352499" y="220479"/>
                </a:lnTo>
                <a:lnTo>
                  <a:pt x="356691" y="231621"/>
                </a:lnTo>
                <a:lnTo>
                  <a:pt x="358554" y="242923"/>
                </a:lnTo>
                <a:lnTo>
                  <a:pt x="359382" y="254297"/>
                </a:lnTo>
                <a:lnTo>
                  <a:pt x="357211" y="265701"/>
                </a:lnTo>
                <a:lnTo>
                  <a:pt x="355298" y="271410"/>
                </a:lnTo>
                <a:lnTo>
                  <a:pt x="351165" y="277120"/>
                </a:lnTo>
                <a:lnTo>
                  <a:pt x="345553" y="282832"/>
                </a:lnTo>
                <a:lnTo>
                  <a:pt x="338954" y="288545"/>
                </a:lnTo>
                <a:lnTo>
                  <a:pt x="333602" y="295211"/>
                </a:lnTo>
                <a:lnTo>
                  <a:pt x="329081" y="302513"/>
                </a:lnTo>
                <a:lnTo>
                  <a:pt x="325115" y="310238"/>
                </a:lnTo>
                <a:lnTo>
                  <a:pt x="319614" y="317293"/>
                </a:lnTo>
                <a:lnTo>
                  <a:pt x="313088" y="323902"/>
                </a:lnTo>
                <a:lnTo>
                  <a:pt x="305880" y="330212"/>
                </a:lnTo>
                <a:lnTo>
                  <a:pt x="298218" y="336324"/>
                </a:lnTo>
                <a:lnTo>
                  <a:pt x="290252" y="342304"/>
                </a:lnTo>
                <a:lnTo>
                  <a:pt x="282084" y="348196"/>
                </a:lnTo>
                <a:lnTo>
                  <a:pt x="274733" y="354981"/>
                </a:lnTo>
                <a:lnTo>
                  <a:pt x="267928" y="362362"/>
                </a:lnTo>
                <a:lnTo>
                  <a:pt x="261486" y="370140"/>
                </a:lnTo>
                <a:lnTo>
                  <a:pt x="254334" y="377230"/>
                </a:lnTo>
                <a:lnTo>
                  <a:pt x="246708" y="383862"/>
                </a:lnTo>
                <a:lnTo>
                  <a:pt x="238767" y="390189"/>
                </a:lnTo>
                <a:lnTo>
                  <a:pt x="230615" y="395358"/>
                </a:lnTo>
                <a:lnTo>
                  <a:pt x="222324" y="399758"/>
                </a:lnTo>
                <a:lnTo>
                  <a:pt x="213938" y="403643"/>
                </a:lnTo>
                <a:lnTo>
                  <a:pt x="204538" y="407186"/>
                </a:lnTo>
                <a:lnTo>
                  <a:pt x="194461" y="410500"/>
                </a:lnTo>
                <a:lnTo>
                  <a:pt x="183933" y="413662"/>
                </a:lnTo>
                <a:lnTo>
                  <a:pt x="175010" y="416723"/>
                </a:lnTo>
                <a:lnTo>
                  <a:pt x="167156" y="419715"/>
                </a:lnTo>
                <a:lnTo>
                  <a:pt x="160015" y="422663"/>
                </a:lnTo>
                <a:lnTo>
                  <a:pt x="151444" y="425581"/>
                </a:lnTo>
                <a:lnTo>
                  <a:pt x="141920" y="428479"/>
                </a:lnTo>
                <a:lnTo>
                  <a:pt x="131761" y="431362"/>
                </a:lnTo>
                <a:lnTo>
                  <a:pt x="124036" y="433285"/>
                </a:lnTo>
                <a:lnTo>
                  <a:pt x="112912" y="435422"/>
                </a:lnTo>
                <a:lnTo>
                  <a:pt x="102253" y="433831"/>
                </a:lnTo>
                <a:lnTo>
                  <a:pt x="92118" y="430902"/>
                </a:lnTo>
                <a:lnTo>
                  <a:pt x="84439" y="429600"/>
                </a:lnTo>
                <a:lnTo>
                  <a:pt x="81058" y="428301"/>
                </a:lnTo>
                <a:lnTo>
                  <a:pt x="74761" y="424316"/>
                </a:lnTo>
                <a:lnTo>
                  <a:pt x="72700" y="421920"/>
                </a:lnTo>
                <a:lnTo>
                  <a:pt x="71327" y="419371"/>
                </a:lnTo>
                <a:lnTo>
                  <a:pt x="68580" y="41141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0"/>
          <p:cNvSpPr/>
          <p:nvPr/>
        </p:nvSpPr>
        <p:spPr>
          <a:xfrm>
            <a:off x="4109084" y="2770109"/>
            <a:ext cx="419739" cy="598884"/>
          </a:xfrm>
          <a:custGeom>
            <a:avLst/>
            <a:gdLst/>
            <a:ahLst/>
            <a:cxnLst/>
            <a:rect l="0" t="0" r="0" b="0"/>
            <a:pathLst>
              <a:path w="419739" h="598884">
                <a:moveTo>
                  <a:pt x="0" y="7380"/>
                </a:moveTo>
                <a:lnTo>
                  <a:pt x="18204" y="2830"/>
                </a:lnTo>
                <a:lnTo>
                  <a:pt x="28328" y="1489"/>
                </a:lnTo>
                <a:lnTo>
                  <a:pt x="39841" y="595"/>
                </a:lnTo>
                <a:lnTo>
                  <a:pt x="52279" y="0"/>
                </a:lnTo>
                <a:lnTo>
                  <a:pt x="71048" y="555"/>
                </a:lnTo>
                <a:lnTo>
                  <a:pt x="119842" y="3712"/>
                </a:lnTo>
                <a:lnTo>
                  <a:pt x="140855" y="5887"/>
                </a:lnTo>
                <a:lnTo>
                  <a:pt x="158673" y="8290"/>
                </a:lnTo>
                <a:lnTo>
                  <a:pt x="174362" y="10844"/>
                </a:lnTo>
                <a:lnTo>
                  <a:pt x="192442" y="15405"/>
                </a:lnTo>
                <a:lnTo>
                  <a:pt x="212115" y="21302"/>
                </a:lnTo>
                <a:lnTo>
                  <a:pt x="232850" y="28092"/>
                </a:lnTo>
                <a:lnTo>
                  <a:pt x="253341" y="35476"/>
                </a:lnTo>
                <a:lnTo>
                  <a:pt x="293889" y="51300"/>
                </a:lnTo>
                <a:lnTo>
                  <a:pt x="310226" y="59520"/>
                </a:lnTo>
                <a:lnTo>
                  <a:pt x="323975" y="67858"/>
                </a:lnTo>
                <a:lnTo>
                  <a:pt x="335998" y="76274"/>
                </a:lnTo>
                <a:lnTo>
                  <a:pt x="346872" y="84742"/>
                </a:lnTo>
                <a:lnTo>
                  <a:pt x="356978" y="93245"/>
                </a:lnTo>
                <a:lnTo>
                  <a:pt x="366573" y="101771"/>
                </a:lnTo>
                <a:lnTo>
                  <a:pt x="374875" y="110313"/>
                </a:lnTo>
                <a:lnTo>
                  <a:pt x="382314" y="118864"/>
                </a:lnTo>
                <a:lnTo>
                  <a:pt x="389179" y="127423"/>
                </a:lnTo>
                <a:lnTo>
                  <a:pt x="395660" y="139796"/>
                </a:lnTo>
                <a:lnTo>
                  <a:pt x="401886" y="154713"/>
                </a:lnTo>
                <a:lnTo>
                  <a:pt x="407942" y="171325"/>
                </a:lnTo>
                <a:lnTo>
                  <a:pt x="411979" y="186209"/>
                </a:lnTo>
                <a:lnTo>
                  <a:pt x="414670" y="199942"/>
                </a:lnTo>
                <a:lnTo>
                  <a:pt x="416464" y="212907"/>
                </a:lnTo>
                <a:lnTo>
                  <a:pt x="417661" y="225361"/>
                </a:lnTo>
                <a:lnTo>
                  <a:pt x="418458" y="237473"/>
                </a:lnTo>
                <a:lnTo>
                  <a:pt x="418990" y="249358"/>
                </a:lnTo>
                <a:lnTo>
                  <a:pt x="419581" y="272724"/>
                </a:lnTo>
                <a:lnTo>
                  <a:pt x="419738" y="284288"/>
                </a:lnTo>
                <a:lnTo>
                  <a:pt x="418890" y="295808"/>
                </a:lnTo>
                <a:lnTo>
                  <a:pt x="417373" y="307298"/>
                </a:lnTo>
                <a:lnTo>
                  <a:pt x="415409" y="318768"/>
                </a:lnTo>
                <a:lnTo>
                  <a:pt x="413147" y="329272"/>
                </a:lnTo>
                <a:lnTo>
                  <a:pt x="410687" y="339133"/>
                </a:lnTo>
                <a:lnTo>
                  <a:pt x="408094" y="348564"/>
                </a:lnTo>
                <a:lnTo>
                  <a:pt x="404461" y="358661"/>
                </a:lnTo>
                <a:lnTo>
                  <a:pt x="400133" y="369202"/>
                </a:lnTo>
                <a:lnTo>
                  <a:pt x="395342" y="380040"/>
                </a:lnTo>
                <a:lnTo>
                  <a:pt x="388340" y="393933"/>
                </a:lnTo>
                <a:lnTo>
                  <a:pt x="370398" y="427149"/>
                </a:lnTo>
                <a:lnTo>
                  <a:pt x="357422" y="446294"/>
                </a:lnTo>
                <a:lnTo>
                  <a:pt x="342104" y="466677"/>
                </a:lnTo>
                <a:lnTo>
                  <a:pt x="325225" y="487885"/>
                </a:lnTo>
                <a:lnTo>
                  <a:pt x="312067" y="503930"/>
                </a:lnTo>
                <a:lnTo>
                  <a:pt x="301389" y="516531"/>
                </a:lnTo>
                <a:lnTo>
                  <a:pt x="292367" y="526837"/>
                </a:lnTo>
                <a:lnTo>
                  <a:pt x="279801" y="543367"/>
                </a:lnTo>
                <a:lnTo>
                  <a:pt x="270089" y="556112"/>
                </a:lnTo>
                <a:lnTo>
                  <a:pt x="259422" y="564951"/>
                </a:lnTo>
                <a:lnTo>
                  <a:pt x="247258" y="575282"/>
                </a:lnTo>
                <a:lnTo>
                  <a:pt x="238163" y="581409"/>
                </a:lnTo>
                <a:lnTo>
                  <a:pt x="228723" y="586355"/>
                </a:lnTo>
                <a:lnTo>
                  <a:pt x="218053" y="590091"/>
                </a:lnTo>
                <a:lnTo>
                  <a:pt x="208860" y="595855"/>
                </a:lnTo>
                <a:lnTo>
                  <a:pt x="197168" y="5988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1"/>
          <p:cNvSpPr/>
          <p:nvPr/>
        </p:nvSpPr>
        <p:spPr>
          <a:xfrm>
            <a:off x="4743450" y="3043237"/>
            <a:ext cx="342901" cy="8574"/>
          </a:xfrm>
          <a:custGeom>
            <a:avLst/>
            <a:gdLst/>
            <a:ahLst/>
            <a:cxnLst/>
            <a:rect l="0" t="0" r="0" b="0"/>
            <a:pathLst>
              <a:path w="342901" h="8574">
                <a:moveTo>
                  <a:pt x="0" y="0"/>
                </a:moveTo>
                <a:lnTo>
                  <a:pt x="22754" y="4551"/>
                </a:lnTo>
                <a:lnTo>
                  <a:pt x="30409" y="5892"/>
                </a:lnTo>
                <a:lnTo>
                  <a:pt x="36465" y="6785"/>
                </a:lnTo>
                <a:lnTo>
                  <a:pt x="41455" y="7381"/>
                </a:lnTo>
                <a:lnTo>
                  <a:pt x="47639" y="7778"/>
                </a:lnTo>
                <a:lnTo>
                  <a:pt x="54619" y="8043"/>
                </a:lnTo>
                <a:lnTo>
                  <a:pt x="72852" y="8337"/>
                </a:lnTo>
                <a:lnTo>
                  <a:pt x="147423" y="8542"/>
                </a:lnTo>
                <a:lnTo>
                  <a:pt x="161147" y="7599"/>
                </a:lnTo>
                <a:lnTo>
                  <a:pt x="173154" y="6019"/>
                </a:lnTo>
                <a:lnTo>
                  <a:pt x="184016" y="4013"/>
                </a:lnTo>
                <a:lnTo>
                  <a:pt x="201735" y="2675"/>
                </a:lnTo>
                <a:lnTo>
                  <a:pt x="224025" y="1783"/>
                </a:lnTo>
                <a:lnTo>
                  <a:pt x="342900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2"/>
          <p:cNvSpPr/>
          <p:nvPr/>
        </p:nvSpPr>
        <p:spPr>
          <a:xfrm>
            <a:off x="4752022" y="3137535"/>
            <a:ext cx="325756" cy="25718"/>
          </a:xfrm>
          <a:custGeom>
            <a:avLst/>
            <a:gdLst/>
            <a:ahLst/>
            <a:cxnLst/>
            <a:rect l="0" t="0" r="0" b="0"/>
            <a:pathLst>
              <a:path w="325756" h="25718">
                <a:moveTo>
                  <a:pt x="0" y="25717"/>
                </a:moveTo>
                <a:lnTo>
                  <a:pt x="56829" y="25717"/>
                </a:lnTo>
                <a:lnTo>
                  <a:pt x="72176" y="24765"/>
                </a:lnTo>
                <a:lnTo>
                  <a:pt x="88122" y="23177"/>
                </a:lnTo>
                <a:lnTo>
                  <a:pt x="104468" y="21166"/>
                </a:lnTo>
                <a:lnTo>
                  <a:pt x="120128" y="19825"/>
                </a:lnTo>
                <a:lnTo>
                  <a:pt x="135330" y="18932"/>
                </a:lnTo>
                <a:lnTo>
                  <a:pt x="150227" y="18336"/>
                </a:lnTo>
                <a:lnTo>
                  <a:pt x="163017" y="16986"/>
                </a:lnTo>
                <a:lnTo>
                  <a:pt x="174400" y="15134"/>
                </a:lnTo>
                <a:lnTo>
                  <a:pt x="184847" y="12947"/>
                </a:lnTo>
                <a:lnTo>
                  <a:pt x="214234" y="7976"/>
                </a:lnTo>
                <a:lnTo>
                  <a:pt x="231405" y="5318"/>
                </a:lnTo>
                <a:lnTo>
                  <a:pt x="244758" y="3545"/>
                </a:lnTo>
                <a:lnTo>
                  <a:pt x="255564" y="2363"/>
                </a:lnTo>
                <a:lnTo>
                  <a:pt x="271699" y="1050"/>
                </a:lnTo>
                <a:lnTo>
                  <a:pt x="282045" y="467"/>
                </a:lnTo>
                <a:lnTo>
                  <a:pt x="294899" y="207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83"/>
          <p:cNvSpPr/>
          <p:nvPr/>
        </p:nvSpPr>
        <p:spPr>
          <a:xfrm>
            <a:off x="5300662" y="3068986"/>
            <a:ext cx="1697356" cy="17115"/>
          </a:xfrm>
          <a:custGeom>
            <a:avLst/>
            <a:gdLst/>
            <a:ahLst/>
            <a:cxnLst/>
            <a:rect l="0" t="0" r="0" b="0"/>
            <a:pathLst>
              <a:path w="1697356" h="17115">
                <a:moveTo>
                  <a:pt x="0" y="17114"/>
                </a:moveTo>
                <a:lnTo>
                  <a:pt x="27305" y="17114"/>
                </a:lnTo>
                <a:lnTo>
                  <a:pt x="40111" y="16161"/>
                </a:lnTo>
                <a:lnTo>
                  <a:pt x="53411" y="14574"/>
                </a:lnTo>
                <a:lnTo>
                  <a:pt x="67040" y="12563"/>
                </a:lnTo>
                <a:lnTo>
                  <a:pt x="81841" y="11222"/>
                </a:lnTo>
                <a:lnTo>
                  <a:pt x="97423" y="10328"/>
                </a:lnTo>
                <a:lnTo>
                  <a:pt x="113526" y="9733"/>
                </a:lnTo>
                <a:lnTo>
                  <a:pt x="271822" y="8646"/>
                </a:lnTo>
                <a:lnTo>
                  <a:pt x="561493" y="15931"/>
                </a:lnTo>
                <a:lnTo>
                  <a:pt x="592451" y="15373"/>
                </a:lnTo>
                <a:lnTo>
                  <a:pt x="622615" y="14048"/>
                </a:lnTo>
                <a:lnTo>
                  <a:pt x="676768" y="10989"/>
                </a:lnTo>
                <a:lnTo>
                  <a:pt x="716711" y="9629"/>
                </a:lnTo>
                <a:lnTo>
                  <a:pt x="740697" y="10219"/>
                </a:lnTo>
                <a:lnTo>
                  <a:pt x="797829" y="13414"/>
                </a:lnTo>
                <a:lnTo>
                  <a:pt x="843540" y="12929"/>
                </a:lnTo>
                <a:lnTo>
                  <a:pt x="862398" y="11467"/>
                </a:lnTo>
                <a:lnTo>
                  <a:pt x="892115" y="10491"/>
                </a:lnTo>
                <a:lnTo>
                  <a:pt x="1102011" y="7760"/>
                </a:lnTo>
                <a:lnTo>
                  <a:pt x="1300780" y="1790"/>
                </a:lnTo>
                <a:lnTo>
                  <a:pt x="1643600" y="0"/>
                </a:lnTo>
                <a:lnTo>
                  <a:pt x="1656755" y="942"/>
                </a:lnTo>
                <a:lnTo>
                  <a:pt x="1666479" y="2523"/>
                </a:lnTo>
                <a:lnTo>
                  <a:pt x="1673913" y="4529"/>
                </a:lnTo>
                <a:lnTo>
                  <a:pt x="1679822" y="5866"/>
                </a:lnTo>
                <a:lnTo>
                  <a:pt x="1684714" y="6758"/>
                </a:lnTo>
                <a:lnTo>
                  <a:pt x="1697355" y="85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84"/>
          <p:cNvSpPr/>
          <p:nvPr/>
        </p:nvSpPr>
        <p:spPr>
          <a:xfrm>
            <a:off x="5806554" y="2563177"/>
            <a:ext cx="16927" cy="428626"/>
          </a:xfrm>
          <a:custGeom>
            <a:avLst/>
            <a:gdLst/>
            <a:ahLst/>
            <a:cxnLst/>
            <a:rect l="0" t="0" r="0" b="0"/>
            <a:pathLst>
              <a:path w="16927" h="428626">
                <a:moveTo>
                  <a:pt x="8458" y="0"/>
                </a:moveTo>
                <a:lnTo>
                  <a:pt x="13009" y="13653"/>
                </a:lnTo>
                <a:lnTo>
                  <a:pt x="14350" y="19579"/>
                </a:lnTo>
                <a:lnTo>
                  <a:pt x="15243" y="25435"/>
                </a:lnTo>
                <a:lnTo>
                  <a:pt x="15839" y="31244"/>
                </a:lnTo>
                <a:lnTo>
                  <a:pt x="16236" y="43690"/>
                </a:lnTo>
                <a:lnTo>
                  <a:pt x="16926" y="121923"/>
                </a:lnTo>
                <a:lnTo>
                  <a:pt x="16009" y="133670"/>
                </a:lnTo>
                <a:lnTo>
                  <a:pt x="14444" y="145310"/>
                </a:lnTo>
                <a:lnTo>
                  <a:pt x="12448" y="156881"/>
                </a:lnTo>
                <a:lnTo>
                  <a:pt x="11119" y="171262"/>
                </a:lnTo>
                <a:lnTo>
                  <a:pt x="10232" y="187518"/>
                </a:lnTo>
                <a:lnTo>
                  <a:pt x="9640" y="205022"/>
                </a:lnTo>
                <a:lnTo>
                  <a:pt x="8294" y="219549"/>
                </a:lnTo>
                <a:lnTo>
                  <a:pt x="6443" y="232091"/>
                </a:lnTo>
                <a:lnTo>
                  <a:pt x="4257" y="243310"/>
                </a:lnTo>
                <a:lnTo>
                  <a:pt x="2800" y="259362"/>
                </a:lnTo>
                <a:lnTo>
                  <a:pt x="1829" y="278635"/>
                </a:lnTo>
                <a:lnTo>
                  <a:pt x="749" y="323863"/>
                </a:lnTo>
                <a:lnTo>
                  <a:pt x="0" y="412948"/>
                </a:lnTo>
                <a:lnTo>
                  <a:pt x="914" y="418173"/>
                </a:lnTo>
                <a:lnTo>
                  <a:pt x="2476" y="421657"/>
                </a:lnTo>
                <a:lnTo>
                  <a:pt x="8458" y="4286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85"/>
          <p:cNvSpPr/>
          <p:nvPr/>
        </p:nvSpPr>
        <p:spPr>
          <a:xfrm>
            <a:off x="5944204" y="2623185"/>
            <a:ext cx="256054" cy="325736"/>
          </a:xfrm>
          <a:custGeom>
            <a:avLst/>
            <a:gdLst/>
            <a:ahLst/>
            <a:cxnLst/>
            <a:rect l="0" t="0" r="0" b="0"/>
            <a:pathLst>
              <a:path w="256054" h="325736">
                <a:moveTo>
                  <a:pt x="59403" y="0"/>
                </a:moveTo>
                <a:lnTo>
                  <a:pt x="44641" y="14761"/>
                </a:lnTo>
                <a:lnTo>
                  <a:pt x="40777" y="23705"/>
                </a:lnTo>
                <a:lnTo>
                  <a:pt x="38413" y="30091"/>
                </a:lnTo>
                <a:lnTo>
                  <a:pt x="35885" y="36253"/>
                </a:lnTo>
                <a:lnTo>
                  <a:pt x="33247" y="42266"/>
                </a:lnTo>
                <a:lnTo>
                  <a:pt x="30536" y="48180"/>
                </a:lnTo>
                <a:lnTo>
                  <a:pt x="26823" y="54980"/>
                </a:lnTo>
                <a:lnTo>
                  <a:pt x="22443" y="62371"/>
                </a:lnTo>
                <a:lnTo>
                  <a:pt x="17618" y="70155"/>
                </a:lnTo>
                <a:lnTo>
                  <a:pt x="13449" y="79155"/>
                </a:lnTo>
                <a:lnTo>
                  <a:pt x="9717" y="88965"/>
                </a:lnTo>
                <a:lnTo>
                  <a:pt x="6276" y="99315"/>
                </a:lnTo>
                <a:lnTo>
                  <a:pt x="3982" y="108119"/>
                </a:lnTo>
                <a:lnTo>
                  <a:pt x="2454" y="115895"/>
                </a:lnTo>
                <a:lnTo>
                  <a:pt x="1435" y="122983"/>
                </a:lnTo>
                <a:lnTo>
                  <a:pt x="755" y="135328"/>
                </a:lnTo>
                <a:lnTo>
                  <a:pt x="0" y="169366"/>
                </a:lnTo>
                <a:lnTo>
                  <a:pt x="1703" y="185300"/>
                </a:lnTo>
                <a:lnTo>
                  <a:pt x="4744" y="199733"/>
                </a:lnTo>
                <a:lnTo>
                  <a:pt x="8676" y="213165"/>
                </a:lnTo>
                <a:lnTo>
                  <a:pt x="11298" y="224025"/>
                </a:lnTo>
                <a:lnTo>
                  <a:pt x="13045" y="233170"/>
                </a:lnTo>
                <a:lnTo>
                  <a:pt x="14210" y="241171"/>
                </a:lnTo>
                <a:lnTo>
                  <a:pt x="16892" y="249363"/>
                </a:lnTo>
                <a:lnTo>
                  <a:pt x="20585" y="257682"/>
                </a:lnTo>
                <a:lnTo>
                  <a:pt x="24952" y="266086"/>
                </a:lnTo>
                <a:lnTo>
                  <a:pt x="28815" y="272640"/>
                </a:lnTo>
                <a:lnTo>
                  <a:pt x="35649" y="282463"/>
                </a:lnTo>
                <a:lnTo>
                  <a:pt x="40709" y="288321"/>
                </a:lnTo>
                <a:lnTo>
                  <a:pt x="46940" y="295084"/>
                </a:lnTo>
                <a:lnTo>
                  <a:pt x="68372" y="317368"/>
                </a:lnTo>
                <a:lnTo>
                  <a:pt x="73002" y="320163"/>
                </a:lnTo>
                <a:lnTo>
                  <a:pt x="77994" y="322027"/>
                </a:lnTo>
                <a:lnTo>
                  <a:pt x="83227" y="323270"/>
                </a:lnTo>
                <a:lnTo>
                  <a:pt x="87668" y="324098"/>
                </a:lnTo>
                <a:lnTo>
                  <a:pt x="95143" y="325018"/>
                </a:lnTo>
                <a:lnTo>
                  <a:pt x="99422" y="325264"/>
                </a:lnTo>
                <a:lnTo>
                  <a:pt x="109257" y="325536"/>
                </a:lnTo>
                <a:lnTo>
                  <a:pt x="130451" y="325735"/>
                </a:lnTo>
                <a:lnTo>
                  <a:pt x="134391" y="324789"/>
                </a:lnTo>
                <a:lnTo>
                  <a:pt x="138923" y="323206"/>
                </a:lnTo>
                <a:lnTo>
                  <a:pt x="143848" y="321198"/>
                </a:lnTo>
                <a:lnTo>
                  <a:pt x="148085" y="318907"/>
                </a:lnTo>
                <a:lnTo>
                  <a:pt x="155332" y="313821"/>
                </a:lnTo>
                <a:lnTo>
                  <a:pt x="161728" y="308386"/>
                </a:lnTo>
                <a:lnTo>
                  <a:pt x="168699" y="301843"/>
                </a:lnTo>
                <a:lnTo>
                  <a:pt x="218371" y="252499"/>
                </a:lnTo>
                <a:lnTo>
                  <a:pt x="223484" y="246437"/>
                </a:lnTo>
                <a:lnTo>
                  <a:pt x="227846" y="240492"/>
                </a:lnTo>
                <a:lnTo>
                  <a:pt x="231705" y="234623"/>
                </a:lnTo>
                <a:lnTo>
                  <a:pt x="235231" y="226900"/>
                </a:lnTo>
                <a:lnTo>
                  <a:pt x="238534" y="217941"/>
                </a:lnTo>
                <a:lnTo>
                  <a:pt x="241689" y="208159"/>
                </a:lnTo>
                <a:lnTo>
                  <a:pt x="244744" y="199733"/>
                </a:lnTo>
                <a:lnTo>
                  <a:pt x="247734" y="192210"/>
                </a:lnTo>
                <a:lnTo>
                  <a:pt x="250679" y="185290"/>
                </a:lnTo>
                <a:lnTo>
                  <a:pt x="252643" y="178771"/>
                </a:lnTo>
                <a:lnTo>
                  <a:pt x="253952" y="172521"/>
                </a:lnTo>
                <a:lnTo>
                  <a:pt x="254825" y="166449"/>
                </a:lnTo>
                <a:lnTo>
                  <a:pt x="255407" y="159543"/>
                </a:lnTo>
                <a:lnTo>
                  <a:pt x="255795" y="152082"/>
                </a:lnTo>
                <a:lnTo>
                  <a:pt x="256053" y="144250"/>
                </a:lnTo>
                <a:lnTo>
                  <a:pt x="255273" y="135219"/>
                </a:lnTo>
                <a:lnTo>
                  <a:pt x="253801" y="125389"/>
                </a:lnTo>
                <a:lnTo>
                  <a:pt x="251867" y="115024"/>
                </a:lnTo>
                <a:lnTo>
                  <a:pt x="248672" y="105258"/>
                </a:lnTo>
                <a:lnTo>
                  <a:pt x="244638" y="95889"/>
                </a:lnTo>
                <a:lnTo>
                  <a:pt x="240042" y="86786"/>
                </a:lnTo>
                <a:lnTo>
                  <a:pt x="236027" y="79765"/>
                </a:lnTo>
                <a:lnTo>
                  <a:pt x="232398" y="74131"/>
                </a:lnTo>
                <a:lnTo>
                  <a:pt x="229025" y="69423"/>
                </a:lnTo>
                <a:lnTo>
                  <a:pt x="223919" y="64380"/>
                </a:lnTo>
                <a:lnTo>
                  <a:pt x="217658" y="59112"/>
                </a:lnTo>
                <a:lnTo>
                  <a:pt x="210626" y="53695"/>
                </a:lnTo>
                <a:lnTo>
                  <a:pt x="204033" y="49132"/>
                </a:lnTo>
                <a:lnTo>
                  <a:pt x="197733" y="45137"/>
                </a:lnTo>
                <a:lnTo>
                  <a:pt x="191628" y="41521"/>
                </a:lnTo>
                <a:lnTo>
                  <a:pt x="183748" y="38158"/>
                </a:lnTo>
                <a:lnTo>
                  <a:pt x="174685" y="34963"/>
                </a:lnTo>
                <a:lnTo>
                  <a:pt x="164833" y="31881"/>
                </a:lnTo>
                <a:lnTo>
                  <a:pt x="156360" y="30779"/>
                </a:lnTo>
                <a:lnTo>
                  <a:pt x="148806" y="30997"/>
                </a:lnTo>
                <a:lnTo>
                  <a:pt x="141865" y="32094"/>
                </a:lnTo>
                <a:lnTo>
                  <a:pt x="134380" y="32826"/>
                </a:lnTo>
                <a:lnTo>
                  <a:pt x="126533" y="33314"/>
                </a:lnTo>
                <a:lnTo>
                  <a:pt x="118444" y="33639"/>
                </a:lnTo>
                <a:lnTo>
                  <a:pt x="109241" y="34809"/>
                </a:lnTo>
                <a:lnTo>
                  <a:pt x="99296" y="36541"/>
                </a:lnTo>
                <a:lnTo>
                  <a:pt x="88856" y="38648"/>
                </a:lnTo>
                <a:lnTo>
                  <a:pt x="79038" y="41005"/>
                </a:lnTo>
                <a:lnTo>
                  <a:pt x="69636" y="43529"/>
                </a:lnTo>
                <a:lnTo>
                  <a:pt x="60510" y="46164"/>
                </a:lnTo>
                <a:lnTo>
                  <a:pt x="52521" y="47921"/>
                </a:lnTo>
                <a:lnTo>
                  <a:pt x="45290" y="49092"/>
                </a:lnTo>
                <a:lnTo>
                  <a:pt x="25113" y="514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86"/>
          <p:cNvSpPr/>
          <p:nvPr/>
        </p:nvSpPr>
        <p:spPr>
          <a:xfrm>
            <a:off x="6380797" y="2486025"/>
            <a:ext cx="34291" cy="282893"/>
          </a:xfrm>
          <a:custGeom>
            <a:avLst/>
            <a:gdLst/>
            <a:ahLst/>
            <a:cxnLst/>
            <a:rect l="0" t="0" r="0" b="0"/>
            <a:pathLst>
              <a:path w="34291" h="282893">
                <a:moveTo>
                  <a:pt x="0" y="0"/>
                </a:moveTo>
                <a:lnTo>
                  <a:pt x="11932" y="23863"/>
                </a:lnTo>
                <a:lnTo>
                  <a:pt x="13670" y="28291"/>
                </a:lnTo>
                <a:lnTo>
                  <a:pt x="14828" y="32196"/>
                </a:lnTo>
                <a:lnTo>
                  <a:pt x="15600" y="35751"/>
                </a:lnTo>
                <a:lnTo>
                  <a:pt x="16115" y="40027"/>
                </a:lnTo>
                <a:lnTo>
                  <a:pt x="16459" y="44781"/>
                </a:lnTo>
                <a:lnTo>
                  <a:pt x="16687" y="49857"/>
                </a:lnTo>
                <a:lnTo>
                  <a:pt x="17010" y="88855"/>
                </a:lnTo>
                <a:lnTo>
                  <a:pt x="18007" y="106862"/>
                </a:lnTo>
                <a:lnTo>
                  <a:pt x="19625" y="126486"/>
                </a:lnTo>
                <a:lnTo>
                  <a:pt x="21656" y="147189"/>
                </a:lnTo>
                <a:lnTo>
                  <a:pt x="26452" y="187972"/>
                </a:lnTo>
                <a:lnTo>
                  <a:pt x="30807" y="222608"/>
                </a:lnTo>
                <a:lnTo>
                  <a:pt x="32742" y="241177"/>
                </a:lnTo>
                <a:lnTo>
                  <a:pt x="33258" y="248414"/>
                </a:lnTo>
                <a:lnTo>
                  <a:pt x="33602" y="255144"/>
                </a:lnTo>
                <a:lnTo>
                  <a:pt x="34087" y="271178"/>
                </a:lnTo>
                <a:lnTo>
                  <a:pt x="34290" y="2828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87"/>
          <p:cNvSpPr/>
          <p:nvPr/>
        </p:nvSpPr>
        <p:spPr>
          <a:xfrm>
            <a:off x="6389370" y="2880750"/>
            <a:ext cx="41567" cy="25328"/>
          </a:xfrm>
          <a:custGeom>
            <a:avLst/>
            <a:gdLst/>
            <a:ahLst/>
            <a:cxnLst/>
            <a:rect l="0" t="0" r="0" b="0"/>
            <a:pathLst>
              <a:path w="41567" h="25328">
                <a:moveTo>
                  <a:pt x="25717" y="16755"/>
                </a:moveTo>
                <a:lnTo>
                  <a:pt x="25717" y="21306"/>
                </a:lnTo>
                <a:lnTo>
                  <a:pt x="26670" y="21693"/>
                </a:lnTo>
                <a:lnTo>
                  <a:pt x="28257" y="21000"/>
                </a:lnTo>
                <a:lnTo>
                  <a:pt x="30268" y="19585"/>
                </a:lnTo>
                <a:lnTo>
                  <a:pt x="31609" y="17689"/>
                </a:lnTo>
                <a:lnTo>
                  <a:pt x="32502" y="15472"/>
                </a:lnTo>
                <a:lnTo>
                  <a:pt x="33098" y="13042"/>
                </a:lnTo>
                <a:lnTo>
                  <a:pt x="34447" y="11422"/>
                </a:lnTo>
                <a:lnTo>
                  <a:pt x="36300" y="10342"/>
                </a:lnTo>
                <a:lnTo>
                  <a:pt x="38487" y="9622"/>
                </a:lnTo>
                <a:lnTo>
                  <a:pt x="39946" y="8190"/>
                </a:lnTo>
                <a:lnTo>
                  <a:pt x="40918" y="6282"/>
                </a:lnTo>
                <a:lnTo>
                  <a:pt x="41566" y="4058"/>
                </a:lnTo>
                <a:lnTo>
                  <a:pt x="41046" y="2575"/>
                </a:lnTo>
                <a:lnTo>
                  <a:pt x="39746" y="1587"/>
                </a:lnTo>
                <a:lnTo>
                  <a:pt x="37927" y="927"/>
                </a:lnTo>
                <a:lnTo>
                  <a:pt x="35763" y="488"/>
                </a:lnTo>
                <a:lnTo>
                  <a:pt x="33367" y="195"/>
                </a:lnTo>
                <a:lnTo>
                  <a:pt x="30816" y="0"/>
                </a:lnTo>
                <a:lnTo>
                  <a:pt x="29117" y="822"/>
                </a:lnTo>
                <a:lnTo>
                  <a:pt x="27984" y="2323"/>
                </a:lnTo>
                <a:lnTo>
                  <a:pt x="27228" y="4276"/>
                </a:lnTo>
                <a:lnTo>
                  <a:pt x="25772" y="5578"/>
                </a:lnTo>
                <a:lnTo>
                  <a:pt x="23849" y="6446"/>
                </a:lnTo>
                <a:lnTo>
                  <a:pt x="21614" y="7025"/>
                </a:lnTo>
                <a:lnTo>
                  <a:pt x="19172" y="7411"/>
                </a:lnTo>
                <a:lnTo>
                  <a:pt x="16591" y="7668"/>
                </a:lnTo>
                <a:lnTo>
                  <a:pt x="13918" y="7839"/>
                </a:lnTo>
                <a:lnTo>
                  <a:pt x="11183" y="8906"/>
                </a:lnTo>
                <a:lnTo>
                  <a:pt x="8408" y="10570"/>
                </a:lnTo>
                <a:lnTo>
                  <a:pt x="2491" y="14922"/>
                </a:lnTo>
                <a:lnTo>
                  <a:pt x="0" y="2532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88"/>
          <p:cNvSpPr/>
          <p:nvPr/>
        </p:nvSpPr>
        <p:spPr>
          <a:xfrm>
            <a:off x="5172075" y="3300666"/>
            <a:ext cx="308096" cy="392994"/>
          </a:xfrm>
          <a:custGeom>
            <a:avLst/>
            <a:gdLst/>
            <a:ahLst/>
            <a:cxnLst/>
            <a:rect l="0" t="0" r="0" b="0"/>
            <a:pathLst>
              <a:path w="308096" h="392994">
                <a:moveTo>
                  <a:pt x="51434" y="59754"/>
                </a:moveTo>
                <a:lnTo>
                  <a:pt x="55986" y="50652"/>
                </a:lnTo>
                <a:lnTo>
                  <a:pt x="59231" y="47018"/>
                </a:lnTo>
                <a:lnTo>
                  <a:pt x="67917" y="40441"/>
                </a:lnTo>
                <a:lnTo>
                  <a:pt x="75588" y="34343"/>
                </a:lnTo>
                <a:lnTo>
                  <a:pt x="83125" y="28457"/>
                </a:lnTo>
                <a:lnTo>
                  <a:pt x="87801" y="25555"/>
                </a:lnTo>
                <a:lnTo>
                  <a:pt x="92824" y="22667"/>
                </a:lnTo>
                <a:lnTo>
                  <a:pt x="100935" y="18836"/>
                </a:lnTo>
                <a:lnTo>
                  <a:pt x="122647" y="9501"/>
                </a:lnTo>
                <a:lnTo>
                  <a:pt x="133200" y="6249"/>
                </a:lnTo>
                <a:lnTo>
                  <a:pt x="143092" y="4081"/>
                </a:lnTo>
                <a:lnTo>
                  <a:pt x="152545" y="2637"/>
                </a:lnTo>
                <a:lnTo>
                  <a:pt x="160751" y="1673"/>
                </a:lnTo>
                <a:lnTo>
                  <a:pt x="168128" y="1030"/>
                </a:lnTo>
                <a:lnTo>
                  <a:pt x="174950" y="603"/>
                </a:lnTo>
                <a:lnTo>
                  <a:pt x="187610" y="127"/>
                </a:lnTo>
                <a:lnTo>
                  <a:pt x="193654" y="0"/>
                </a:lnTo>
                <a:lnTo>
                  <a:pt x="199587" y="868"/>
                </a:lnTo>
                <a:lnTo>
                  <a:pt x="205448" y="2399"/>
                </a:lnTo>
                <a:lnTo>
                  <a:pt x="211260" y="4372"/>
                </a:lnTo>
                <a:lnTo>
                  <a:pt x="220259" y="9105"/>
                </a:lnTo>
                <a:lnTo>
                  <a:pt x="223991" y="11700"/>
                </a:lnTo>
                <a:lnTo>
                  <a:pt x="226479" y="15335"/>
                </a:lnTo>
                <a:lnTo>
                  <a:pt x="229245" y="24455"/>
                </a:lnTo>
                <a:lnTo>
                  <a:pt x="230474" y="34858"/>
                </a:lnTo>
                <a:lnTo>
                  <a:pt x="230801" y="40299"/>
                </a:lnTo>
                <a:lnTo>
                  <a:pt x="228626" y="51425"/>
                </a:lnTo>
                <a:lnTo>
                  <a:pt x="226712" y="57058"/>
                </a:lnTo>
                <a:lnTo>
                  <a:pt x="219505" y="68398"/>
                </a:lnTo>
                <a:lnTo>
                  <a:pt x="214917" y="74089"/>
                </a:lnTo>
                <a:lnTo>
                  <a:pt x="209953" y="80741"/>
                </a:lnTo>
                <a:lnTo>
                  <a:pt x="199357" y="95751"/>
                </a:lnTo>
                <a:lnTo>
                  <a:pt x="194817" y="102802"/>
                </a:lnTo>
                <a:lnTo>
                  <a:pt x="190838" y="109408"/>
                </a:lnTo>
                <a:lnTo>
                  <a:pt x="187233" y="115716"/>
                </a:lnTo>
                <a:lnTo>
                  <a:pt x="182924" y="122780"/>
                </a:lnTo>
                <a:lnTo>
                  <a:pt x="173057" y="138248"/>
                </a:lnTo>
                <a:lnTo>
                  <a:pt x="167759" y="145420"/>
                </a:lnTo>
                <a:lnTo>
                  <a:pt x="162321" y="152107"/>
                </a:lnTo>
                <a:lnTo>
                  <a:pt x="156791" y="158470"/>
                </a:lnTo>
                <a:lnTo>
                  <a:pt x="151200" y="164617"/>
                </a:lnTo>
                <a:lnTo>
                  <a:pt x="139908" y="176527"/>
                </a:lnTo>
                <a:lnTo>
                  <a:pt x="133276" y="181417"/>
                </a:lnTo>
                <a:lnTo>
                  <a:pt x="125998" y="185630"/>
                </a:lnTo>
                <a:lnTo>
                  <a:pt x="118289" y="189392"/>
                </a:lnTo>
                <a:lnTo>
                  <a:pt x="110292" y="193804"/>
                </a:lnTo>
                <a:lnTo>
                  <a:pt x="102103" y="198651"/>
                </a:lnTo>
                <a:lnTo>
                  <a:pt x="93786" y="203787"/>
                </a:lnTo>
                <a:lnTo>
                  <a:pt x="87289" y="207210"/>
                </a:lnTo>
                <a:lnTo>
                  <a:pt x="82005" y="209493"/>
                </a:lnTo>
                <a:lnTo>
                  <a:pt x="73593" y="212030"/>
                </a:lnTo>
                <a:lnTo>
                  <a:pt x="66681" y="213157"/>
                </a:lnTo>
                <a:lnTo>
                  <a:pt x="64456" y="212505"/>
                </a:lnTo>
                <a:lnTo>
                  <a:pt x="62973" y="211118"/>
                </a:lnTo>
                <a:lnTo>
                  <a:pt x="61985" y="209241"/>
                </a:lnTo>
                <a:lnTo>
                  <a:pt x="62278" y="207036"/>
                </a:lnTo>
                <a:lnTo>
                  <a:pt x="65144" y="202048"/>
                </a:lnTo>
                <a:lnTo>
                  <a:pt x="72133" y="194116"/>
                </a:lnTo>
                <a:lnTo>
                  <a:pt x="81589" y="185192"/>
                </a:lnTo>
                <a:lnTo>
                  <a:pt x="86777" y="181479"/>
                </a:lnTo>
                <a:lnTo>
                  <a:pt x="92141" y="178052"/>
                </a:lnTo>
                <a:lnTo>
                  <a:pt x="97623" y="174814"/>
                </a:lnTo>
                <a:lnTo>
                  <a:pt x="103181" y="171703"/>
                </a:lnTo>
                <a:lnTo>
                  <a:pt x="108792" y="168676"/>
                </a:lnTo>
                <a:lnTo>
                  <a:pt x="118248" y="165706"/>
                </a:lnTo>
                <a:lnTo>
                  <a:pt x="130267" y="162774"/>
                </a:lnTo>
                <a:lnTo>
                  <a:pt x="143994" y="159866"/>
                </a:lnTo>
                <a:lnTo>
                  <a:pt x="155051" y="156976"/>
                </a:lnTo>
                <a:lnTo>
                  <a:pt x="164327" y="154095"/>
                </a:lnTo>
                <a:lnTo>
                  <a:pt x="172416" y="151223"/>
                </a:lnTo>
                <a:lnTo>
                  <a:pt x="180667" y="149309"/>
                </a:lnTo>
                <a:lnTo>
                  <a:pt x="189024" y="148032"/>
                </a:lnTo>
                <a:lnTo>
                  <a:pt x="197454" y="147181"/>
                </a:lnTo>
                <a:lnTo>
                  <a:pt x="204978" y="146613"/>
                </a:lnTo>
                <a:lnTo>
                  <a:pt x="211899" y="146235"/>
                </a:lnTo>
                <a:lnTo>
                  <a:pt x="218419" y="145983"/>
                </a:lnTo>
                <a:lnTo>
                  <a:pt x="224670" y="146767"/>
                </a:lnTo>
                <a:lnTo>
                  <a:pt x="230742" y="148243"/>
                </a:lnTo>
                <a:lnTo>
                  <a:pt x="236696" y="150179"/>
                </a:lnTo>
                <a:lnTo>
                  <a:pt x="242569" y="152422"/>
                </a:lnTo>
                <a:lnTo>
                  <a:pt x="248390" y="154870"/>
                </a:lnTo>
                <a:lnTo>
                  <a:pt x="254176" y="157455"/>
                </a:lnTo>
                <a:lnTo>
                  <a:pt x="265684" y="162866"/>
                </a:lnTo>
                <a:lnTo>
                  <a:pt x="271420" y="165643"/>
                </a:lnTo>
                <a:lnTo>
                  <a:pt x="276197" y="169399"/>
                </a:lnTo>
                <a:lnTo>
                  <a:pt x="284044" y="178652"/>
                </a:lnTo>
                <a:lnTo>
                  <a:pt x="290706" y="186575"/>
                </a:lnTo>
                <a:lnTo>
                  <a:pt x="296843" y="194224"/>
                </a:lnTo>
                <a:lnTo>
                  <a:pt x="302745" y="203973"/>
                </a:lnTo>
                <a:lnTo>
                  <a:pt x="304700" y="211145"/>
                </a:lnTo>
                <a:lnTo>
                  <a:pt x="306003" y="219736"/>
                </a:lnTo>
                <a:lnTo>
                  <a:pt x="306872" y="229273"/>
                </a:lnTo>
                <a:lnTo>
                  <a:pt x="307451" y="237537"/>
                </a:lnTo>
                <a:lnTo>
                  <a:pt x="307837" y="244951"/>
                </a:lnTo>
                <a:lnTo>
                  <a:pt x="308095" y="251798"/>
                </a:lnTo>
                <a:lnTo>
                  <a:pt x="306361" y="260174"/>
                </a:lnTo>
                <a:lnTo>
                  <a:pt x="303301" y="269567"/>
                </a:lnTo>
                <a:lnTo>
                  <a:pt x="299356" y="279639"/>
                </a:lnTo>
                <a:lnTo>
                  <a:pt x="294820" y="288259"/>
                </a:lnTo>
                <a:lnTo>
                  <a:pt x="289891" y="295910"/>
                </a:lnTo>
                <a:lnTo>
                  <a:pt x="284701" y="302917"/>
                </a:lnTo>
                <a:lnTo>
                  <a:pt x="273853" y="318321"/>
                </a:lnTo>
                <a:lnTo>
                  <a:pt x="268294" y="326430"/>
                </a:lnTo>
                <a:lnTo>
                  <a:pt x="261730" y="332787"/>
                </a:lnTo>
                <a:lnTo>
                  <a:pt x="254497" y="337978"/>
                </a:lnTo>
                <a:lnTo>
                  <a:pt x="246817" y="342392"/>
                </a:lnTo>
                <a:lnTo>
                  <a:pt x="237887" y="348192"/>
                </a:lnTo>
                <a:lnTo>
                  <a:pt x="228124" y="354916"/>
                </a:lnTo>
                <a:lnTo>
                  <a:pt x="217805" y="362256"/>
                </a:lnTo>
                <a:lnTo>
                  <a:pt x="206163" y="369054"/>
                </a:lnTo>
                <a:lnTo>
                  <a:pt x="193639" y="375491"/>
                </a:lnTo>
                <a:lnTo>
                  <a:pt x="180528" y="381688"/>
                </a:lnTo>
                <a:lnTo>
                  <a:pt x="167977" y="385819"/>
                </a:lnTo>
                <a:lnTo>
                  <a:pt x="155799" y="388573"/>
                </a:lnTo>
                <a:lnTo>
                  <a:pt x="143871" y="390409"/>
                </a:lnTo>
                <a:lnTo>
                  <a:pt x="132109" y="391633"/>
                </a:lnTo>
                <a:lnTo>
                  <a:pt x="120458" y="392449"/>
                </a:lnTo>
                <a:lnTo>
                  <a:pt x="108880" y="392993"/>
                </a:lnTo>
                <a:lnTo>
                  <a:pt x="100209" y="392403"/>
                </a:lnTo>
                <a:lnTo>
                  <a:pt x="93476" y="391058"/>
                </a:lnTo>
                <a:lnTo>
                  <a:pt x="88034" y="389208"/>
                </a:lnTo>
                <a:lnTo>
                  <a:pt x="82502" y="387975"/>
                </a:lnTo>
                <a:lnTo>
                  <a:pt x="76909" y="387153"/>
                </a:lnTo>
                <a:lnTo>
                  <a:pt x="71275" y="386605"/>
                </a:lnTo>
                <a:lnTo>
                  <a:pt x="66567" y="385287"/>
                </a:lnTo>
                <a:lnTo>
                  <a:pt x="58795" y="381282"/>
                </a:lnTo>
                <a:lnTo>
                  <a:pt x="52166" y="378868"/>
                </a:lnTo>
                <a:lnTo>
                  <a:pt x="49064" y="378224"/>
                </a:lnTo>
                <a:lnTo>
                  <a:pt x="43079" y="374968"/>
                </a:lnTo>
                <a:lnTo>
                  <a:pt x="40149" y="372767"/>
                </a:lnTo>
                <a:lnTo>
                  <a:pt x="34354" y="370321"/>
                </a:lnTo>
                <a:lnTo>
                  <a:pt x="31475" y="369668"/>
                </a:lnTo>
                <a:lnTo>
                  <a:pt x="25736" y="366403"/>
                </a:lnTo>
                <a:lnTo>
                  <a:pt x="17150" y="359210"/>
                </a:lnTo>
                <a:lnTo>
                  <a:pt x="14291" y="356547"/>
                </a:lnTo>
                <a:lnTo>
                  <a:pt x="11432" y="354770"/>
                </a:lnTo>
                <a:lnTo>
                  <a:pt x="8573" y="353587"/>
                </a:lnTo>
                <a:lnTo>
                  <a:pt x="0" y="35121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89"/>
          <p:cNvSpPr/>
          <p:nvPr/>
        </p:nvSpPr>
        <p:spPr>
          <a:xfrm>
            <a:off x="5626417" y="3231832"/>
            <a:ext cx="42863" cy="291466"/>
          </a:xfrm>
          <a:custGeom>
            <a:avLst/>
            <a:gdLst/>
            <a:ahLst/>
            <a:cxnLst/>
            <a:rect l="0" t="0" r="0" b="0"/>
            <a:pathLst>
              <a:path w="42863" h="291466">
                <a:moveTo>
                  <a:pt x="0" y="0"/>
                </a:moveTo>
                <a:lnTo>
                  <a:pt x="0" y="36590"/>
                </a:lnTo>
                <a:lnTo>
                  <a:pt x="953" y="40586"/>
                </a:lnTo>
                <a:lnTo>
                  <a:pt x="2540" y="45155"/>
                </a:lnTo>
                <a:lnTo>
                  <a:pt x="4551" y="50106"/>
                </a:lnTo>
                <a:lnTo>
                  <a:pt x="5891" y="57216"/>
                </a:lnTo>
                <a:lnTo>
                  <a:pt x="6785" y="65767"/>
                </a:lnTo>
                <a:lnTo>
                  <a:pt x="7381" y="75277"/>
                </a:lnTo>
                <a:lnTo>
                  <a:pt x="8043" y="90924"/>
                </a:lnTo>
                <a:lnTo>
                  <a:pt x="8416" y="110443"/>
                </a:lnTo>
                <a:lnTo>
                  <a:pt x="8468" y="116491"/>
                </a:lnTo>
                <a:lnTo>
                  <a:pt x="9455" y="122428"/>
                </a:lnTo>
                <a:lnTo>
                  <a:pt x="11066" y="128291"/>
                </a:lnTo>
                <a:lnTo>
                  <a:pt x="13093" y="134105"/>
                </a:lnTo>
                <a:lnTo>
                  <a:pt x="14444" y="139886"/>
                </a:lnTo>
                <a:lnTo>
                  <a:pt x="15344" y="145645"/>
                </a:lnTo>
                <a:lnTo>
                  <a:pt x="15945" y="151389"/>
                </a:lnTo>
                <a:lnTo>
                  <a:pt x="18250" y="159981"/>
                </a:lnTo>
                <a:lnTo>
                  <a:pt x="21691" y="170471"/>
                </a:lnTo>
                <a:lnTo>
                  <a:pt x="25891" y="182228"/>
                </a:lnTo>
                <a:lnTo>
                  <a:pt x="28691" y="191970"/>
                </a:lnTo>
                <a:lnTo>
                  <a:pt x="30557" y="200370"/>
                </a:lnTo>
                <a:lnTo>
                  <a:pt x="33584" y="219546"/>
                </a:lnTo>
                <a:lnTo>
                  <a:pt x="39690" y="262112"/>
                </a:lnTo>
                <a:lnTo>
                  <a:pt x="40747" y="270944"/>
                </a:lnTo>
                <a:lnTo>
                  <a:pt x="42862" y="2914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90"/>
          <p:cNvSpPr/>
          <p:nvPr/>
        </p:nvSpPr>
        <p:spPr>
          <a:xfrm>
            <a:off x="5660707" y="3640854"/>
            <a:ext cx="17146" cy="11032"/>
          </a:xfrm>
          <a:custGeom>
            <a:avLst/>
            <a:gdLst/>
            <a:ahLst/>
            <a:cxnLst/>
            <a:rect l="0" t="0" r="0" b="0"/>
            <a:pathLst>
              <a:path w="17146" h="11032">
                <a:moveTo>
                  <a:pt x="17145" y="11031"/>
                </a:moveTo>
                <a:lnTo>
                  <a:pt x="17145" y="1929"/>
                </a:lnTo>
                <a:lnTo>
                  <a:pt x="16193" y="200"/>
                </a:lnTo>
                <a:lnTo>
                  <a:pt x="14605" y="0"/>
                </a:lnTo>
                <a:lnTo>
                  <a:pt x="12595" y="820"/>
                </a:lnTo>
                <a:lnTo>
                  <a:pt x="11254" y="2318"/>
                </a:lnTo>
                <a:lnTo>
                  <a:pt x="10360" y="4270"/>
                </a:lnTo>
                <a:lnTo>
                  <a:pt x="9764" y="6524"/>
                </a:lnTo>
                <a:lnTo>
                  <a:pt x="8414" y="7074"/>
                </a:lnTo>
                <a:lnTo>
                  <a:pt x="6562" y="6488"/>
                </a:lnTo>
                <a:lnTo>
                  <a:pt x="0" y="24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91"/>
          <p:cNvSpPr/>
          <p:nvPr/>
        </p:nvSpPr>
        <p:spPr>
          <a:xfrm>
            <a:off x="5888614" y="3206114"/>
            <a:ext cx="243582" cy="488634"/>
          </a:xfrm>
          <a:custGeom>
            <a:avLst/>
            <a:gdLst/>
            <a:ahLst/>
            <a:cxnLst/>
            <a:rect l="0" t="0" r="0" b="0"/>
            <a:pathLst>
              <a:path w="243582" h="488634">
                <a:moveTo>
                  <a:pt x="149283" y="0"/>
                </a:moveTo>
                <a:lnTo>
                  <a:pt x="135631" y="0"/>
                </a:lnTo>
                <a:lnTo>
                  <a:pt x="130656" y="953"/>
                </a:lnTo>
                <a:lnTo>
                  <a:pt x="126388" y="2541"/>
                </a:lnTo>
                <a:lnTo>
                  <a:pt x="118152" y="6845"/>
                </a:lnTo>
                <a:lnTo>
                  <a:pt x="108142" y="11932"/>
                </a:lnTo>
                <a:lnTo>
                  <a:pt x="103758" y="14623"/>
                </a:lnTo>
                <a:lnTo>
                  <a:pt x="96347" y="20152"/>
                </a:lnTo>
                <a:lnTo>
                  <a:pt x="91133" y="24865"/>
                </a:lnTo>
                <a:lnTo>
                  <a:pt x="77719" y="37721"/>
                </a:lnTo>
                <a:lnTo>
                  <a:pt x="72046" y="44198"/>
                </a:lnTo>
                <a:lnTo>
                  <a:pt x="67311" y="50420"/>
                </a:lnTo>
                <a:lnTo>
                  <a:pt x="48318" y="78646"/>
                </a:lnTo>
                <a:lnTo>
                  <a:pt x="43873" y="85768"/>
                </a:lnTo>
                <a:lnTo>
                  <a:pt x="36394" y="98762"/>
                </a:lnTo>
                <a:lnTo>
                  <a:pt x="27356" y="115967"/>
                </a:lnTo>
                <a:lnTo>
                  <a:pt x="10581" y="148955"/>
                </a:lnTo>
                <a:lnTo>
                  <a:pt x="7285" y="156454"/>
                </a:lnTo>
                <a:lnTo>
                  <a:pt x="4136" y="164310"/>
                </a:lnTo>
                <a:lnTo>
                  <a:pt x="1083" y="172405"/>
                </a:lnTo>
                <a:lnTo>
                  <a:pt x="0" y="182565"/>
                </a:lnTo>
                <a:lnTo>
                  <a:pt x="231" y="194100"/>
                </a:lnTo>
                <a:lnTo>
                  <a:pt x="1338" y="206553"/>
                </a:lnTo>
                <a:lnTo>
                  <a:pt x="2076" y="217712"/>
                </a:lnTo>
                <a:lnTo>
                  <a:pt x="2895" y="237731"/>
                </a:lnTo>
                <a:lnTo>
                  <a:pt x="3356" y="265067"/>
                </a:lnTo>
                <a:lnTo>
                  <a:pt x="3493" y="286713"/>
                </a:lnTo>
                <a:lnTo>
                  <a:pt x="4465" y="295917"/>
                </a:lnTo>
                <a:lnTo>
                  <a:pt x="6065" y="306816"/>
                </a:lnTo>
                <a:lnTo>
                  <a:pt x="8084" y="318844"/>
                </a:lnTo>
                <a:lnTo>
                  <a:pt x="10383" y="328768"/>
                </a:lnTo>
                <a:lnTo>
                  <a:pt x="12868" y="337289"/>
                </a:lnTo>
                <a:lnTo>
                  <a:pt x="18170" y="351837"/>
                </a:lnTo>
                <a:lnTo>
                  <a:pt x="23700" y="364652"/>
                </a:lnTo>
                <a:lnTo>
                  <a:pt x="27461" y="370737"/>
                </a:lnTo>
                <a:lnTo>
                  <a:pt x="31874" y="376698"/>
                </a:lnTo>
                <a:lnTo>
                  <a:pt x="36720" y="382577"/>
                </a:lnTo>
                <a:lnTo>
                  <a:pt x="40903" y="388402"/>
                </a:lnTo>
                <a:lnTo>
                  <a:pt x="48092" y="399953"/>
                </a:lnTo>
                <a:lnTo>
                  <a:pt x="52295" y="404748"/>
                </a:lnTo>
                <a:lnTo>
                  <a:pt x="57002" y="408897"/>
                </a:lnTo>
                <a:lnTo>
                  <a:pt x="62045" y="412616"/>
                </a:lnTo>
                <a:lnTo>
                  <a:pt x="67311" y="417000"/>
                </a:lnTo>
                <a:lnTo>
                  <a:pt x="72728" y="421828"/>
                </a:lnTo>
                <a:lnTo>
                  <a:pt x="78244" y="426951"/>
                </a:lnTo>
                <a:lnTo>
                  <a:pt x="83826" y="431319"/>
                </a:lnTo>
                <a:lnTo>
                  <a:pt x="89453" y="435184"/>
                </a:lnTo>
                <a:lnTo>
                  <a:pt x="95109" y="438713"/>
                </a:lnTo>
                <a:lnTo>
                  <a:pt x="100784" y="442018"/>
                </a:lnTo>
                <a:lnTo>
                  <a:pt x="112171" y="448230"/>
                </a:lnTo>
                <a:lnTo>
                  <a:pt x="129291" y="457083"/>
                </a:lnTo>
                <a:lnTo>
                  <a:pt x="135003" y="459027"/>
                </a:lnTo>
                <a:lnTo>
                  <a:pt x="140715" y="460323"/>
                </a:lnTo>
                <a:lnTo>
                  <a:pt x="146429" y="461187"/>
                </a:lnTo>
                <a:lnTo>
                  <a:pt x="152142" y="462716"/>
                </a:lnTo>
                <a:lnTo>
                  <a:pt x="157857" y="464687"/>
                </a:lnTo>
                <a:lnTo>
                  <a:pt x="163572" y="466954"/>
                </a:lnTo>
                <a:lnTo>
                  <a:pt x="168334" y="469418"/>
                </a:lnTo>
                <a:lnTo>
                  <a:pt x="172461" y="472013"/>
                </a:lnTo>
                <a:lnTo>
                  <a:pt x="176165" y="474696"/>
                </a:lnTo>
                <a:lnTo>
                  <a:pt x="180539" y="476484"/>
                </a:lnTo>
                <a:lnTo>
                  <a:pt x="185361" y="477676"/>
                </a:lnTo>
                <a:lnTo>
                  <a:pt x="190480" y="478471"/>
                </a:lnTo>
                <a:lnTo>
                  <a:pt x="194845" y="479001"/>
                </a:lnTo>
                <a:lnTo>
                  <a:pt x="202235" y="479590"/>
                </a:lnTo>
                <a:lnTo>
                  <a:pt x="206492" y="480699"/>
                </a:lnTo>
                <a:lnTo>
                  <a:pt x="211235" y="482391"/>
                </a:lnTo>
                <a:lnTo>
                  <a:pt x="216302" y="484472"/>
                </a:lnTo>
                <a:lnTo>
                  <a:pt x="221585" y="485859"/>
                </a:lnTo>
                <a:lnTo>
                  <a:pt x="227011" y="486784"/>
                </a:lnTo>
                <a:lnTo>
                  <a:pt x="243581" y="4886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92"/>
          <p:cNvSpPr/>
          <p:nvPr/>
        </p:nvSpPr>
        <p:spPr>
          <a:xfrm>
            <a:off x="6020752" y="3283267"/>
            <a:ext cx="85726" cy="300038"/>
          </a:xfrm>
          <a:custGeom>
            <a:avLst/>
            <a:gdLst/>
            <a:ahLst/>
            <a:cxnLst/>
            <a:rect l="0" t="0" r="0" b="0"/>
            <a:pathLst>
              <a:path w="85726" h="300038">
                <a:moveTo>
                  <a:pt x="0" y="0"/>
                </a:moveTo>
                <a:lnTo>
                  <a:pt x="4551" y="13653"/>
                </a:lnTo>
                <a:lnTo>
                  <a:pt x="7797" y="21484"/>
                </a:lnTo>
                <a:lnTo>
                  <a:pt x="11865" y="30515"/>
                </a:lnTo>
                <a:lnTo>
                  <a:pt x="24153" y="56349"/>
                </a:lnTo>
                <a:lnTo>
                  <a:pt x="27533" y="63284"/>
                </a:lnTo>
                <a:lnTo>
                  <a:pt x="32642" y="77432"/>
                </a:lnTo>
                <a:lnTo>
                  <a:pt x="45940" y="118552"/>
                </a:lnTo>
                <a:lnTo>
                  <a:pt x="50629" y="135232"/>
                </a:lnTo>
                <a:lnTo>
                  <a:pt x="53755" y="148257"/>
                </a:lnTo>
                <a:lnTo>
                  <a:pt x="55839" y="158846"/>
                </a:lnTo>
                <a:lnTo>
                  <a:pt x="57229" y="168762"/>
                </a:lnTo>
                <a:lnTo>
                  <a:pt x="58155" y="178231"/>
                </a:lnTo>
                <a:lnTo>
                  <a:pt x="58773" y="187400"/>
                </a:lnTo>
                <a:lnTo>
                  <a:pt x="67280" y="275109"/>
                </a:lnTo>
                <a:lnTo>
                  <a:pt x="68666" y="281513"/>
                </a:lnTo>
                <a:lnTo>
                  <a:pt x="70542" y="286736"/>
                </a:lnTo>
                <a:lnTo>
                  <a:pt x="85725" y="3000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93"/>
          <p:cNvSpPr/>
          <p:nvPr/>
        </p:nvSpPr>
        <p:spPr>
          <a:xfrm>
            <a:off x="6184936" y="3286900"/>
            <a:ext cx="252699" cy="295865"/>
          </a:xfrm>
          <a:custGeom>
            <a:avLst/>
            <a:gdLst/>
            <a:ahLst/>
            <a:cxnLst/>
            <a:rect l="0" t="0" r="0" b="0"/>
            <a:pathLst>
              <a:path w="252699" h="295865">
                <a:moveTo>
                  <a:pt x="32984" y="4940"/>
                </a:moveTo>
                <a:lnTo>
                  <a:pt x="32984" y="0"/>
                </a:lnTo>
                <a:lnTo>
                  <a:pt x="32984" y="2110"/>
                </a:lnTo>
                <a:lnTo>
                  <a:pt x="32031" y="4005"/>
                </a:lnTo>
                <a:lnTo>
                  <a:pt x="27092" y="11225"/>
                </a:lnTo>
                <a:lnTo>
                  <a:pt x="24253" y="20348"/>
                </a:lnTo>
                <a:lnTo>
                  <a:pt x="20213" y="29568"/>
                </a:lnTo>
                <a:lnTo>
                  <a:pt x="18755" y="34694"/>
                </a:lnTo>
                <a:lnTo>
                  <a:pt x="17783" y="40016"/>
                </a:lnTo>
                <a:lnTo>
                  <a:pt x="17135" y="45469"/>
                </a:lnTo>
                <a:lnTo>
                  <a:pt x="13875" y="54067"/>
                </a:lnTo>
                <a:lnTo>
                  <a:pt x="11672" y="57694"/>
                </a:lnTo>
                <a:lnTo>
                  <a:pt x="9225" y="66803"/>
                </a:lnTo>
                <a:lnTo>
                  <a:pt x="8572" y="71900"/>
                </a:lnTo>
                <a:lnTo>
                  <a:pt x="7184" y="77202"/>
                </a:lnTo>
                <a:lnTo>
                  <a:pt x="5306" y="82642"/>
                </a:lnTo>
                <a:lnTo>
                  <a:pt x="3102" y="88174"/>
                </a:lnTo>
                <a:lnTo>
                  <a:pt x="1632" y="94719"/>
                </a:lnTo>
                <a:lnTo>
                  <a:pt x="653" y="101940"/>
                </a:lnTo>
                <a:lnTo>
                  <a:pt x="0" y="109612"/>
                </a:lnTo>
                <a:lnTo>
                  <a:pt x="1469" y="116631"/>
                </a:lnTo>
                <a:lnTo>
                  <a:pt x="4354" y="123216"/>
                </a:lnTo>
                <a:lnTo>
                  <a:pt x="8182" y="129510"/>
                </a:lnTo>
                <a:lnTo>
                  <a:pt x="10735" y="134659"/>
                </a:lnTo>
                <a:lnTo>
                  <a:pt x="13570" y="142920"/>
                </a:lnTo>
                <a:lnTo>
                  <a:pt x="14327" y="149314"/>
                </a:lnTo>
                <a:lnTo>
                  <a:pt x="14830" y="157387"/>
                </a:lnTo>
                <a:lnTo>
                  <a:pt x="15166" y="166579"/>
                </a:lnTo>
                <a:lnTo>
                  <a:pt x="18248" y="178421"/>
                </a:lnTo>
                <a:lnTo>
                  <a:pt x="23160" y="192032"/>
                </a:lnTo>
                <a:lnTo>
                  <a:pt x="34332" y="218584"/>
                </a:lnTo>
                <a:lnTo>
                  <a:pt x="42473" y="236735"/>
                </a:lnTo>
                <a:lnTo>
                  <a:pt x="45977" y="243290"/>
                </a:lnTo>
                <a:lnTo>
                  <a:pt x="49266" y="248612"/>
                </a:lnTo>
                <a:lnTo>
                  <a:pt x="52411" y="253113"/>
                </a:lnTo>
                <a:lnTo>
                  <a:pt x="57365" y="258018"/>
                </a:lnTo>
                <a:lnTo>
                  <a:pt x="63526" y="263194"/>
                </a:lnTo>
                <a:lnTo>
                  <a:pt x="70490" y="268549"/>
                </a:lnTo>
                <a:lnTo>
                  <a:pt x="76085" y="273072"/>
                </a:lnTo>
                <a:lnTo>
                  <a:pt x="80768" y="277040"/>
                </a:lnTo>
                <a:lnTo>
                  <a:pt x="84842" y="280637"/>
                </a:lnTo>
                <a:lnTo>
                  <a:pt x="90416" y="283988"/>
                </a:lnTo>
                <a:lnTo>
                  <a:pt x="96989" y="287174"/>
                </a:lnTo>
                <a:lnTo>
                  <a:pt x="104229" y="290251"/>
                </a:lnTo>
                <a:lnTo>
                  <a:pt x="110961" y="292302"/>
                </a:lnTo>
                <a:lnTo>
                  <a:pt x="117353" y="293670"/>
                </a:lnTo>
                <a:lnTo>
                  <a:pt x="123520" y="294581"/>
                </a:lnTo>
                <a:lnTo>
                  <a:pt x="128584" y="295189"/>
                </a:lnTo>
                <a:lnTo>
                  <a:pt x="132912" y="295594"/>
                </a:lnTo>
                <a:lnTo>
                  <a:pt x="136750" y="295864"/>
                </a:lnTo>
                <a:lnTo>
                  <a:pt x="140261" y="295092"/>
                </a:lnTo>
                <a:lnTo>
                  <a:pt x="146703" y="291694"/>
                </a:lnTo>
                <a:lnTo>
                  <a:pt x="150706" y="289454"/>
                </a:lnTo>
                <a:lnTo>
                  <a:pt x="160235" y="284425"/>
                </a:lnTo>
                <a:lnTo>
                  <a:pt x="165443" y="282703"/>
                </a:lnTo>
                <a:lnTo>
                  <a:pt x="170819" y="281555"/>
                </a:lnTo>
                <a:lnTo>
                  <a:pt x="176309" y="280790"/>
                </a:lnTo>
                <a:lnTo>
                  <a:pt x="181874" y="278375"/>
                </a:lnTo>
                <a:lnTo>
                  <a:pt x="187489" y="274860"/>
                </a:lnTo>
                <a:lnTo>
                  <a:pt x="193137" y="270611"/>
                </a:lnTo>
                <a:lnTo>
                  <a:pt x="197855" y="266827"/>
                </a:lnTo>
                <a:lnTo>
                  <a:pt x="205637" y="260081"/>
                </a:lnTo>
                <a:lnTo>
                  <a:pt x="212271" y="251368"/>
                </a:lnTo>
                <a:lnTo>
                  <a:pt x="215374" y="246378"/>
                </a:lnTo>
                <a:lnTo>
                  <a:pt x="219347" y="239241"/>
                </a:lnTo>
                <a:lnTo>
                  <a:pt x="228842" y="221151"/>
                </a:lnTo>
                <a:lnTo>
                  <a:pt x="234993" y="208136"/>
                </a:lnTo>
                <a:lnTo>
                  <a:pt x="249448" y="175894"/>
                </a:lnTo>
                <a:lnTo>
                  <a:pt x="252541" y="162724"/>
                </a:lnTo>
                <a:lnTo>
                  <a:pt x="252698" y="152039"/>
                </a:lnTo>
                <a:lnTo>
                  <a:pt x="250897" y="143011"/>
                </a:lnTo>
                <a:lnTo>
                  <a:pt x="249697" y="135087"/>
                </a:lnTo>
                <a:lnTo>
                  <a:pt x="248896" y="127900"/>
                </a:lnTo>
                <a:lnTo>
                  <a:pt x="248363" y="121203"/>
                </a:lnTo>
                <a:lnTo>
                  <a:pt x="248008" y="114834"/>
                </a:lnTo>
                <a:lnTo>
                  <a:pt x="247613" y="102676"/>
                </a:lnTo>
                <a:lnTo>
                  <a:pt x="245602" y="95815"/>
                </a:lnTo>
                <a:lnTo>
                  <a:pt x="242357" y="88383"/>
                </a:lnTo>
                <a:lnTo>
                  <a:pt x="238288" y="80571"/>
                </a:lnTo>
                <a:lnTo>
                  <a:pt x="233671" y="73458"/>
                </a:lnTo>
                <a:lnTo>
                  <a:pt x="228688" y="66811"/>
                </a:lnTo>
                <a:lnTo>
                  <a:pt x="223461" y="60475"/>
                </a:lnTo>
                <a:lnTo>
                  <a:pt x="217118" y="54346"/>
                </a:lnTo>
                <a:lnTo>
                  <a:pt x="210032" y="48354"/>
                </a:lnTo>
                <a:lnTo>
                  <a:pt x="202451" y="42455"/>
                </a:lnTo>
                <a:lnTo>
                  <a:pt x="192634" y="37570"/>
                </a:lnTo>
                <a:lnTo>
                  <a:pt x="181327" y="33361"/>
                </a:lnTo>
                <a:lnTo>
                  <a:pt x="147740" y="22885"/>
                </a:lnTo>
                <a:lnTo>
                  <a:pt x="138062" y="19761"/>
                </a:lnTo>
                <a:lnTo>
                  <a:pt x="129706" y="18631"/>
                </a:lnTo>
                <a:lnTo>
                  <a:pt x="122230" y="18830"/>
                </a:lnTo>
                <a:lnTo>
                  <a:pt x="115342" y="19914"/>
                </a:lnTo>
                <a:lnTo>
                  <a:pt x="105034" y="20638"/>
                </a:lnTo>
                <a:lnTo>
                  <a:pt x="92447" y="21120"/>
                </a:lnTo>
                <a:lnTo>
                  <a:pt x="78341" y="21442"/>
                </a:lnTo>
                <a:lnTo>
                  <a:pt x="66080" y="22609"/>
                </a:lnTo>
                <a:lnTo>
                  <a:pt x="55047" y="24339"/>
                </a:lnTo>
                <a:lnTo>
                  <a:pt x="24411" y="3065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94"/>
          <p:cNvSpPr/>
          <p:nvPr/>
        </p:nvSpPr>
        <p:spPr>
          <a:xfrm>
            <a:off x="6595109" y="3416518"/>
            <a:ext cx="171451" cy="21055"/>
          </a:xfrm>
          <a:custGeom>
            <a:avLst/>
            <a:gdLst/>
            <a:ahLst/>
            <a:cxnLst/>
            <a:rect l="0" t="0" r="0" b="0"/>
            <a:pathLst>
              <a:path w="171451" h="21055">
                <a:moveTo>
                  <a:pt x="0" y="21054"/>
                </a:moveTo>
                <a:lnTo>
                  <a:pt x="21034" y="21054"/>
                </a:lnTo>
                <a:lnTo>
                  <a:pt x="31168" y="20102"/>
                </a:lnTo>
                <a:lnTo>
                  <a:pt x="43639" y="18514"/>
                </a:lnTo>
                <a:lnTo>
                  <a:pt x="57667" y="16503"/>
                </a:lnTo>
                <a:lnTo>
                  <a:pt x="69878" y="14210"/>
                </a:lnTo>
                <a:lnTo>
                  <a:pt x="80875" y="11729"/>
                </a:lnTo>
                <a:lnTo>
                  <a:pt x="91065" y="9122"/>
                </a:lnTo>
                <a:lnTo>
                  <a:pt x="98811" y="6432"/>
                </a:lnTo>
                <a:lnTo>
                  <a:pt x="104926" y="3686"/>
                </a:lnTo>
                <a:lnTo>
                  <a:pt x="109956" y="903"/>
                </a:lnTo>
                <a:lnTo>
                  <a:pt x="115214" y="0"/>
                </a:lnTo>
                <a:lnTo>
                  <a:pt x="120625" y="350"/>
                </a:lnTo>
                <a:lnTo>
                  <a:pt x="126137" y="1537"/>
                </a:lnTo>
                <a:lnTo>
                  <a:pt x="130764" y="2327"/>
                </a:lnTo>
                <a:lnTo>
                  <a:pt x="134801" y="2855"/>
                </a:lnTo>
                <a:lnTo>
                  <a:pt x="171450" y="39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95"/>
          <p:cNvSpPr/>
          <p:nvPr/>
        </p:nvSpPr>
        <p:spPr>
          <a:xfrm>
            <a:off x="6732269" y="3266262"/>
            <a:ext cx="290339" cy="274181"/>
          </a:xfrm>
          <a:custGeom>
            <a:avLst/>
            <a:gdLst/>
            <a:ahLst/>
            <a:cxnLst/>
            <a:rect l="0" t="0" r="0" b="0"/>
            <a:pathLst>
              <a:path w="290339" h="274181">
                <a:moveTo>
                  <a:pt x="0" y="42723"/>
                </a:moveTo>
                <a:lnTo>
                  <a:pt x="9103" y="33621"/>
                </a:lnTo>
                <a:lnTo>
                  <a:pt x="13689" y="29987"/>
                </a:lnTo>
                <a:lnTo>
                  <a:pt x="18651" y="26612"/>
                </a:lnTo>
                <a:lnTo>
                  <a:pt x="23864" y="23410"/>
                </a:lnTo>
                <a:lnTo>
                  <a:pt x="29245" y="21275"/>
                </a:lnTo>
                <a:lnTo>
                  <a:pt x="34737" y="19852"/>
                </a:lnTo>
                <a:lnTo>
                  <a:pt x="40303" y="18903"/>
                </a:lnTo>
                <a:lnTo>
                  <a:pt x="45918" y="17318"/>
                </a:lnTo>
                <a:lnTo>
                  <a:pt x="51568" y="15309"/>
                </a:lnTo>
                <a:lnTo>
                  <a:pt x="57239" y="13016"/>
                </a:lnTo>
                <a:lnTo>
                  <a:pt x="62924" y="10536"/>
                </a:lnTo>
                <a:lnTo>
                  <a:pt x="74322" y="5240"/>
                </a:lnTo>
                <a:lnTo>
                  <a:pt x="80981" y="3447"/>
                </a:lnTo>
                <a:lnTo>
                  <a:pt x="88277" y="2251"/>
                </a:lnTo>
                <a:lnTo>
                  <a:pt x="95999" y="1454"/>
                </a:lnTo>
                <a:lnTo>
                  <a:pt x="103052" y="923"/>
                </a:lnTo>
                <a:lnTo>
                  <a:pt x="109659" y="568"/>
                </a:lnTo>
                <a:lnTo>
                  <a:pt x="115969" y="333"/>
                </a:lnTo>
                <a:lnTo>
                  <a:pt x="138502" y="0"/>
                </a:lnTo>
                <a:lnTo>
                  <a:pt x="144722" y="906"/>
                </a:lnTo>
                <a:lnTo>
                  <a:pt x="149821" y="2462"/>
                </a:lnTo>
                <a:lnTo>
                  <a:pt x="158028" y="6732"/>
                </a:lnTo>
                <a:lnTo>
                  <a:pt x="164850" y="11804"/>
                </a:lnTo>
                <a:lnTo>
                  <a:pt x="171057" y="19774"/>
                </a:lnTo>
                <a:lnTo>
                  <a:pt x="174045" y="24566"/>
                </a:lnTo>
                <a:lnTo>
                  <a:pt x="175086" y="29665"/>
                </a:lnTo>
                <a:lnTo>
                  <a:pt x="174827" y="34970"/>
                </a:lnTo>
                <a:lnTo>
                  <a:pt x="173701" y="40412"/>
                </a:lnTo>
                <a:lnTo>
                  <a:pt x="169141" y="47850"/>
                </a:lnTo>
                <a:lnTo>
                  <a:pt x="162291" y="56618"/>
                </a:lnTo>
                <a:lnTo>
                  <a:pt x="153914" y="66274"/>
                </a:lnTo>
                <a:lnTo>
                  <a:pt x="146425" y="73663"/>
                </a:lnTo>
                <a:lnTo>
                  <a:pt x="139527" y="79542"/>
                </a:lnTo>
                <a:lnTo>
                  <a:pt x="133023" y="84414"/>
                </a:lnTo>
                <a:lnTo>
                  <a:pt x="127734" y="89567"/>
                </a:lnTo>
                <a:lnTo>
                  <a:pt x="123257" y="94907"/>
                </a:lnTo>
                <a:lnTo>
                  <a:pt x="119319" y="100372"/>
                </a:lnTo>
                <a:lnTo>
                  <a:pt x="114789" y="104969"/>
                </a:lnTo>
                <a:lnTo>
                  <a:pt x="109863" y="108985"/>
                </a:lnTo>
                <a:lnTo>
                  <a:pt x="104675" y="112615"/>
                </a:lnTo>
                <a:lnTo>
                  <a:pt x="99311" y="115988"/>
                </a:lnTo>
                <a:lnTo>
                  <a:pt x="93830" y="119188"/>
                </a:lnTo>
                <a:lnTo>
                  <a:pt x="88271" y="122275"/>
                </a:lnTo>
                <a:lnTo>
                  <a:pt x="79554" y="128244"/>
                </a:lnTo>
                <a:lnTo>
                  <a:pt x="70749" y="135286"/>
                </a:lnTo>
                <a:lnTo>
                  <a:pt x="70978" y="134912"/>
                </a:lnTo>
                <a:lnTo>
                  <a:pt x="73773" y="131956"/>
                </a:lnTo>
                <a:lnTo>
                  <a:pt x="75853" y="130786"/>
                </a:lnTo>
                <a:lnTo>
                  <a:pt x="80702" y="129487"/>
                </a:lnTo>
                <a:lnTo>
                  <a:pt x="85235" y="128188"/>
                </a:lnTo>
                <a:lnTo>
                  <a:pt x="97890" y="124205"/>
                </a:lnTo>
                <a:lnTo>
                  <a:pt x="105265" y="122761"/>
                </a:lnTo>
                <a:lnTo>
                  <a:pt x="113039" y="121799"/>
                </a:lnTo>
                <a:lnTo>
                  <a:pt x="121080" y="121158"/>
                </a:lnTo>
                <a:lnTo>
                  <a:pt x="128345" y="120730"/>
                </a:lnTo>
                <a:lnTo>
                  <a:pt x="141498" y="120255"/>
                </a:lnTo>
                <a:lnTo>
                  <a:pt x="177816" y="119988"/>
                </a:lnTo>
                <a:lnTo>
                  <a:pt x="189982" y="120903"/>
                </a:lnTo>
                <a:lnTo>
                  <a:pt x="200949" y="122465"/>
                </a:lnTo>
                <a:lnTo>
                  <a:pt x="211119" y="124459"/>
                </a:lnTo>
                <a:lnTo>
                  <a:pt x="219804" y="126741"/>
                </a:lnTo>
                <a:lnTo>
                  <a:pt x="227498" y="129215"/>
                </a:lnTo>
                <a:lnTo>
                  <a:pt x="234533" y="131817"/>
                </a:lnTo>
                <a:lnTo>
                  <a:pt x="242081" y="135456"/>
                </a:lnTo>
                <a:lnTo>
                  <a:pt x="249969" y="139787"/>
                </a:lnTo>
                <a:lnTo>
                  <a:pt x="258087" y="144580"/>
                </a:lnTo>
                <a:lnTo>
                  <a:pt x="265403" y="149680"/>
                </a:lnTo>
                <a:lnTo>
                  <a:pt x="272186" y="154985"/>
                </a:lnTo>
                <a:lnTo>
                  <a:pt x="278613" y="160427"/>
                </a:lnTo>
                <a:lnTo>
                  <a:pt x="282897" y="165007"/>
                </a:lnTo>
                <a:lnTo>
                  <a:pt x="287658" y="172636"/>
                </a:lnTo>
                <a:lnTo>
                  <a:pt x="289773" y="179202"/>
                </a:lnTo>
                <a:lnTo>
                  <a:pt x="290338" y="182286"/>
                </a:lnTo>
                <a:lnTo>
                  <a:pt x="288424" y="190794"/>
                </a:lnTo>
                <a:lnTo>
                  <a:pt x="286580" y="195729"/>
                </a:lnTo>
                <a:lnTo>
                  <a:pt x="283446" y="200925"/>
                </a:lnTo>
                <a:lnTo>
                  <a:pt x="279452" y="206293"/>
                </a:lnTo>
                <a:lnTo>
                  <a:pt x="274884" y="211777"/>
                </a:lnTo>
                <a:lnTo>
                  <a:pt x="268029" y="217338"/>
                </a:lnTo>
                <a:lnTo>
                  <a:pt x="259649" y="222950"/>
                </a:lnTo>
                <a:lnTo>
                  <a:pt x="250252" y="228597"/>
                </a:lnTo>
                <a:lnTo>
                  <a:pt x="240178" y="235219"/>
                </a:lnTo>
                <a:lnTo>
                  <a:pt x="218823" y="250197"/>
                </a:lnTo>
                <a:lnTo>
                  <a:pt x="209700" y="255333"/>
                </a:lnTo>
                <a:lnTo>
                  <a:pt x="201713" y="258758"/>
                </a:lnTo>
                <a:lnTo>
                  <a:pt x="170655" y="268805"/>
                </a:lnTo>
                <a:lnTo>
                  <a:pt x="164252" y="270597"/>
                </a:lnTo>
                <a:lnTo>
                  <a:pt x="159032" y="271792"/>
                </a:lnTo>
                <a:lnTo>
                  <a:pt x="154599" y="272588"/>
                </a:lnTo>
                <a:lnTo>
                  <a:pt x="148786" y="273118"/>
                </a:lnTo>
                <a:lnTo>
                  <a:pt x="142054" y="273472"/>
                </a:lnTo>
                <a:lnTo>
                  <a:pt x="124005" y="273971"/>
                </a:lnTo>
                <a:lnTo>
                  <a:pt x="94298" y="2741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96"/>
          <p:cNvSpPr/>
          <p:nvPr/>
        </p:nvSpPr>
        <p:spPr>
          <a:xfrm>
            <a:off x="6980872" y="3231832"/>
            <a:ext cx="207325" cy="384774"/>
          </a:xfrm>
          <a:custGeom>
            <a:avLst/>
            <a:gdLst/>
            <a:ahLst/>
            <a:cxnLst/>
            <a:rect l="0" t="0" r="0" b="0"/>
            <a:pathLst>
              <a:path w="207325" h="384774">
                <a:moveTo>
                  <a:pt x="0" y="0"/>
                </a:moveTo>
                <a:lnTo>
                  <a:pt x="13653" y="4551"/>
                </a:lnTo>
                <a:lnTo>
                  <a:pt x="19579" y="5892"/>
                </a:lnTo>
                <a:lnTo>
                  <a:pt x="25436" y="6785"/>
                </a:lnTo>
                <a:lnTo>
                  <a:pt x="31245" y="7381"/>
                </a:lnTo>
                <a:lnTo>
                  <a:pt x="37974" y="8731"/>
                </a:lnTo>
                <a:lnTo>
                  <a:pt x="45319" y="10583"/>
                </a:lnTo>
                <a:lnTo>
                  <a:pt x="53073" y="12770"/>
                </a:lnTo>
                <a:lnTo>
                  <a:pt x="59195" y="15181"/>
                </a:lnTo>
                <a:lnTo>
                  <a:pt x="64228" y="17741"/>
                </a:lnTo>
                <a:lnTo>
                  <a:pt x="68536" y="20400"/>
                </a:lnTo>
                <a:lnTo>
                  <a:pt x="88252" y="33244"/>
                </a:lnTo>
                <a:lnTo>
                  <a:pt x="106533" y="46207"/>
                </a:lnTo>
                <a:lnTo>
                  <a:pt x="116742" y="53665"/>
                </a:lnTo>
                <a:lnTo>
                  <a:pt x="125453" y="60542"/>
                </a:lnTo>
                <a:lnTo>
                  <a:pt x="133165" y="67031"/>
                </a:lnTo>
                <a:lnTo>
                  <a:pt x="140212" y="73262"/>
                </a:lnTo>
                <a:lnTo>
                  <a:pt x="147768" y="81227"/>
                </a:lnTo>
                <a:lnTo>
                  <a:pt x="155662" y="90346"/>
                </a:lnTo>
                <a:lnTo>
                  <a:pt x="163781" y="100236"/>
                </a:lnTo>
                <a:lnTo>
                  <a:pt x="170148" y="108734"/>
                </a:lnTo>
                <a:lnTo>
                  <a:pt x="175344" y="116304"/>
                </a:lnTo>
                <a:lnTo>
                  <a:pt x="179762" y="123256"/>
                </a:lnTo>
                <a:lnTo>
                  <a:pt x="183658" y="132653"/>
                </a:lnTo>
                <a:lnTo>
                  <a:pt x="187209" y="143681"/>
                </a:lnTo>
                <a:lnTo>
                  <a:pt x="190529" y="155795"/>
                </a:lnTo>
                <a:lnTo>
                  <a:pt x="194647" y="165776"/>
                </a:lnTo>
                <a:lnTo>
                  <a:pt x="199297" y="174335"/>
                </a:lnTo>
                <a:lnTo>
                  <a:pt x="204302" y="181946"/>
                </a:lnTo>
                <a:lnTo>
                  <a:pt x="206686" y="189877"/>
                </a:lnTo>
                <a:lnTo>
                  <a:pt x="207324" y="198022"/>
                </a:lnTo>
                <a:lnTo>
                  <a:pt x="206795" y="206310"/>
                </a:lnTo>
                <a:lnTo>
                  <a:pt x="205491" y="216597"/>
                </a:lnTo>
                <a:lnTo>
                  <a:pt x="203669" y="228218"/>
                </a:lnTo>
                <a:lnTo>
                  <a:pt x="201502" y="240728"/>
                </a:lnTo>
                <a:lnTo>
                  <a:pt x="199105" y="250973"/>
                </a:lnTo>
                <a:lnTo>
                  <a:pt x="196555" y="259708"/>
                </a:lnTo>
                <a:lnTo>
                  <a:pt x="193901" y="267436"/>
                </a:lnTo>
                <a:lnTo>
                  <a:pt x="188322" y="277351"/>
                </a:lnTo>
                <a:lnTo>
                  <a:pt x="180793" y="288723"/>
                </a:lnTo>
                <a:lnTo>
                  <a:pt x="171965" y="301067"/>
                </a:lnTo>
                <a:lnTo>
                  <a:pt x="162268" y="311201"/>
                </a:lnTo>
                <a:lnTo>
                  <a:pt x="151994" y="319862"/>
                </a:lnTo>
                <a:lnTo>
                  <a:pt x="141335" y="327542"/>
                </a:lnTo>
                <a:lnTo>
                  <a:pt x="132323" y="334566"/>
                </a:lnTo>
                <a:lnTo>
                  <a:pt x="124410" y="341154"/>
                </a:lnTo>
                <a:lnTo>
                  <a:pt x="117230" y="347451"/>
                </a:lnTo>
                <a:lnTo>
                  <a:pt x="109586" y="353554"/>
                </a:lnTo>
                <a:lnTo>
                  <a:pt x="101632" y="359528"/>
                </a:lnTo>
                <a:lnTo>
                  <a:pt x="93472" y="365415"/>
                </a:lnTo>
                <a:lnTo>
                  <a:pt x="85174" y="370293"/>
                </a:lnTo>
                <a:lnTo>
                  <a:pt x="76786" y="374497"/>
                </a:lnTo>
                <a:lnTo>
                  <a:pt x="68336" y="378252"/>
                </a:lnTo>
                <a:lnTo>
                  <a:pt x="61750" y="380756"/>
                </a:lnTo>
                <a:lnTo>
                  <a:pt x="56406" y="382425"/>
                </a:lnTo>
                <a:lnTo>
                  <a:pt x="51892" y="383537"/>
                </a:lnTo>
                <a:lnTo>
                  <a:pt x="47930" y="384279"/>
                </a:lnTo>
                <a:lnTo>
                  <a:pt x="44336" y="384773"/>
                </a:lnTo>
                <a:lnTo>
                  <a:pt x="34290" y="3771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97"/>
          <p:cNvSpPr/>
          <p:nvPr/>
        </p:nvSpPr>
        <p:spPr>
          <a:xfrm>
            <a:off x="7366634" y="3120389"/>
            <a:ext cx="51436" cy="308612"/>
          </a:xfrm>
          <a:custGeom>
            <a:avLst/>
            <a:gdLst/>
            <a:ahLst/>
            <a:cxnLst/>
            <a:rect l="0" t="0" r="0" b="0"/>
            <a:pathLst>
              <a:path w="51436" h="308612">
                <a:moveTo>
                  <a:pt x="0" y="0"/>
                </a:moveTo>
                <a:lnTo>
                  <a:pt x="0" y="9102"/>
                </a:lnTo>
                <a:lnTo>
                  <a:pt x="953" y="14641"/>
                </a:lnTo>
                <a:lnTo>
                  <a:pt x="2541" y="21191"/>
                </a:lnTo>
                <a:lnTo>
                  <a:pt x="4551" y="28415"/>
                </a:lnTo>
                <a:lnTo>
                  <a:pt x="9326" y="44062"/>
                </a:lnTo>
                <a:lnTo>
                  <a:pt x="11932" y="52234"/>
                </a:lnTo>
                <a:lnTo>
                  <a:pt x="13670" y="59588"/>
                </a:lnTo>
                <a:lnTo>
                  <a:pt x="14829" y="66396"/>
                </a:lnTo>
                <a:lnTo>
                  <a:pt x="15601" y="72839"/>
                </a:lnTo>
                <a:lnTo>
                  <a:pt x="16116" y="79040"/>
                </a:lnTo>
                <a:lnTo>
                  <a:pt x="16459" y="85078"/>
                </a:lnTo>
                <a:lnTo>
                  <a:pt x="16688" y="91009"/>
                </a:lnTo>
                <a:lnTo>
                  <a:pt x="17793" y="97820"/>
                </a:lnTo>
                <a:lnTo>
                  <a:pt x="19482" y="105219"/>
                </a:lnTo>
                <a:lnTo>
                  <a:pt x="21561" y="113008"/>
                </a:lnTo>
                <a:lnTo>
                  <a:pt x="22946" y="121059"/>
                </a:lnTo>
                <a:lnTo>
                  <a:pt x="23870" y="129284"/>
                </a:lnTo>
                <a:lnTo>
                  <a:pt x="24486" y="137624"/>
                </a:lnTo>
                <a:lnTo>
                  <a:pt x="24897" y="145090"/>
                </a:lnTo>
                <a:lnTo>
                  <a:pt x="25353" y="158465"/>
                </a:lnTo>
                <a:lnTo>
                  <a:pt x="28096" y="188539"/>
                </a:lnTo>
                <a:lnTo>
                  <a:pt x="31538" y="223813"/>
                </a:lnTo>
                <a:lnTo>
                  <a:pt x="32456" y="235886"/>
                </a:lnTo>
                <a:lnTo>
                  <a:pt x="33067" y="245840"/>
                </a:lnTo>
                <a:lnTo>
                  <a:pt x="35380" y="257238"/>
                </a:lnTo>
                <a:lnTo>
                  <a:pt x="38827" y="269600"/>
                </a:lnTo>
                <a:lnTo>
                  <a:pt x="51435" y="3086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98"/>
          <p:cNvSpPr/>
          <p:nvPr/>
        </p:nvSpPr>
        <p:spPr>
          <a:xfrm>
            <a:off x="7362166" y="3600450"/>
            <a:ext cx="21615" cy="24069"/>
          </a:xfrm>
          <a:custGeom>
            <a:avLst/>
            <a:gdLst/>
            <a:ahLst/>
            <a:cxnLst/>
            <a:rect l="0" t="0" r="0" b="0"/>
            <a:pathLst>
              <a:path w="21615" h="24069">
                <a:moveTo>
                  <a:pt x="21614" y="0"/>
                </a:moveTo>
                <a:lnTo>
                  <a:pt x="12512" y="4550"/>
                </a:lnTo>
                <a:lnTo>
                  <a:pt x="9831" y="6844"/>
                </a:lnTo>
                <a:lnTo>
                  <a:pt x="8044" y="9325"/>
                </a:lnTo>
                <a:lnTo>
                  <a:pt x="6852" y="11931"/>
                </a:lnTo>
                <a:lnTo>
                  <a:pt x="5105" y="14621"/>
                </a:lnTo>
                <a:lnTo>
                  <a:pt x="2988" y="17368"/>
                </a:lnTo>
                <a:lnTo>
                  <a:pt x="624" y="20151"/>
                </a:lnTo>
                <a:lnTo>
                  <a:pt x="0" y="22006"/>
                </a:lnTo>
                <a:lnTo>
                  <a:pt x="538" y="23243"/>
                </a:lnTo>
                <a:lnTo>
                  <a:pt x="1848" y="24068"/>
                </a:lnTo>
                <a:lnTo>
                  <a:pt x="2721" y="23665"/>
                </a:lnTo>
                <a:lnTo>
                  <a:pt x="3304" y="22444"/>
                </a:lnTo>
                <a:lnTo>
                  <a:pt x="3692" y="20678"/>
                </a:lnTo>
                <a:lnTo>
                  <a:pt x="3951" y="18547"/>
                </a:lnTo>
                <a:lnTo>
                  <a:pt x="4123" y="16175"/>
                </a:lnTo>
                <a:lnTo>
                  <a:pt x="4400" y="10074"/>
                </a:lnTo>
                <a:lnTo>
                  <a:pt x="446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99"/>
          <p:cNvSpPr/>
          <p:nvPr/>
        </p:nvSpPr>
        <p:spPr>
          <a:xfrm>
            <a:off x="7358062" y="359187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00"/>
          <p:cNvSpPr/>
          <p:nvPr/>
        </p:nvSpPr>
        <p:spPr>
          <a:xfrm>
            <a:off x="6157912" y="3703320"/>
            <a:ext cx="771526" cy="85692"/>
          </a:xfrm>
          <a:custGeom>
            <a:avLst/>
            <a:gdLst/>
            <a:ahLst/>
            <a:cxnLst/>
            <a:rect l="0" t="0" r="0" b="0"/>
            <a:pathLst>
              <a:path w="771526" h="85692">
                <a:moveTo>
                  <a:pt x="0" y="42862"/>
                </a:moveTo>
                <a:lnTo>
                  <a:pt x="13653" y="47413"/>
                </a:lnTo>
                <a:lnTo>
                  <a:pt x="22895" y="49647"/>
                </a:lnTo>
                <a:lnTo>
                  <a:pt x="47430" y="52152"/>
                </a:lnTo>
                <a:lnTo>
                  <a:pt x="54480" y="53818"/>
                </a:lnTo>
                <a:lnTo>
                  <a:pt x="62038" y="55881"/>
                </a:lnTo>
                <a:lnTo>
                  <a:pt x="72975" y="58173"/>
                </a:lnTo>
                <a:lnTo>
                  <a:pt x="77225" y="58784"/>
                </a:lnTo>
                <a:lnTo>
                  <a:pt x="81011" y="60145"/>
                </a:lnTo>
                <a:lnTo>
                  <a:pt x="84487" y="62004"/>
                </a:lnTo>
                <a:lnTo>
                  <a:pt x="87757" y="64196"/>
                </a:lnTo>
                <a:lnTo>
                  <a:pt x="96471" y="66631"/>
                </a:lnTo>
                <a:lnTo>
                  <a:pt x="117166" y="68002"/>
                </a:lnTo>
                <a:lnTo>
                  <a:pt x="134941" y="69276"/>
                </a:lnTo>
                <a:lnTo>
                  <a:pt x="142349" y="70948"/>
                </a:lnTo>
                <a:lnTo>
                  <a:pt x="149192" y="73016"/>
                </a:lnTo>
                <a:lnTo>
                  <a:pt x="161374" y="74395"/>
                </a:lnTo>
                <a:lnTo>
                  <a:pt x="177115" y="75314"/>
                </a:lnTo>
                <a:lnTo>
                  <a:pt x="195229" y="75927"/>
                </a:lnTo>
                <a:lnTo>
                  <a:pt x="210163" y="77287"/>
                </a:lnTo>
                <a:lnTo>
                  <a:pt x="222976" y="79147"/>
                </a:lnTo>
                <a:lnTo>
                  <a:pt x="234376" y="81340"/>
                </a:lnTo>
                <a:lnTo>
                  <a:pt x="247691" y="82802"/>
                </a:lnTo>
                <a:lnTo>
                  <a:pt x="262282" y="83776"/>
                </a:lnTo>
                <a:lnTo>
                  <a:pt x="291830" y="84858"/>
                </a:lnTo>
                <a:lnTo>
                  <a:pt x="339303" y="85554"/>
                </a:lnTo>
                <a:lnTo>
                  <a:pt x="381030" y="85691"/>
                </a:lnTo>
                <a:lnTo>
                  <a:pt x="394990" y="84749"/>
                </a:lnTo>
                <a:lnTo>
                  <a:pt x="410965" y="83170"/>
                </a:lnTo>
                <a:lnTo>
                  <a:pt x="450304" y="78874"/>
                </a:lnTo>
                <a:lnTo>
                  <a:pt x="502713" y="73790"/>
                </a:lnTo>
                <a:lnTo>
                  <a:pt x="523737" y="71101"/>
                </a:lnTo>
                <a:lnTo>
                  <a:pt x="540610" y="68355"/>
                </a:lnTo>
                <a:lnTo>
                  <a:pt x="554717" y="65573"/>
                </a:lnTo>
                <a:lnTo>
                  <a:pt x="580551" y="59940"/>
                </a:lnTo>
                <a:lnTo>
                  <a:pt x="592774" y="57105"/>
                </a:lnTo>
                <a:lnTo>
                  <a:pt x="603780" y="54263"/>
                </a:lnTo>
                <a:lnTo>
                  <a:pt x="613976" y="51415"/>
                </a:lnTo>
                <a:lnTo>
                  <a:pt x="623629" y="48564"/>
                </a:lnTo>
                <a:lnTo>
                  <a:pt x="644516" y="42856"/>
                </a:lnTo>
                <a:lnTo>
                  <a:pt x="655420" y="40001"/>
                </a:lnTo>
                <a:lnTo>
                  <a:pt x="675156" y="34288"/>
                </a:lnTo>
                <a:lnTo>
                  <a:pt x="684419" y="31431"/>
                </a:lnTo>
                <a:lnTo>
                  <a:pt x="694404" y="27621"/>
                </a:lnTo>
                <a:lnTo>
                  <a:pt x="704871" y="23176"/>
                </a:lnTo>
                <a:lnTo>
                  <a:pt x="715659" y="18309"/>
                </a:lnTo>
                <a:lnTo>
                  <a:pt x="724756" y="15063"/>
                </a:lnTo>
                <a:lnTo>
                  <a:pt x="732726" y="12900"/>
                </a:lnTo>
                <a:lnTo>
                  <a:pt x="739944" y="11457"/>
                </a:lnTo>
                <a:lnTo>
                  <a:pt x="745708" y="9543"/>
                </a:lnTo>
                <a:lnTo>
                  <a:pt x="750504" y="7314"/>
                </a:lnTo>
                <a:lnTo>
                  <a:pt x="754654" y="4876"/>
                </a:lnTo>
                <a:lnTo>
                  <a:pt x="758372" y="3251"/>
                </a:lnTo>
                <a:lnTo>
                  <a:pt x="761804" y="2167"/>
                </a:lnTo>
                <a:lnTo>
                  <a:pt x="77152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01"/>
          <p:cNvSpPr/>
          <p:nvPr/>
        </p:nvSpPr>
        <p:spPr>
          <a:xfrm>
            <a:off x="6397942" y="3891915"/>
            <a:ext cx="8574" cy="1"/>
          </a:xfrm>
          <a:custGeom>
            <a:avLst/>
            <a:gdLst/>
            <a:ahLst/>
            <a:cxnLst/>
            <a:rect l="0" t="0" r="0" b="0"/>
            <a:pathLst>
              <a:path w="8574" h="1">
                <a:moveTo>
                  <a:pt x="0" y="0"/>
                </a:moveTo>
                <a:lnTo>
                  <a:pt x="857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02"/>
          <p:cNvSpPr/>
          <p:nvPr/>
        </p:nvSpPr>
        <p:spPr>
          <a:xfrm>
            <a:off x="6390778" y="3844376"/>
            <a:ext cx="289923" cy="270425"/>
          </a:xfrm>
          <a:custGeom>
            <a:avLst/>
            <a:gdLst/>
            <a:ahLst/>
            <a:cxnLst/>
            <a:rect l="0" t="0" r="0" b="0"/>
            <a:pathLst>
              <a:path w="289923" h="270425">
                <a:moveTo>
                  <a:pt x="7164" y="47539"/>
                </a:moveTo>
                <a:lnTo>
                  <a:pt x="7164" y="52090"/>
                </a:lnTo>
                <a:lnTo>
                  <a:pt x="8117" y="53430"/>
                </a:lnTo>
                <a:lnTo>
                  <a:pt x="9704" y="54324"/>
                </a:lnTo>
                <a:lnTo>
                  <a:pt x="11715" y="54920"/>
                </a:lnTo>
                <a:lnTo>
                  <a:pt x="13055" y="56270"/>
                </a:lnTo>
                <a:lnTo>
                  <a:pt x="13949" y="58122"/>
                </a:lnTo>
                <a:lnTo>
                  <a:pt x="14545" y="60309"/>
                </a:lnTo>
                <a:lnTo>
                  <a:pt x="15894" y="61767"/>
                </a:lnTo>
                <a:lnTo>
                  <a:pt x="17747" y="62739"/>
                </a:lnTo>
                <a:lnTo>
                  <a:pt x="19934" y="63388"/>
                </a:lnTo>
                <a:lnTo>
                  <a:pt x="21393" y="64772"/>
                </a:lnTo>
                <a:lnTo>
                  <a:pt x="22365" y="66648"/>
                </a:lnTo>
                <a:lnTo>
                  <a:pt x="23445" y="71271"/>
                </a:lnTo>
                <a:lnTo>
                  <a:pt x="24138" y="79461"/>
                </a:lnTo>
                <a:lnTo>
                  <a:pt x="24195" y="80250"/>
                </a:lnTo>
                <a:lnTo>
                  <a:pt x="30178" y="88361"/>
                </a:lnTo>
                <a:lnTo>
                  <a:pt x="31680" y="93622"/>
                </a:lnTo>
                <a:lnTo>
                  <a:pt x="31128" y="94453"/>
                </a:lnTo>
                <a:lnTo>
                  <a:pt x="29808" y="94055"/>
                </a:lnTo>
                <a:lnTo>
                  <a:pt x="27975" y="92837"/>
                </a:lnTo>
                <a:lnTo>
                  <a:pt x="26753" y="90120"/>
                </a:lnTo>
                <a:lnTo>
                  <a:pt x="25395" y="82021"/>
                </a:lnTo>
                <a:lnTo>
                  <a:pt x="23128" y="77194"/>
                </a:lnTo>
                <a:lnTo>
                  <a:pt x="19712" y="72072"/>
                </a:lnTo>
                <a:lnTo>
                  <a:pt x="15529" y="66751"/>
                </a:lnTo>
                <a:lnTo>
                  <a:pt x="12741" y="62252"/>
                </a:lnTo>
                <a:lnTo>
                  <a:pt x="9642" y="54713"/>
                </a:lnTo>
                <a:lnTo>
                  <a:pt x="5726" y="48187"/>
                </a:lnTo>
                <a:lnTo>
                  <a:pt x="3347" y="45114"/>
                </a:lnTo>
                <a:lnTo>
                  <a:pt x="705" y="39159"/>
                </a:lnTo>
                <a:lnTo>
                  <a:pt x="0" y="36237"/>
                </a:lnTo>
                <a:lnTo>
                  <a:pt x="483" y="35241"/>
                </a:lnTo>
                <a:lnTo>
                  <a:pt x="1758" y="35530"/>
                </a:lnTo>
                <a:lnTo>
                  <a:pt x="3560" y="36676"/>
                </a:lnTo>
                <a:lnTo>
                  <a:pt x="8102" y="37948"/>
                </a:lnTo>
                <a:lnTo>
                  <a:pt x="10647" y="38287"/>
                </a:lnTo>
                <a:lnTo>
                  <a:pt x="17106" y="37561"/>
                </a:lnTo>
                <a:lnTo>
                  <a:pt x="26175" y="36125"/>
                </a:lnTo>
                <a:lnTo>
                  <a:pt x="36983" y="34214"/>
                </a:lnTo>
                <a:lnTo>
                  <a:pt x="46093" y="32941"/>
                </a:lnTo>
                <a:lnTo>
                  <a:pt x="54072" y="32092"/>
                </a:lnTo>
                <a:lnTo>
                  <a:pt x="61296" y="31526"/>
                </a:lnTo>
                <a:lnTo>
                  <a:pt x="70874" y="30196"/>
                </a:lnTo>
                <a:lnTo>
                  <a:pt x="94218" y="26178"/>
                </a:lnTo>
                <a:lnTo>
                  <a:pt x="104252" y="23773"/>
                </a:lnTo>
                <a:lnTo>
                  <a:pt x="112847" y="21217"/>
                </a:lnTo>
                <a:lnTo>
                  <a:pt x="120481" y="18561"/>
                </a:lnTo>
                <a:lnTo>
                  <a:pt x="130334" y="16790"/>
                </a:lnTo>
                <a:lnTo>
                  <a:pt x="141665" y="15610"/>
                </a:lnTo>
                <a:lnTo>
                  <a:pt x="153982" y="14823"/>
                </a:lnTo>
                <a:lnTo>
                  <a:pt x="166955" y="13346"/>
                </a:lnTo>
                <a:lnTo>
                  <a:pt x="180366" y="11408"/>
                </a:lnTo>
                <a:lnTo>
                  <a:pt x="194070" y="9164"/>
                </a:lnTo>
                <a:lnTo>
                  <a:pt x="205110" y="7668"/>
                </a:lnTo>
                <a:lnTo>
                  <a:pt x="214376" y="6671"/>
                </a:lnTo>
                <a:lnTo>
                  <a:pt x="222458" y="6006"/>
                </a:lnTo>
                <a:lnTo>
                  <a:pt x="230703" y="4610"/>
                </a:lnTo>
                <a:lnTo>
                  <a:pt x="239058" y="2727"/>
                </a:lnTo>
                <a:lnTo>
                  <a:pt x="247485" y="519"/>
                </a:lnTo>
                <a:lnTo>
                  <a:pt x="255008" y="0"/>
                </a:lnTo>
                <a:lnTo>
                  <a:pt x="261929" y="606"/>
                </a:lnTo>
                <a:lnTo>
                  <a:pt x="277621" y="3872"/>
                </a:lnTo>
                <a:lnTo>
                  <a:pt x="284890" y="4438"/>
                </a:lnTo>
                <a:lnTo>
                  <a:pt x="286612" y="5470"/>
                </a:lnTo>
                <a:lnTo>
                  <a:pt x="287760" y="7111"/>
                </a:lnTo>
                <a:lnTo>
                  <a:pt x="289036" y="11473"/>
                </a:lnTo>
                <a:lnTo>
                  <a:pt x="289603" y="16587"/>
                </a:lnTo>
                <a:lnTo>
                  <a:pt x="289855" y="24575"/>
                </a:lnTo>
                <a:lnTo>
                  <a:pt x="289922" y="29372"/>
                </a:lnTo>
                <a:lnTo>
                  <a:pt x="288062" y="38285"/>
                </a:lnTo>
                <a:lnTo>
                  <a:pt x="284917" y="49942"/>
                </a:lnTo>
                <a:lnTo>
                  <a:pt x="277294" y="75277"/>
                </a:lnTo>
                <a:lnTo>
                  <a:pt x="270732" y="96062"/>
                </a:lnTo>
                <a:lnTo>
                  <a:pt x="264791" y="110367"/>
                </a:lnTo>
                <a:lnTo>
                  <a:pt x="257020" y="127524"/>
                </a:lnTo>
                <a:lnTo>
                  <a:pt x="248030" y="146583"/>
                </a:lnTo>
                <a:lnTo>
                  <a:pt x="242037" y="161193"/>
                </a:lnTo>
                <a:lnTo>
                  <a:pt x="238041" y="172838"/>
                </a:lnTo>
                <a:lnTo>
                  <a:pt x="235377" y="182506"/>
                </a:lnTo>
                <a:lnTo>
                  <a:pt x="231696" y="192762"/>
                </a:lnTo>
                <a:lnTo>
                  <a:pt x="227337" y="203409"/>
                </a:lnTo>
                <a:lnTo>
                  <a:pt x="222526" y="214318"/>
                </a:lnTo>
                <a:lnTo>
                  <a:pt x="218366" y="224447"/>
                </a:lnTo>
                <a:lnTo>
                  <a:pt x="214641" y="234058"/>
                </a:lnTo>
                <a:lnTo>
                  <a:pt x="204331" y="27042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03"/>
          <p:cNvSpPr/>
          <p:nvPr/>
        </p:nvSpPr>
        <p:spPr>
          <a:xfrm>
            <a:off x="6517957" y="3943350"/>
            <a:ext cx="231459" cy="42863"/>
          </a:xfrm>
          <a:custGeom>
            <a:avLst/>
            <a:gdLst/>
            <a:ahLst/>
            <a:cxnLst/>
            <a:rect l="0" t="0" r="0" b="0"/>
            <a:pathLst>
              <a:path w="231459" h="42863">
                <a:moveTo>
                  <a:pt x="0" y="42862"/>
                </a:moveTo>
                <a:lnTo>
                  <a:pt x="13652" y="38312"/>
                </a:lnTo>
                <a:lnTo>
                  <a:pt x="19579" y="36018"/>
                </a:lnTo>
                <a:lnTo>
                  <a:pt x="25435" y="33537"/>
                </a:lnTo>
                <a:lnTo>
                  <a:pt x="31244" y="30931"/>
                </a:lnTo>
                <a:lnTo>
                  <a:pt x="37975" y="29193"/>
                </a:lnTo>
                <a:lnTo>
                  <a:pt x="45319" y="28034"/>
                </a:lnTo>
                <a:lnTo>
                  <a:pt x="53072" y="27262"/>
                </a:lnTo>
                <a:lnTo>
                  <a:pt x="61100" y="25794"/>
                </a:lnTo>
                <a:lnTo>
                  <a:pt x="69308" y="23864"/>
                </a:lnTo>
                <a:lnTo>
                  <a:pt x="77638" y="21624"/>
                </a:lnTo>
                <a:lnTo>
                  <a:pt x="94513" y="16595"/>
                </a:lnTo>
                <a:lnTo>
                  <a:pt x="128631" y="5606"/>
                </a:lnTo>
                <a:lnTo>
                  <a:pt x="137189" y="3737"/>
                </a:lnTo>
                <a:lnTo>
                  <a:pt x="145752" y="2492"/>
                </a:lnTo>
                <a:lnTo>
                  <a:pt x="154317" y="1661"/>
                </a:lnTo>
                <a:lnTo>
                  <a:pt x="162886" y="1107"/>
                </a:lnTo>
                <a:lnTo>
                  <a:pt x="171456" y="738"/>
                </a:lnTo>
                <a:lnTo>
                  <a:pt x="194630" y="218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04"/>
          <p:cNvSpPr/>
          <p:nvPr/>
        </p:nvSpPr>
        <p:spPr>
          <a:xfrm>
            <a:off x="388619" y="3960495"/>
            <a:ext cx="34291" cy="402908"/>
          </a:xfrm>
          <a:custGeom>
            <a:avLst/>
            <a:gdLst/>
            <a:ahLst/>
            <a:cxnLst/>
            <a:rect l="0" t="0" r="0" b="0"/>
            <a:pathLst>
              <a:path w="34291" h="402908">
                <a:moveTo>
                  <a:pt x="0" y="0"/>
                </a:moveTo>
                <a:lnTo>
                  <a:pt x="0" y="87413"/>
                </a:lnTo>
                <a:lnTo>
                  <a:pt x="4551" y="166553"/>
                </a:lnTo>
                <a:lnTo>
                  <a:pt x="11932" y="262286"/>
                </a:lnTo>
                <a:lnTo>
                  <a:pt x="14622" y="285347"/>
                </a:lnTo>
                <a:lnTo>
                  <a:pt x="17368" y="302626"/>
                </a:lnTo>
                <a:lnTo>
                  <a:pt x="20152" y="316050"/>
                </a:lnTo>
                <a:lnTo>
                  <a:pt x="22007" y="326906"/>
                </a:lnTo>
                <a:lnTo>
                  <a:pt x="23244" y="336047"/>
                </a:lnTo>
                <a:lnTo>
                  <a:pt x="24069" y="344046"/>
                </a:lnTo>
                <a:lnTo>
                  <a:pt x="24985" y="355474"/>
                </a:lnTo>
                <a:lnTo>
                  <a:pt x="25392" y="364681"/>
                </a:lnTo>
                <a:lnTo>
                  <a:pt x="25654" y="383573"/>
                </a:lnTo>
                <a:lnTo>
                  <a:pt x="25675" y="387160"/>
                </a:lnTo>
                <a:lnTo>
                  <a:pt x="26642" y="389552"/>
                </a:lnTo>
                <a:lnTo>
                  <a:pt x="28239" y="391146"/>
                </a:lnTo>
                <a:lnTo>
                  <a:pt x="34290" y="4029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05"/>
          <p:cNvSpPr/>
          <p:nvPr/>
        </p:nvSpPr>
        <p:spPr>
          <a:xfrm>
            <a:off x="543489" y="3977921"/>
            <a:ext cx="349054" cy="329982"/>
          </a:xfrm>
          <a:custGeom>
            <a:avLst/>
            <a:gdLst/>
            <a:ahLst/>
            <a:cxnLst/>
            <a:rect l="0" t="0" r="0" b="0"/>
            <a:pathLst>
              <a:path w="349054" h="329982">
                <a:moveTo>
                  <a:pt x="85160" y="25436"/>
                </a:moveTo>
                <a:lnTo>
                  <a:pt x="77780" y="18055"/>
                </a:lnTo>
                <a:lnTo>
                  <a:pt x="77382" y="18611"/>
                </a:lnTo>
                <a:lnTo>
                  <a:pt x="76941" y="21767"/>
                </a:lnTo>
                <a:lnTo>
                  <a:pt x="71665" y="28886"/>
                </a:lnTo>
                <a:lnTo>
                  <a:pt x="63922" y="37447"/>
                </a:lnTo>
                <a:lnTo>
                  <a:pt x="57306" y="44426"/>
                </a:lnTo>
                <a:lnTo>
                  <a:pt x="51191" y="53244"/>
                </a:lnTo>
                <a:lnTo>
                  <a:pt x="30402" y="88079"/>
                </a:lnTo>
                <a:lnTo>
                  <a:pt x="24842" y="98631"/>
                </a:lnTo>
                <a:lnTo>
                  <a:pt x="20183" y="108522"/>
                </a:lnTo>
                <a:lnTo>
                  <a:pt x="16125" y="117975"/>
                </a:lnTo>
                <a:lnTo>
                  <a:pt x="12467" y="127133"/>
                </a:lnTo>
                <a:lnTo>
                  <a:pt x="5862" y="144930"/>
                </a:lnTo>
                <a:lnTo>
                  <a:pt x="3720" y="152724"/>
                </a:lnTo>
                <a:lnTo>
                  <a:pt x="2292" y="159824"/>
                </a:lnTo>
                <a:lnTo>
                  <a:pt x="1340" y="166464"/>
                </a:lnTo>
                <a:lnTo>
                  <a:pt x="705" y="176604"/>
                </a:lnTo>
                <a:lnTo>
                  <a:pt x="0" y="203112"/>
                </a:lnTo>
                <a:lnTo>
                  <a:pt x="1717" y="217229"/>
                </a:lnTo>
                <a:lnTo>
                  <a:pt x="4766" y="231403"/>
                </a:lnTo>
                <a:lnTo>
                  <a:pt x="8704" y="245615"/>
                </a:lnTo>
                <a:lnTo>
                  <a:pt x="14187" y="258899"/>
                </a:lnTo>
                <a:lnTo>
                  <a:pt x="20700" y="271566"/>
                </a:lnTo>
                <a:lnTo>
                  <a:pt x="27899" y="283820"/>
                </a:lnTo>
                <a:lnTo>
                  <a:pt x="34604" y="292942"/>
                </a:lnTo>
                <a:lnTo>
                  <a:pt x="40978" y="299976"/>
                </a:lnTo>
                <a:lnTo>
                  <a:pt x="47133" y="305618"/>
                </a:lnTo>
                <a:lnTo>
                  <a:pt x="53142" y="310331"/>
                </a:lnTo>
                <a:lnTo>
                  <a:pt x="59052" y="314426"/>
                </a:lnTo>
                <a:lnTo>
                  <a:pt x="64897" y="318109"/>
                </a:lnTo>
                <a:lnTo>
                  <a:pt x="71652" y="320564"/>
                </a:lnTo>
                <a:lnTo>
                  <a:pt x="79012" y="322200"/>
                </a:lnTo>
                <a:lnTo>
                  <a:pt x="86776" y="323292"/>
                </a:lnTo>
                <a:lnTo>
                  <a:pt x="94810" y="324971"/>
                </a:lnTo>
                <a:lnTo>
                  <a:pt x="103024" y="327044"/>
                </a:lnTo>
                <a:lnTo>
                  <a:pt x="111357" y="329378"/>
                </a:lnTo>
                <a:lnTo>
                  <a:pt x="119770" y="329981"/>
                </a:lnTo>
                <a:lnTo>
                  <a:pt x="128236" y="329431"/>
                </a:lnTo>
                <a:lnTo>
                  <a:pt x="136737" y="328112"/>
                </a:lnTo>
                <a:lnTo>
                  <a:pt x="145263" y="327233"/>
                </a:lnTo>
                <a:lnTo>
                  <a:pt x="153803" y="326646"/>
                </a:lnTo>
                <a:lnTo>
                  <a:pt x="162355" y="326256"/>
                </a:lnTo>
                <a:lnTo>
                  <a:pt x="170914" y="325043"/>
                </a:lnTo>
                <a:lnTo>
                  <a:pt x="179477" y="323281"/>
                </a:lnTo>
                <a:lnTo>
                  <a:pt x="188043" y="321154"/>
                </a:lnTo>
                <a:lnTo>
                  <a:pt x="195659" y="317832"/>
                </a:lnTo>
                <a:lnTo>
                  <a:pt x="202641" y="313712"/>
                </a:lnTo>
                <a:lnTo>
                  <a:pt x="209201" y="309060"/>
                </a:lnTo>
                <a:lnTo>
                  <a:pt x="216432" y="305006"/>
                </a:lnTo>
                <a:lnTo>
                  <a:pt x="224109" y="301351"/>
                </a:lnTo>
                <a:lnTo>
                  <a:pt x="232086" y="297962"/>
                </a:lnTo>
                <a:lnTo>
                  <a:pt x="240261" y="293797"/>
                </a:lnTo>
                <a:lnTo>
                  <a:pt x="248568" y="289116"/>
                </a:lnTo>
                <a:lnTo>
                  <a:pt x="256964" y="284090"/>
                </a:lnTo>
                <a:lnTo>
                  <a:pt x="265418" y="277882"/>
                </a:lnTo>
                <a:lnTo>
                  <a:pt x="273913" y="270886"/>
                </a:lnTo>
                <a:lnTo>
                  <a:pt x="282433" y="263365"/>
                </a:lnTo>
                <a:lnTo>
                  <a:pt x="296979" y="249927"/>
                </a:lnTo>
                <a:lnTo>
                  <a:pt x="303526" y="243677"/>
                </a:lnTo>
                <a:lnTo>
                  <a:pt x="309795" y="236652"/>
                </a:lnTo>
                <a:lnTo>
                  <a:pt x="315879" y="229112"/>
                </a:lnTo>
                <a:lnTo>
                  <a:pt x="321840" y="221228"/>
                </a:lnTo>
                <a:lnTo>
                  <a:pt x="326767" y="213114"/>
                </a:lnTo>
                <a:lnTo>
                  <a:pt x="331004" y="204847"/>
                </a:lnTo>
                <a:lnTo>
                  <a:pt x="334781" y="196478"/>
                </a:lnTo>
                <a:lnTo>
                  <a:pt x="338252" y="188042"/>
                </a:lnTo>
                <a:lnTo>
                  <a:pt x="341518" y="179560"/>
                </a:lnTo>
                <a:lnTo>
                  <a:pt x="344648" y="171048"/>
                </a:lnTo>
                <a:lnTo>
                  <a:pt x="346735" y="162515"/>
                </a:lnTo>
                <a:lnTo>
                  <a:pt x="348126" y="153970"/>
                </a:lnTo>
                <a:lnTo>
                  <a:pt x="349053" y="145416"/>
                </a:lnTo>
                <a:lnTo>
                  <a:pt x="348719" y="136855"/>
                </a:lnTo>
                <a:lnTo>
                  <a:pt x="347544" y="128290"/>
                </a:lnTo>
                <a:lnTo>
                  <a:pt x="345807" y="119723"/>
                </a:lnTo>
                <a:lnTo>
                  <a:pt x="343698" y="112106"/>
                </a:lnTo>
                <a:lnTo>
                  <a:pt x="341339" y="105124"/>
                </a:lnTo>
                <a:lnTo>
                  <a:pt x="338813" y="98564"/>
                </a:lnTo>
                <a:lnTo>
                  <a:pt x="333320" y="90381"/>
                </a:lnTo>
                <a:lnTo>
                  <a:pt x="325848" y="81115"/>
                </a:lnTo>
                <a:lnTo>
                  <a:pt x="317056" y="71128"/>
                </a:lnTo>
                <a:lnTo>
                  <a:pt x="305480" y="61612"/>
                </a:lnTo>
                <a:lnTo>
                  <a:pt x="292048" y="52411"/>
                </a:lnTo>
                <a:lnTo>
                  <a:pt x="277378" y="43419"/>
                </a:lnTo>
                <a:lnTo>
                  <a:pt x="264740" y="36473"/>
                </a:lnTo>
                <a:lnTo>
                  <a:pt x="253458" y="30889"/>
                </a:lnTo>
                <a:lnTo>
                  <a:pt x="243079" y="26214"/>
                </a:lnTo>
                <a:lnTo>
                  <a:pt x="229492" y="21192"/>
                </a:lnTo>
                <a:lnTo>
                  <a:pt x="213766" y="15939"/>
                </a:lnTo>
                <a:lnTo>
                  <a:pt x="196615" y="10533"/>
                </a:lnTo>
                <a:lnTo>
                  <a:pt x="181371" y="6928"/>
                </a:lnTo>
                <a:lnTo>
                  <a:pt x="167398" y="4525"/>
                </a:lnTo>
                <a:lnTo>
                  <a:pt x="154273" y="2923"/>
                </a:lnTo>
                <a:lnTo>
                  <a:pt x="139808" y="1855"/>
                </a:lnTo>
                <a:lnTo>
                  <a:pt x="124450" y="1143"/>
                </a:lnTo>
                <a:lnTo>
                  <a:pt x="83149" y="141"/>
                </a:lnTo>
                <a:lnTo>
                  <a:pt x="72390" y="0"/>
                </a:lnTo>
                <a:lnTo>
                  <a:pt x="63312" y="859"/>
                </a:lnTo>
                <a:lnTo>
                  <a:pt x="55355" y="2384"/>
                </a:lnTo>
                <a:lnTo>
                  <a:pt x="48145" y="4353"/>
                </a:lnTo>
                <a:lnTo>
                  <a:pt x="37594" y="9080"/>
                </a:lnTo>
                <a:lnTo>
                  <a:pt x="33447" y="11675"/>
                </a:lnTo>
                <a:lnTo>
                  <a:pt x="23759" y="14558"/>
                </a:lnTo>
                <a:lnTo>
                  <a:pt x="8008" y="1686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06"/>
          <p:cNvSpPr/>
          <p:nvPr/>
        </p:nvSpPr>
        <p:spPr>
          <a:xfrm>
            <a:off x="1024004" y="4131945"/>
            <a:ext cx="67561" cy="17146"/>
          </a:xfrm>
          <a:custGeom>
            <a:avLst/>
            <a:gdLst/>
            <a:ahLst/>
            <a:cxnLst/>
            <a:rect l="0" t="0" r="0" b="0"/>
            <a:pathLst>
              <a:path w="67561" h="17146">
                <a:moveTo>
                  <a:pt x="41843" y="17145"/>
                </a:moveTo>
                <a:lnTo>
                  <a:pt x="28190" y="12594"/>
                </a:lnTo>
                <a:lnTo>
                  <a:pt x="22264" y="11253"/>
                </a:lnTo>
                <a:lnTo>
                  <a:pt x="16408" y="10360"/>
                </a:lnTo>
                <a:lnTo>
                  <a:pt x="2423" y="8925"/>
                </a:lnTo>
                <a:lnTo>
                  <a:pt x="1275" y="7855"/>
                </a:lnTo>
                <a:lnTo>
                  <a:pt x="510" y="6189"/>
                </a:lnTo>
                <a:lnTo>
                  <a:pt x="0" y="4126"/>
                </a:lnTo>
                <a:lnTo>
                  <a:pt x="613" y="2751"/>
                </a:lnTo>
                <a:lnTo>
                  <a:pt x="1974" y="1834"/>
                </a:lnTo>
                <a:lnTo>
                  <a:pt x="3833" y="1222"/>
                </a:lnTo>
                <a:lnTo>
                  <a:pt x="6026" y="815"/>
                </a:lnTo>
                <a:lnTo>
                  <a:pt x="8440" y="543"/>
                </a:lnTo>
                <a:lnTo>
                  <a:pt x="6756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07"/>
          <p:cNvSpPr/>
          <p:nvPr/>
        </p:nvSpPr>
        <p:spPr>
          <a:xfrm>
            <a:off x="1256355" y="3892591"/>
            <a:ext cx="245822" cy="410805"/>
          </a:xfrm>
          <a:custGeom>
            <a:avLst/>
            <a:gdLst/>
            <a:ahLst/>
            <a:cxnLst/>
            <a:rect l="0" t="0" r="0" b="0"/>
            <a:pathLst>
              <a:path w="245822" h="410805">
                <a:moveTo>
                  <a:pt x="229544" y="93621"/>
                </a:moveTo>
                <a:lnTo>
                  <a:pt x="236925" y="71479"/>
                </a:lnTo>
                <a:lnTo>
                  <a:pt x="242315" y="59861"/>
                </a:lnTo>
                <a:lnTo>
                  <a:pt x="244745" y="47184"/>
                </a:lnTo>
                <a:lnTo>
                  <a:pt x="245393" y="39803"/>
                </a:lnTo>
                <a:lnTo>
                  <a:pt x="243920" y="32977"/>
                </a:lnTo>
                <a:lnTo>
                  <a:pt x="237204" y="20313"/>
                </a:lnTo>
                <a:lnTo>
                  <a:pt x="232745" y="15222"/>
                </a:lnTo>
                <a:lnTo>
                  <a:pt x="227869" y="10875"/>
                </a:lnTo>
                <a:lnTo>
                  <a:pt x="222712" y="7025"/>
                </a:lnTo>
                <a:lnTo>
                  <a:pt x="216417" y="4457"/>
                </a:lnTo>
                <a:lnTo>
                  <a:pt x="209363" y="2746"/>
                </a:lnTo>
                <a:lnTo>
                  <a:pt x="201803" y="1605"/>
                </a:lnTo>
                <a:lnTo>
                  <a:pt x="193905" y="845"/>
                </a:lnTo>
                <a:lnTo>
                  <a:pt x="185782" y="338"/>
                </a:lnTo>
                <a:lnTo>
                  <a:pt x="177509" y="0"/>
                </a:lnTo>
                <a:lnTo>
                  <a:pt x="169137" y="727"/>
                </a:lnTo>
                <a:lnTo>
                  <a:pt x="160698" y="2164"/>
                </a:lnTo>
                <a:lnTo>
                  <a:pt x="152214" y="4075"/>
                </a:lnTo>
                <a:lnTo>
                  <a:pt x="143701" y="6301"/>
                </a:lnTo>
                <a:lnTo>
                  <a:pt x="135168" y="8738"/>
                </a:lnTo>
                <a:lnTo>
                  <a:pt x="126622" y="11314"/>
                </a:lnTo>
                <a:lnTo>
                  <a:pt x="87289" y="24043"/>
                </a:lnTo>
                <a:lnTo>
                  <a:pt x="74700" y="29139"/>
                </a:lnTo>
                <a:lnTo>
                  <a:pt x="63450" y="34440"/>
                </a:lnTo>
                <a:lnTo>
                  <a:pt x="53092" y="39880"/>
                </a:lnTo>
                <a:lnTo>
                  <a:pt x="44282" y="45411"/>
                </a:lnTo>
                <a:lnTo>
                  <a:pt x="36504" y="51003"/>
                </a:lnTo>
                <a:lnTo>
                  <a:pt x="29413" y="56637"/>
                </a:lnTo>
                <a:lnTo>
                  <a:pt x="23734" y="62297"/>
                </a:lnTo>
                <a:lnTo>
                  <a:pt x="18995" y="67976"/>
                </a:lnTo>
                <a:lnTo>
                  <a:pt x="14883" y="73667"/>
                </a:lnTo>
                <a:lnTo>
                  <a:pt x="7774" y="85070"/>
                </a:lnTo>
                <a:lnTo>
                  <a:pt x="4545" y="90778"/>
                </a:lnTo>
                <a:lnTo>
                  <a:pt x="957" y="102200"/>
                </a:lnTo>
                <a:lnTo>
                  <a:pt x="0" y="107913"/>
                </a:lnTo>
                <a:lnTo>
                  <a:pt x="315" y="114579"/>
                </a:lnTo>
                <a:lnTo>
                  <a:pt x="1477" y="121881"/>
                </a:lnTo>
                <a:lnTo>
                  <a:pt x="3205" y="129606"/>
                </a:lnTo>
                <a:lnTo>
                  <a:pt x="5309" y="136661"/>
                </a:lnTo>
                <a:lnTo>
                  <a:pt x="7664" y="143269"/>
                </a:lnTo>
                <a:lnTo>
                  <a:pt x="10187" y="149580"/>
                </a:lnTo>
                <a:lnTo>
                  <a:pt x="13773" y="154739"/>
                </a:lnTo>
                <a:lnTo>
                  <a:pt x="18070" y="159132"/>
                </a:lnTo>
                <a:lnTo>
                  <a:pt x="22839" y="163013"/>
                </a:lnTo>
                <a:lnTo>
                  <a:pt x="28876" y="165600"/>
                </a:lnTo>
                <a:lnTo>
                  <a:pt x="35758" y="167324"/>
                </a:lnTo>
                <a:lnTo>
                  <a:pt x="43203" y="168474"/>
                </a:lnTo>
                <a:lnTo>
                  <a:pt x="51977" y="170193"/>
                </a:lnTo>
                <a:lnTo>
                  <a:pt x="71886" y="174643"/>
                </a:lnTo>
                <a:lnTo>
                  <a:pt x="81576" y="176211"/>
                </a:lnTo>
                <a:lnTo>
                  <a:pt x="90894" y="177256"/>
                </a:lnTo>
                <a:lnTo>
                  <a:pt x="99963" y="177953"/>
                </a:lnTo>
                <a:lnTo>
                  <a:pt x="107915" y="178417"/>
                </a:lnTo>
                <a:lnTo>
                  <a:pt x="121829" y="178934"/>
                </a:lnTo>
                <a:lnTo>
                  <a:pt x="128207" y="178119"/>
                </a:lnTo>
                <a:lnTo>
                  <a:pt x="134363" y="176623"/>
                </a:lnTo>
                <a:lnTo>
                  <a:pt x="162483" y="167378"/>
                </a:lnTo>
                <a:lnTo>
                  <a:pt x="169597" y="164700"/>
                </a:lnTo>
                <a:lnTo>
                  <a:pt x="176244" y="161962"/>
                </a:lnTo>
                <a:lnTo>
                  <a:pt x="182581" y="159184"/>
                </a:lnTo>
                <a:lnTo>
                  <a:pt x="188710" y="155427"/>
                </a:lnTo>
                <a:lnTo>
                  <a:pt x="194702" y="151017"/>
                </a:lnTo>
                <a:lnTo>
                  <a:pt x="200601" y="146173"/>
                </a:lnTo>
                <a:lnTo>
                  <a:pt x="205486" y="141038"/>
                </a:lnTo>
                <a:lnTo>
                  <a:pt x="209696" y="135710"/>
                </a:lnTo>
                <a:lnTo>
                  <a:pt x="216913" y="125662"/>
                </a:lnTo>
                <a:lnTo>
                  <a:pt x="223295" y="118022"/>
                </a:lnTo>
                <a:lnTo>
                  <a:pt x="227283" y="112746"/>
                </a:lnTo>
                <a:lnTo>
                  <a:pt x="236794" y="99264"/>
                </a:lnTo>
                <a:lnTo>
                  <a:pt x="240093" y="91668"/>
                </a:lnTo>
                <a:lnTo>
                  <a:pt x="242292" y="83746"/>
                </a:lnTo>
                <a:lnTo>
                  <a:pt x="243758" y="75608"/>
                </a:lnTo>
                <a:lnTo>
                  <a:pt x="245386" y="64025"/>
                </a:lnTo>
                <a:lnTo>
                  <a:pt x="245821" y="59603"/>
                </a:lnTo>
                <a:lnTo>
                  <a:pt x="245158" y="56655"/>
                </a:lnTo>
                <a:lnTo>
                  <a:pt x="243763" y="54690"/>
                </a:lnTo>
                <a:lnTo>
                  <a:pt x="241881" y="53379"/>
                </a:lnTo>
                <a:lnTo>
                  <a:pt x="240627" y="53458"/>
                </a:lnTo>
                <a:lnTo>
                  <a:pt x="239790" y="54463"/>
                </a:lnTo>
                <a:lnTo>
                  <a:pt x="239232" y="56086"/>
                </a:lnTo>
                <a:lnTo>
                  <a:pt x="238447" y="67471"/>
                </a:lnTo>
                <a:lnTo>
                  <a:pt x="236432" y="77141"/>
                </a:lnTo>
                <a:lnTo>
                  <a:pt x="233184" y="90254"/>
                </a:lnTo>
                <a:lnTo>
                  <a:pt x="229113" y="105664"/>
                </a:lnTo>
                <a:lnTo>
                  <a:pt x="226399" y="118795"/>
                </a:lnTo>
                <a:lnTo>
                  <a:pt x="224590" y="130406"/>
                </a:lnTo>
                <a:lnTo>
                  <a:pt x="223384" y="141004"/>
                </a:lnTo>
                <a:lnTo>
                  <a:pt x="221628" y="150928"/>
                </a:lnTo>
                <a:lnTo>
                  <a:pt x="219504" y="160400"/>
                </a:lnTo>
                <a:lnTo>
                  <a:pt x="217136" y="169573"/>
                </a:lnTo>
                <a:lnTo>
                  <a:pt x="215557" y="178546"/>
                </a:lnTo>
                <a:lnTo>
                  <a:pt x="214505" y="187385"/>
                </a:lnTo>
                <a:lnTo>
                  <a:pt x="213803" y="196136"/>
                </a:lnTo>
                <a:lnTo>
                  <a:pt x="213335" y="207684"/>
                </a:lnTo>
                <a:lnTo>
                  <a:pt x="212815" y="235756"/>
                </a:lnTo>
                <a:lnTo>
                  <a:pt x="211724" y="248385"/>
                </a:lnTo>
                <a:lnTo>
                  <a:pt x="210044" y="259662"/>
                </a:lnTo>
                <a:lnTo>
                  <a:pt x="207972" y="270037"/>
                </a:lnTo>
                <a:lnTo>
                  <a:pt x="206590" y="279812"/>
                </a:lnTo>
                <a:lnTo>
                  <a:pt x="205669" y="289186"/>
                </a:lnTo>
                <a:lnTo>
                  <a:pt x="205055" y="298293"/>
                </a:lnTo>
                <a:lnTo>
                  <a:pt x="204373" y="313491"/>
                </a:lnTo>
                <a:lnTo>
                  <a:pt x="204191" y="320211"/>
                </a:lnTo>
                <a:lnTo>
                  <a:pt x="201449" y="332758"/>
                </a:lnTo>
                <a:lnTo>
                  <a:pt x="198007" y="344684"/>
                </a:lnTo>
                <a:lnTo>
                  <a:pt x="196478" y="356335"/>
                </a:lnTo>
                <a:lnTo>
                  <a:pt x="195798" y="367863"/>
                </a:lnTo>
                <a:lnTo>
                  <a:pt x="195496" y="379336"/>
                </a:lnTo>
                <a:lnTo>
                  <a:pt x="195254" y="41080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08"/>
          <p:cNvSpPr/>
          <p:nvPr/>
        </p:nvSpPr>
        <p:spPr>
          <a:xfrm>
            <a:off x="1631632" y="4149443"/>
            <a:ext cx="60008" cy="8220"/>
          </a:xfrm>
          <a:custGeom>
            <a:avLst/>
            <a:gdLst/>
            <a:ahLst/>
            <a:cxnLst/>
            <a:rect l="0" t="0" r="0" b="0"/>
            <a:pathLst>
              <a:path w="60008" h="8220">
                <a:moveTo>
                  <a:pt x="0" y="8219"/>
                </a:moveTo>
                <a:lnTo>
                  <a:pt x="4551" y="3669"/>
                </a:lnTo>
                <a:lnTo>
                  <a:pt x="6844" y="2328"/>
                </a:lnTo>
                <a:lnTo>
                  <a:pt x="9325" y="1434"/>
                </a:lnTo>
                <a:lnTo>
                  <a:pt x="11932" y="838"/>
                </a:lnTo>
                <a:lnTo>
                  <a:pt x="15575" y="441"/>
                </a:lnTo>
                <a:lnTo>
                  <a:pt x="19908" y="176"/>
                </a:lnTo>
                <a:lnTo>
                  <a:pt x="24702" y="0"/>
                </a:lnTo>
                <a:lnTo>
                  <a:pt x="28850" y="835"/>
                </a:lnTo>
                <a:lnTo>
                  <a:pt x="32569" y="2343"/>
                </a:lnTo>
                <a:lnTo>
                  <a:pt x="36000" y="4302"/>
                </a:lnTo>
                <a:lnTo>
                  <a:pt x="39240" y="5608"/>
                </a:lnTo>
                <a:lnTo>
                  <a:pt x="42353" y="6478"/>
                </a:lnTo>
                <a:lnTo>
                  <a:pt x="45380" y="7059"/>
                </a:lnTo>
                <a:lnTo>
                  <a:pt x="48351" y="7445"/>
                </a:lnTo>
                <a:lnTo>
                  <a:pt x="51284" y="7704"/>
                </a:lnTo>
                <a:lnTo>
                  <a:pt x="60007" y="82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09"/>
          <p:cNvSpPr/>
          <p:nvPr/>
        </p:nvSpPr>
        <p:spPr>
          <a:xfrm>
            <a:off x="1856722" y="3917799"/>
            <a:ext cx="246398" cy="282573"/>
          </a:xfrm>
          <a:custGeom>
            <a:avLst/>
            <a:gdLst/>
            <a:ahLst/>
            <a:cxnLst/>
            <a:rect l="0" t="0" r="0" b="0"/>
            <a:pathLst>
              <a:path w="246398" h="282573">
                <a:moveTo>
                  <a:pt x="160672" y="25551"/>
                </a:moveTo>
                <a:lnTo>
                  <a:pt x="156122" y="16449"/>
                </a:lnTo>
                <a:lnTo>
                  <a:pt x="151347" y="9441"/>
                </a:lnTo>
                <a:lnTo>
                  <a:pt x="148741" y="6238"/>
                </a:lnTo>
                <a:lnTo>
                  <a:pt x="145098" y="4103"/>
                </a:lnTo>
                <a:lnTo>
                  <a:pt x="140764" y="2680"/>
                </a:lnTo>
                <a:lnTo>
                  <a:pt x="135971" y="1731"/>
                </a:lnTo>
                <a:lnTo>
                  <a:pt x="129917" y="1098"/>
                </a:lnTo>
                <a:lnTo>
                  <a:pt x="123024" y="676"/>
                </a:lnTo>
                <a:lnTo>
                  <a:pt x="108697" y="208"/>
                </a:lnTo>
                <a:lnTo>
                  <a:pt x="95980" y="0"/>
                </a:lnTo>
                <a:lnTo>
                  <a:pt x="88969" y="897"/>
                </a:lnTo>
                <a:lnTo>
                  <a:pt x="81438" y="2447"/>
                </a:lnTo>
                <a:lnTo>
                  <a:pt x="73559" y="4434"/>
                </a:lnTo>
                <a:lnTo>
                  <a:pt x="66402" y="6710"/>
                </a:lnTo>
                <a:lnTo>
                  <a:pt x="59725" y="9180"/>
                </a:lnTo>
                <a:lnTo>
                  <a:pt x="53369" y="11780"/>
                </a:lnTo>
                <a:lnTo>
                  <a:pt x="47227" y="14465"/>
                </a:lnTo>
                <a:lnTo>
                  <a:pt x="35322" y="19989"/>
                </a:lnTo>
                <a:lnTo>
                  <a:pt x="17910" y="28453"/>
                </a:lnTo>
                <a:lnTo>
                  <a:pt x="13110" y="31296"/>
                </a:lnTo>
                <a:lnTo>
                  <a:pt x="8957" y="34143"/>
                </a:lnTo>
                <a:lnTo>
                  <a:pt x="5237" y="36994"/>
                </a:lnTo>
                <a:lnTo>
                  <a:pt x="2756" y="41752"/>
                </a:lnTo>
                <a:lnTo>
                  <a:pt x="1102" y="47782"/>
                </a:lnTo>
                <a:lnTo>
                  <a:pt x="0" y="54658"/>
                </a:lnTo>
                <a:lnTo>
                  <a:pt x="217" y="60196"/>
                </a:lnTo>
                <a:lnTo>
                  <a:pt x="1315" y="64840"/>
                </a:lnTo>
                <a:lnTo>
                  <a:pt x="5074" y="72540"/>
                </a:lnTo>
                <a:lnTo>
                  <a:pt x="9920" y="79137"/>
                </a:lnTo>
                <a:lnTo>
                  <a:pt x="13498" y="83183"/>
                </a:lnTo>
                <a:lnTo>
                  <a:pt x="22554" y="92757"/>
                </a:lnTo>
                <a:lnTo>
                  <a:pt x="28589" y="97977"/>
                </a:lnTo>
                <a:lnTo>
                  <a:pt x="35469" y="103363"/>
                </a:lnTo>
                <a:lnTo>
                  <a:pt x="42913" y="108858"/>
                </a:lnTo>
                <a:lnTo>
                  <a:pt x="50734" y="113474"/>
                </a:lnTo>
                <a:lnTo>
                  <a:pt x="58805" y="117503"/>
                </a:lnTo>
                <a:lnTo>
                  <a:pt x="67043" y="121142"/>
                </a:lnTo>
                <a:lnTo>
                  <a:pt x="75393" y="125473"/>
                </a:lnTo>
                <a:lnTo>
                  <a:pt x="83817" y="130266"/>
                </a:lnTo>
                <a:lnTo>
                  <a:pt x="122026" y="153732"/>
                </a:lnTo>
                <a:lnTo>
                  <a:pt x="140623" y="165298"/>
                </a:lnTo>
                <a:lnTo>
                  <a:pt x="154926" y="174913"/>
                </a:lnTo>
                <a:lnTo>
                  <a:pt x="166366" y="183228"/>
                </a:lnTo>
                <a:lnTo>
                  <a:pt x="175899" y="190676"/>
                </a:lnTo>
                <a:lnTo>
                  <a:pt x="183206" y="196595"/>
                </a:lnTo>
                <a:lnTo>
                  <a:pt x="189030" y="201492"/>
                </a:lnTo>
                <a:lnTo>
                  <a:pt x="193865" y="205710"/>
                </a:lnTo>
                <a:lnTo>
                  <a:pt x="198993" y="211379"/>
                </a:lnTo>
                <a:lnTo>
                  <a:pt x="204317" y="218017"/>
                </a:lnTo>
                <a:lnTo>
                  <a:pt x="209771" y="225299"/>
                </a:lnTo>
                <a:lnTo>
                  <a:pt x="214360" y="232058"/>
                </a:lnTo>
                <a:lnTo>
                  <a:pt x="218372" y="238470"/>
                </a:lnTo>
                <a:lnTo>
                  <a:pt x="221999" y="244650"/>
                </a:lnTo>
                <a:lnTo>
                  <a:pt x="223464" y="249721"/>
                </a:lnTo>
                <a:lnTo>
                  <a:pt x="223489" y="254056"/>
                </a:lnTo>
                <a:lnTo>
                  <a:pt x="222552" y="257897"/>
                </a:lnTo>
                <a:lnTo>
                  <a:pt x="218972" y="264706"/>
                </a:lnTo>
                <a:lnTo>
                  <a:pt x="216684" y="267855"/>
                </a:lnTo>
                <a:lnTo>
                  <a:pt x="209061" y="273894"/>
                </a:lnTo>
                <a:lnTo>
                  <a:pt x="204362" y="276838"/>
                </a:lnTo>
                <a:lnTo>
                  <a:pt x="199324" y="278800"/>
                </a:lnTo>
                <a:lnTo>
                  <a:pt x="194060" y="280109"/>
                </a:lnTo>
                <a:lnTo>
                  <a:pt x="188646" y="280981"/>
                </a:lnTo>
                <a:lnTo>
                  <a:pt x="183131" y="281563"/>
                </a:lnTo>
                <a:lnTo>
                  <a:pt x="177550" y="281950"/>
                </a:lnTo>
                <a:lnTo>
                  <a:pt x="171924" y="282208"/>
                </a:lnTo>
                <a:lnTo>
                  <a:pt x="160593" y="282496"/>
                </a:lnTo>
                <a:lnTo>
                  <a:pt x="154905" y="282572"/>
                </a:lnTo>
                <a:lnTo>
                  <a:pt x="149207" y="281671"/>
                </a:lnTo>
                <a:lnTo>
                  <a:pt x="143504" y="280118"/>
                </a:lnTo>
                <a:lnTo>
                  <a:pt x="116112" y="270780"/>
                </a:lnTo>
                <a:lnTo>
                  <a:pt x="110011" y="268095"/>
                </a:lnTo>
                <a:lnTo>
                  <a:pt x="104991" y="265352"/>
                </a:lnTo>
                <a:lnTo>
                  <a:pt x="100691" y="262571"/>
                </a:lnTo>
                <a:lnTo>
                  <a:pt x="95920" y="259764"/>
                </a:lnTo>
                <a:lnTo>
                  <a:pt x="90834" y="256940"/>
                </a:lnTo>
                <a:lnTo>
                  <a:pt x="85539" y="254105"/>
                </a:lnTo>
                <a:lnTo>
                  <a:pt x="81056" y="251263"/>
                </a:lnTo>
                <a:lnTo>
                  <a:pt x="73535" y="245565"/>
                </a:lnTo>
                <a:lnTo>
                  <a:pt x="70196" y="240807"/>
                </a:lnTo>
                <a:lnTo>
                  <a:pt x="67017" y="234777"/>
                </a:lnTo>
                <a:lnTo>
                  <a:pt x="63946" y="227900"/>
                </a:lnTo>
                <a:lnTo>
                  <a:pt x="62850" y="221410"/>
                </a:lnTo>
                <a:lnTo>
                  <a:pt x="63073" y="215179"/>
                </a:lnTo>
                <a:lnTo>
                  <a:pt x="64173" y="209119"/>
                </a:lnTo>
                <a:lnTo>
                  <a:pt x="65860" y="203175"/>
                </a:lnTo>
                <a:lnTo>
                  <a:pt x="67937" y="197307"/>
                </a:lnTo>
                <a:lnTo>
                  <a:pt x="70273" y="191490"/>
                </a:lnTo>
                <a:lnTo>
                  <a:pt x="73736" y="185707"/>
                </a:lnTo>
                <a:lnTo>
                  <a:pt x="77950" y="179947"/>
                </a:lnTo>
                <a:lnTo>
                  <a:pt x="82664" y="174201"/>
                </a:lnTo>
                <a:lnTo>
                  <a:pt x="88665" y="168466"/>
                </a:lnTo>
                <a:lnTo>
                  <a:pt x="95522" y="162737"/>
                </a:lnTo>
                <a:lnTo>
                  <a:pt x="102951" y="157014"/>
                </a:lnTo>
                <a:lnTo>
                  <a:pt x="113619" y="149388"/>
                </a:lnTo>
                <a:lnTo>
                  <a:pt x="140713" y="130755"/>
                </a:lnTo>
                <a:lnTo>
                  <a:pt x="152128" y="122356"/>
                </a:lnTo>
                <a:lnTo>
                  <a:pt x="161644" y="114853"/>
                </a:lnTo>
                <a:lnTo>
                  <a:pt x="169892" y="107945"/>
                </a:lnTo>
                <a:lnTo>
                  <a:pt x="179202" y="99530"/>
                </a:lnTo>
                <a:lnTo>
                  <a:pt x="199705" y="80021"/>
                </a:lnTo>
                <a:lnTo>
                  <a:pt x="223567" y="56718"/>
                </a:lnTo>
                <a:lnTo>
                  <a:pt x="228320" y="51092"/>
                </a:lnTo>
                <a:lnTo>
                  <a:pt x="233600" y="42300"/>
                </a:lnTo>
                <a:lnTo>
                  <a:pt x="238487" y="32677"/>
                </a:lnTo>
                <a:lnTo>
                  <a:pt x="246397" y="84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10"/>
          <p:cNvSpPr/>
          <p:nvPr/>
        </p:nvSpPr>
        <p:spPr>
          <a:xfrm>
            <a:off x="2257425" y="4080510"/>
            <a:ext cx="68580" cy="8573"/>
          </a:xfrm>
          <a:custGeom>
            <a:avLst/>
            <a:gdLst/>
            <a:ahLst/>
            <a:cxnLst/>
            <a:rect l="0" t="0" r="0" b="0"/>
            <a:pathLst>
              <a:path w="68580" h="8573">
                <a:moveTo>
                  <a:pt x="0" y="8572"/>
                </a:moveTo>
                <a:lnTo>
                  <a:pt x="4550" y="4021"/>
                </a:lnTo>
                <a:lnTo>
                  <a:pt x="7796" y="2681"/>
                </a:lnTo>
                <a:lnTo>
                  <a:pt x="11865" y="1787"/>
                </a:lnTo>
                <a:lnTo>
                  <a:pt x="16482" y="1191"/>
                </a:lnTo>
                <a:lnTo>
                  <a:pt x="24323" y="794"/>
                </a:lnTo>
                <a:lnTo>
                  <a:pt x="6857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11"/>
          <p:cNvSpPr/>
          <p:nvPr/>
        </p:nvSpPr>
        <p:spPr>
          <a:xfrm>
            <a:off x="2403157" y="3892060"/>
            <a:ext cx="265163" cy="325611"/>
          </a:xfrm>
          <a:custGeom>
            <a:avLst/>
            <a:gdLst/>
            <a:ahLst/>
            <a:cxnLst/>
            <a:rect l="0" t="0" r="0" b="0"/>
            <a:pathLst>
              <a:path w="265163" h="325611">
                <a:moveTo>
                  <a:pt x="0" y="25572"/>
                </a:moveTo>
                <a:lnTo>
                  <a:pt x="13652" y="21021"/>
                </a:lnTo>
                <a:lnTo>
                  <a:pt x="19579" y="18728"/>
                </a:lnTo>
                <a:lnTo>
                  <a:pt x="25435" y="16247"/>
                </a:lnTo>
                <a:lnTo>
                  <a:pt x="31244" y="13641"/>
                </a:lnTo>
                <a:lnTo>
                  <a:pt x="37975" y="10950"/>
                </a:lnTo>
                <a:lnTo>
                  <a:pt x="53073" y="5421"/>
                </a:lnTo>
                <a:lnTo>
                  <a:pt x="63004" y="3566"/>
                </a:lnTo>
                <a:lnTo>
                  <a:pt x="74388" y="2329"/>
                </a:lnTo>
                <a:lnTo>
                  <a:pt x="86739" y="1504"/>
                </a:lnTo>
                <a:lnTo>
                  <a:pt x="108083" y="588"/>
                </a:lnTo>
                <a:lnTo>
                  <a:pt x="129952" y="180"/>
                </a:lnTo>
                <a:lnTo>
                  <a:pt x="158721" y="0"/>
                </a:lnTo>
                <a:lnTo>
                  <a:pt x="173442" y="904"/>
                </a:lnTo>
                <a:lnTo>
                  <a:pt x="188018" y="2459"/>
                </a:lnTo>
                <a:lnTo>
                  <a:pt x="202498" y="4449"/>
                </a:lnTo>
                <a:lnTo>
                  <a:pt x="214056" y="6727"/>
                </a:lnTo>
                <a:lnTo>
                  <a:pt x="223666" y="9199"/>
                </a:lnTo>
                <a:lnTo>
                  <a:pt x="231979" y="11799"/>
                </a:lnTo>
                <a:lnTo>
                  <a:pt x="238472" y="14485"/>
                </a:lnTo>
                <a:lnTo>
                  <a:pt x="243754" y="17228"/>
                </a:lnTo>
                <a:lnTo>
                  <a:pt x="248228" y="20010"/>
                </a:lnTo>
                <a:lnTo>
                  <a:pt x="255738" y="25640"/>
                </a:lnTo>
                <a:lnTo>
                  <a:pt x="259075" y="28475"/>
                </a:lnTo>
                <a:lnTo>
                  <a:pt x="261299" y="31317"/>
                </a:lnTo>
                <a:lnTo>
                  <a:pt x="263770" y="37016"/>
                </a:lnTo>
                <a:lnTo>
                  <a:pt x="264429" y="42726"/>
                </a:lnTo>
                <a:lnTo>
                  <a:pt x="264869" y="50343"/>
                </a:lnTo>
                <a:lnTo>
                  <a:pt x="265162" y="59231"/>
                </a:lnTo>
                <a:lnTo>
                  <a:pt x="263452" y="70872"/>
                </a:lnTo>
                <a:lnTo>
                  <a:pt x="260407" y="84347"/>
                </a:lnTo>
                <a:lnTo>
                  <a:pt x="256472" y="99045"/>
                </a:lnTo>
                <a:lnTo>
                  <a:pt x="253849" y="111702"/>
                </a:lnTo>
                <a:lnTo>
                  <a:pt x="252100" y="122997"/>
                </a:lnTo>
                <a:lnTo>
                  <a:pt x="250934" y="133384"/>
                </a:lnTo>
                <a:lnTo>
                  <a:pt x="248252" y="145072"/>
                </a:lnTo>
                <a:lnTo>
                  <a:pt x="244559" y="157626"/>
                </a:lnTo>
                <a:lnTo>
                  <a:pt x="240192" y="170758"/>
                </a:lnTo>
                <a:lnTo>
                  <a:pt x="230259" y="198050"/>
                </a:lnTo>
                <a:lnTo>
                  <a:pt x="224944" y="211995"/>
                </a:lnTo>
                <a:lnTo>
                  <a:pt x="221400" y="223196"/>
                </a:lnTo>
                <a:lnTo>
                  <a:pt x="219037" y="232569"/>
                </a:lnTo>
                <a:lnTo>
                  <a:pt x="217463" y="240723"/>
                </a:lnTo>
                <a:lnTo>
                  <a:pt x="215460" y="248064"/>
                </a:lnTo>
                <a:lnTo>
                  <a:pt x="213173" y="254862"/>
                </a:lnTo>
                <a:lnTo>
                  <a:pt x="210695" y="261300"/>
                </a:lnTo>
                <a:lnTo>
                  <a:pt x="208091" y="267496"/>
                </a:lnTo>
                <a:lnTo>
                  <a:pt x="205402" y="273533"/>
                </a:lnTo>
                <a:lnTo>
                  <a:pt x="202657" y="279462"/>
                </a:lnTo>
                <a:lnTo>
                  <a:pt x="200827" y="286272"/>
                </a:lnTo>
                <a:lnTo>
                  <a:pt x="199607" y="293669"/>
                </a:lnTo>
                <a:lnTo>
                  <a:pt x="197649" y="312421"/>
                </a:lnTo>
                <a:lnTo>
                  <a:pt x="197382" y="317526"/>
                </a:lnTo>
                <a:lnTo>
                  <a:pt x="197168" y="325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12"/>
          <p:cNvSpPr/>
          <p:nvPr/>
        </p:nvSpPr>
        <p:spPr>
          <a:xfrm>
            <a:off x="2797492" y="4063365"/>
            <a:ext cx="85726" cy="8573"/>
          </a:xfrm>
          <a:custGeom>
            <a:avLst/>
            <a:gdLst/>
            <a:ahLst/>
            <a:cxnLst/>
            <a:rect l="0" t="0" r="0" b="0"/>
            <a:pathLst>
              <a:path w="85726" h="8573">
                <a:moveTo>
                  <a:pt x="0" y="8572"/>
                </a:moveTo>
                <a:lnTo>
                  <a:pt x="4551" y="4022"/>
                </a:lnTo>
                <a:lnTo>
                  <a:pt x="7797" y="2681"/>
                </a:lnTo>
                <a:lnTo>
                  <a:pt x="11865" y="1787"/>
                </a:lnTo>
                <a:lnTo>
                  <a:pt x="16482" y="1191"/>
                </a:lnTo>
                <a:lnTo>
                  <a:pt x="21466" y="794"/>
                </a:lnTo>
                <a:lnTo>
                  <a:pt x="26693" y="529"/>
                </a:lnTo>
                <a:lnTo>
                  <a:pt x="37581" y="235"/>
                </a:lnTo>
                <a:lnTo>
                  <a:pt x="8572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13"/>
          <p:cNvSpPr/>
          <p:nvPr/>
        </p:nvSpPr>
        <p:spPr>
          <a:xfrm>
            <a:off x="3047833" y="3900487"/>
            <a:ext cx="229557" cy="286625"/>
          </a:xfrm>
          <a:custGeom>
            <a:avLst/>
            <a:gdLst/>
            <a:ahLst/>
            <a:cxnLst/>
            <a:rect l="0" t="0" r="0" b="0"/>
            <a:pathLst>
              <a:path w="229557" h="286625">
                <a:moveTo>
                  <a:pt x="143994" y="0"/>
                </a:moveTo>
                <a:lnTo>
                  <a:pt x="134892" y="13653"/>
                </a:lnTo>
                <a:lnTo>
                  <a:pt x="130306" y="18627"/>
                </a:lnTo>
                <a:lnTo>
                  <a:pt x="125344" y="22895"/>
                </a:lnTo>
                <a:lnTo>
                  <a:pt x="120131" y="26694"/>
                </a:lnTo>
                <a:lnTo>
                  <a:pt x="112845" y="33036"/>
                </a:lnTo>
                <a:lnTo>
                  <a:pt x="104178" y="41074"/>
                </a:lnTo>
                <a:lnTo>
                  <a:pt x="71994" y="72248"/>
                </a:lnTo>
                <a:lnTo>
                  <a:pt x="53234" y="90834"/>
                </a:lnTo>
                <a:lnTo>
                  <a:pt x="47292" y="97703"/>
                </a:lnTo>
                <a:lnTo>
                  <a:pt x="41426" y="105140"/>
                </a:lnTo>
                <a:lnTo>
                  <a:pt x="35610" y="112956"/>
                </a:lnTo>
                <a:lnTo>
                  <a:pt x="30781" y="120072"/>
                </a:lnTo>
                <a:lnTo>
                  <a:pt x="26609" y="126721"/>
                </a:lnTo>
                <a:lnTo>
                  <a:pt x="22874" y="133058"/>
                </a:lnTo>
                <a:lnTo>
                  <a:pt x="19433" y="140140"/>
                </a:lnTo>
                <a:lnTo>
                  <a:pt x="16185" y="147719"/>
                </a:lnTo>
                <a:lnTo>
                  <a:pt x="13068" y="155630"/>
                </a:lnTo>
                <a:lnTo>
                  <a:pt x="10038" y="162808"/>
                </a:lnTo>
                <a:lnTo>
                  <a:pt x="4130" y="175864"/>
                </a:lnTo>
                <a:lnTo>
                  <a:pt x="2174" y="182013"/>
                </a:lnTo>
                <a:lnTo>
                  <a:pt x="870" y="188017"/>
                </a:lnTo>
                <a:lnTo>
                  <a:pt x="0" y="193925"/>
                </a:lnTo>
                <a:lnTo>
                  <a:pt x="373" y="199768"/>
                </a:lnTo>
                <a:lnTo>
                  <a:pt x="1574" y="205569"/>
                </a:lnTo>
                <a:lnTo>
                  <a:pt x="3328" y="211341"/>
                </a:lnTo>
                <a:lnTo>
                  <a:pt x="5449" y="217094"/>
                </a:lnTo>
                <a:lnTo>
                  <a:pt x="7815" y="222834"/>
                </a:lnTo>
                <a:lnTo>
                  <a:pt x="10346" y="228566"/>
                </a:lnTo>
                <a:lnTo>
                  <a:pt x="15697" y="237475"/>
                </a:lnTo>
                <a:lnTo>
                  <a:pt x="22203" y="245562"/>
                </a:lnTo>
                <a:lnTo>
                  <a:pt x="26605" y="250385"/>
                </a:lnTo>
                <a:lnTo>
                  <a:pt x="31445" y="255506"/>
                </a:lnTo>
                <a:lnTo>
                  <a:pt x="37529" y="259873"/>
                </a:lnTo>
                <a:lnTo>
                  <a:pt x="44442" y="263736"/>
                </a:lnTo>
                <a:lnTo>
                  <a:pt x="51909" y="267264"/>
                </a:lnTo>
                <a:lnTo>
                  <a:pt x="61649" y="270568"/>
                </a:lnTo>
                <a:lnTo>
                  <a:pt x="72905" y="273724"/>
                </a:lnTo>
                <a:lnTo>
                  <a:pt x="85171" y="276780"/>
                </a:lnTo>
                <a:lnTo>
                  <a:pt x="96206" y="279770"/>
                </a:lnTo>
                <a:lnTo>
                  <a:pt x="116088" y="285633"/>
                </a:lnTo>
                <a:lnTo>
                  <a:pt x="124437" y="286624"/>
                </a:lnTo>
                <a:lnTo>
                  <a:pt x="131908" y="286333"/>
                </a:lnTo>
                <a:lnTo>
                  <a:pt x="138795" y="285186"/>
                </a:lnTo>
                <a:lnTo>
                  <a:pt x="146243" y="284422"/>
                </a:lnTo>
                <a:lnTo>
                  <a:pt x="154066" y="283912"/>
                </a:lnTo>
                <a:lnTo>
                  <a:pt x="162138" y="283572"/>
                </a:lnTo>
                <a:lnTo>
                  <a:pt x="169425" y="282393"/>
                </a:lnTo>
                <a:lnTo>
                  <a:pt x="176188" y="280655"/>
                </a:lnTo>
                <a:lnTo>
                  <a:pt x="182602" y="278543"/>
                </a:lnTo>
                <a:lnTo>
                  <a:pt x="188783" y="276183"/>
                </a:lnTo>
                <a:lnTo>
                  <a:pt x="194808" y="273657"/>
                </a:lnTo>
                <a:lnTo>
                  <a:pt x="200730" y="271020"/>
                </a:lnTo>
                <a:lnTo>
                  <a:pt x="205630" y="267358"/>
                </a:lnTo>
                <a:lnTo>
                  <a:pt x="209850" y="263011"/>
                </a:lnTo>
                <a:lnTo>
                  <a:pt x="213615" y="258208"/>
                </a:lnTo>
                <a:lnTo>
                  <a:pt x="220339" y="250332"/>
                </a:lnTo>
                <a:lnTo>
                  <a:pt x="223466" y="246898"/>
                </a:lnTo>
                <a:lnTo>
                  <a:pt x="225550" y="243656"/>
                </a:lnTo>
                <a:lnTo>
                  <a:pt x="227867" y="237515"/>
                </a:lnTo>
                <a:lnTo>
                  <a:pt x="229170" y="228702"/>
                </a:lnTo>
                <a:lnTo>
                  <a:pt x="229556" y="224608"/>
                </a:lnTo>
                <a:lnTo>
                  <a:pt x="227107" y="221111"/>
                </a:lnTo>
                <a:lnTo>
                  <a:pt x="225120" y="218845"/>
                </a:lnTo>
                <a:lnTo>
                  <a:pt x="221891" y="217334"/>
                </a:lnTo>
                <a:lnTo>
                  <a:pt x="217832" y="216327"/>
                </a:lnTo>
                <a:lnTo>
                  <a:pt x="213222" y="215655"/>
                </a:lnTo>
                <a:lnTo>
                  <a:pt x="208243" y="215208"/>
                </a:lnTo>
                <a:lnTo>
                  <a:pt x="203020" y="214910"/>
                </a:lnTo>
                <a:lnTo>
                  <a:pt x="197632" y="214711"/>
                </a:lnTo>
                <a:lnTo>
                  <a:pt x="176397" y="214430"/>
                </a:lnTo>
                <a:lnTo>
                  <a:pt x="168453" y="215343"/>
                </a:lnTo>
                <a:lnTo>
                  <a:pt x="160300" y="216905"/>
                </a:lnTo>
                <a:lnTo>
                  <a:pt x="152007" y="218898"/>
                </a:lnTo>
                <a:lnTo>
                  <a:pt x="143622" y="221180"/>
                </a:lnTo>
                <a:lnTo>
                  <a:pt x="126683" y="226255"/>
                </a:lnTo>
                <a:lnTo>
                  <a:pt x="119119" y="228942"/>
                </a:lnTo>
                <a:lnTo>
                  <a:pt x="112171" y="231685"/>
                </a:lnTo>
                <a:lnTo>
                  <a:pt x="105633" y="234467"/>
                </a:lnTo>
                <a:lnTo>
                  <a:pt x="99370" y="236322"/>
                </a:lnTo>
                <a:lnTo>
                  <a:pt x="93290" y="237558"/>
                </a:lnTo>
                <a:lnTo>
                  <a:pt x="87331" y="238382"/>
                </a:lnTo>
                <a:lnTo>
                  <a:pt x="81454" y="240836"/>
                </a:lnTo>
                <a:lnTo>
                  <a:pt x="75630" y="244378"/>
                </a:lnTo>
                <a:lnTo>
                  <a:pt x="69843" y="248644"/>
                </a:lnTo>
                <a:lnTo>
                  <a:pt x="65033" y="251487"/>
                </a:lnTo>
                <a:lnTo>
                  <a:pt x="60873" y="253383"/>
                </a:lnTo>
                <a:lnTo>
                  <a:pt x="49696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14"/>
          <p:cNvSpPr/>
          <p:nvPr/>
        </p:nvSpPr>
        <p:spPr>
          <a:xfrm>
            <a:off x="3397567" y="4089082"/>
            <a:ext cx="42863" cy="17146"/>
          </a:xfrm>
          <a:custGeom>
            <a:avLst/>
            <a:gdLst/>
            <a:ahLst/>
            <a:cxnLst/>
            <a:rect l="0" t="0" r="0" b="0"/>
            <a:pathLst>
              <a:path w="42863" h="17146">
                <a:moveTo>
                  <a:pt x="0" y="0"/>
                </a:moveTo>
                <a:lnTo>
                  <a:pt x="42862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15"/>
          <p:cNvSpPr/>
          <p:nvPr/>
        </p:nvSpPr>
        <p:spPr>
          <a:xfrm>
            <a:off x="3603307" y="3884639"/>
            <a:ext cx="260113" cy="273008"/>
          </a:xfrm>
          <a:custGeom>
            <a:avLst/>
            <a:gdLst/>
            <a:ahLst/>
            <a:cxnLst/>
            <a:rect l="0" t="0" r="0" b="0"/>
            <a:pathLst>
              <a:path w="260113" h="273008">
                <a:moveTo>
                  <a:pt x="137160" y="24421"/>
                </a:moveTo>
                <a:lnTo>
                  <a:pt x="168404" y="24421"/>
                </a:lnTo>
                <a:lnTo>
                  <a:pt x="177040" y="23468"/>
                </a:lnTo>
                <a:lnTo>
                  <a:pt x="187559" y="21881"/>
                </a:lnTo>
                <a:lnTo>
                  <a:pt x="199334" y="19870"/>
                </a:lnTo>
                <a:lnTo>
                  <a:pt x="209090" y="18529"/>
                </a:lnTo>
                <a:lnTo>
                  <a:pt x="217498" y="17635"/>
                </a:lnTo>
                <a:lnTo>
                  <a:pt x="225009" y="17040"/>
                </a:lnTo>
                <a:lnTo>
                  <a:pt x="233826" y="16643"/>
                </a:lnTo>
                <a:lnTo>
                  <a:pt x="258723" y="16084"/>
                </a:lnTo>
                <a:lnTo>
                  <a:pt x="260112" y="16005"/>
                </a:lnTo>
                <a:lnTo>
                  <a:pt x="259133" y="15953"/>
                </a:lnTo>
                <a:lnTo>
                  <a:pt x="255623" y="14965"/>
                </a:lnTo>
                <a:lnTo>
                  <a:pt x="244103" y="11328"/>
                </a:lnTo>
                <a:lnTo>
                  <a:pt x="237030" y="9977"/>
                </a:lnTo>
                <a:lnTo>
                  <a:pt x="229458" y="9077"/>
                </a:lnTo>
                <a:lnTo>
                  <a:pt x="221552" y="8476"/>
                </a:lnTo>
                <a:lnTo>
                  <a:pt x="214376" y="7124"/>
                </a:lnTo>
                <a:lnTo>
                  <a:pt x="207687" y="5269"/>
                </a:lnTo>
                <a:lnTo>
                  <a:pt x="201323" y="3081"/>
                </a:lnTo>
                <a:lnTo>
                  <a:pt x="193270" y="1621"/>
                </a:lnTo>
                <a:lnTo>
                  <a:pt x="184092" y="649"/>
                </a:lnTo>
                <a:lnTo>
                  <a:pt x="174163" y="0"/>
                </a:lnTo>
                <a:lnTo>
                  <a:pt x="164686" y="520"/>
                </a:lnTo>
                <a:lnTo>
                  <a:pt x="155511" y="1820"/>
                </a:lnTo>
                <a:lnTo>
                  <a:pt x="146536" y="3638"/>
                </a:lnTo>
                <a:lnTo>
                  <a:pt x="137696" y="4851"/>
                </a:lnTo>
                <a:lnTo>
                  <a:pt x="128945" y="5659"/>
                </a:lnTo>
                <a:lnTo>
                  <a:pt x="120253" y="6198"/>
                </a:lnTo>
                <a:lnTo>
                  <a:pt x="102976" y="6797"/>
                </a:lnTo>
                <a:lnTo>
                  <a:pt x="94368" y="6956"/>
                </a:lnTo>
                <a:lnTo>
                  <a:pt x="85772" y="8015"/>
                </a:lnTo>
                <a:lnTo>
                  <a:pt x="77184" y="9674"/>
                </a:lnTo>
                <a:lnTo>
                  <a:pt x="68601" y="11732"/>
                </a:lnTo>
                <a:lnTo>
                  <a:pt x="60974" y="13104"/>
                </a:lnTo>
                <a:lnTo>
                  <a:pt x="53985" y="14019"/>
                </a:lnTo>
                <a:lnTo>
                  <a:pt x="47420" y="14628"/>
                </a:lnTo>
                <a:lnTo>
                  <a:pt x="42091" y="15988"/>
                </a:lnTo>
                <a:lnTo>
                  <a:pt x="37585" y="17846"/>
                </a:lnTo>
                <a:lnTo>
                  <a:pt x="33630" y="20038"/>
                </a:lnTo>
                <a:lnTo>
                  <a:pt x="24154" y="25013"/>
                </a:lnTo>
                <a:lnTo>
                  <a:pt x="11651" y="31417"/>
                </a:lnTo>
                <a:lnTo>
                  <a:pt x="10625" y="33847"/>
                </a:lnTo>
                <a:lnTo>
                  <a:pt x="9484" y="41627"/>
                </a:lnTo>
                <a:lnTo>
                  <a:pt x="8978" y="48896"/>
                </a:lnTo>
                <a:lnTo>
                  <a:pt x="8843" y="52167"/>
                </a:lnTo>
                <a:lnTo>
                  <a:pt x="9705" y="55301"/>
                </a:lnTo>
                <a:lnTo>
                  <a:pt x="13203" y="61323"/>
                </a:lnTo>
                <a:lnTo>
                  <a:pt x="17933" y="67174"/>
                </a:lnTo>
                <a:lnTo>
                  <a:pt x="23210" y="72950"/>
                </a:lnTo>
                <a:lnTo>
                  <a:pt x="28731" y="78692"/>
                </a:lnTo>
                <a:lnTo>
                  <a:pt x="32488" y="81556"/>
                </a:lnTo>
                <a:lnTo>
                  <a:pt x="36899" y="84419"/>
                </a:lnTo>
                <a:lnTo>
                  <a:pt x="41744" y="87279"/>
                </a:lnTo>
                <a:lnTo>
                  <a:pt x="49668" y="95538"/>
                </a:lnTo>
                <a:lnTo>
                  <a:pt x="53115" y="100407"/>
                </a:lnTo>
                <a:lnTo>
                  <a:pt x="57317" y="104606"/>
                </a:lnTo>
                <a:lnTo>
                  <a:pt x="62024" y="108357"/>
                </a:lnTo>
                <a:lnTo>
                  <a:pt x="67067" y="111811"/>
                </a:lnTo>
                <a:lnTo>
                  <a:pt x="72334" y="115066"/>
                </a:lnTo>
                <a:lnTo>
                  <a:pt x="77750" y="118188"/>
                </a:lnTo>
                <a:lnTo>
                  <a:pt x="83266" y="121223"/>
                </a:lnTo>
                <a:lnTo>
                  <a:pt x="88848" y="126103"/>
                </a:lnTo>
                <a:lnTo>
                  <a:pt x="94475" y="132214"/>
                </a:lnTo>
                <a:lnTo>
                  <a:pt x="100131" y="139145"/>
                </a:lnTo>
                <a:lnTo>
                  <a:pt x="104853" y="144719"/>
                </a:lnTo>
                <a:lnTo>
                  <a:pt x="108955" y="149387"/>
                </a:lnTo>
                <a:lnTo>
                  <a:pt x="112642" y="153452"/>
                </a:lnTo>
                <a:lnTo>
                  <a:pt x="116052" y="158066"/>
                </a:lnTo>
                <a:lnTo>
                  <a:pt x="119278" y="163048"/>
                </a:lnTo>
                <a:lnTo>
                  <a:pt x="122381" y="168274"/>
                </a:lnTo>
                <a:lnTo>
                  <a:pt x="128369" y="176620"/>
                </a:lnTo>
                <a:lnTo>
                  <a:pt x="134205" y="183505"/>
                </a:lnTo>
                <a:lnTo>
                  <a:pt x="139974" y="189740"/>
                </a:lnTo>
                <a:lnTo>
                  <a:pt x="148577" y="198605"/>
                </a:lnTo>
                <a:lnTo>
                  <a:pt x="154299" y="206928"/>
                </a:lnTo>
                <a:lnTo>
                  <a:pt x="157159" y="211815"/>
                </a:lnTo>
                <a:lnTo>
                  <a:pt x="162876" y="219784"/>
                </a:lnTo>
                <a:lnTo>
                  <a:pt x="168592" y="226501"/>
                </a:lnTo>
                <a:lnTo>
                  <a:pt x="174307" y="232662"/>
                </a:lnTo>
                <a:lnTo>
                  <a:pt x="182880" y="241485"/>
                </a:lnTo>
                <a:lnTo>
                  <a:pt x="184785" y="245331"/>
                </a:lnTo>
                <a:lnTo>
                  <a:pt x="186055" y="249799"/>
                </a:lnTo>
                <a:lnTo>
                  <a:pt x="186902" y="254683"/>
                </a:lnTo>
                <a:lnTo>
                  <a:pt x="186513" y="258891"/>
                </a:lnTo>
                <a:lnTo>
                  <a:pt x="185302" y="262649"/>
                </a:lnTo>
                <a:lnTo>
                  <a:pt x="183543" y="266108"/>
                </a:lnTo>
                <a:lnTo>
                  <a:pt x="181417" y="268412"/>
                </a:lnTo>
                <a:lnTo>
                  <a:pt x="179047" y="269950"/>
                </a:lnTo>
                <a:lnTo>
                  <a:pt x="173874" y="271657"/>
                </a:lnTo>
                <a:lnTo>
                  <a:pt x="168400" y="272416"/>
                </a:lnTo>
                <a:lnTo>
                  <a:pt x="164654" y="272618"/>
                </a:lnTo>
                <a:lnTo>
                  <a:pt x="155412" y="272843"/>
                </a:lnTo>
                <a:lnTo>
                  <a:pt x="122719" y="273007"/>
                </a:lnTo>
                <a:lnTo>
                  <a:pt x="116102" y="272060"/>
                </a:lnTo>
                <a:lnTo>
                  <a:pt x="108834" y="270476"/>
                </a:lnTo>
                <a:lnTo>
                  <a:pt x="101131" y="268467"/>
                </a:lnTo>
                <a:lnTo>
                  <a:pt x="94091" y="266176"/>
                </a:lnTo>
                <a:lnTo>
                  <a:pt x="87492" y="263696"/>
                </a:lnTo>
                <a:lnTo>
                  <a:pt x="81188" y="261090"/>
                </a:lnTo>
                <a:lnTo>
                  <a:pt x="73175" y="258400"/>
                </a:lnTo>
                <a:lnTo>
                  <a:pt x="64024" y="255655"/>
                </a:lnTo>
                <a:lnTo>
                  <a:pt x="54112" y="252872"/>
                </a:lnTo>
                <a:lnTo>
                  <a:pt x="44647" y="249111"/>
                </a:lnTo>
                <a:lnTo>
                  <a:pt x="35480" y="244700"/>
                </a:lnTo>
                <a:lnTo>
                  <a:pt x="0" y="2301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16"/>
          <p:cNvSpPr/>
          <p:nvPr/>
        </p:nvSpPr>
        <p:spPr>
          <a:xfrm>
            <a:off x="3997642" y="4089082"/>
            <a:ext cx="85726" cy="34291"/>
          </a:xfrm>
          <a:custGeom>
            <a:avLst/>
            <a:gdLst/>
            <a:ahLst/>
            <a:cxnLst/>
            <a:rect l="0" t="0" r="0" b="0"/>
            <a:pathLst>
              <a:path w="85726" h="34291">
                <a:moveTo>
                  <a:pt x="0" y="0"/>
                </a:moveTo>
                <a:lnTo>
                  <a:pt x="14762" y="0"/>
                </a:lnTo>
                <a:lnTo>
                  <a:pt x="20319" y="2858"/>
                </a:lnTo>
                <a:lnTo>
                  <a:pt x="39193" y="13653"/>
                </a:lnTo>
                <a:lnTo>
                  <a:pt x="47084" y="17674"/>
                </a:lnTo>
                <a:lnTo>
                  <a:pt x="53297" y="20355"/>
                </a:lnTo>
                <a:lnTo>
                  <a:pt x="58391" y="22143"/>
                </a:lnTo>
                <a:lnTo>
                  <a:pt x="62740" y="24287"/>
                </a:lnTo>
                <a:lnTo>
                  <a:pt x="66592" y="26669"/>
                </a:lnTo>
                <a:lnTo>
                  <a:pt x="85725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17"/>
          <p:cNvSpPr/>
          <p:nvPr/>
        </p:nvSpPr>
        <p:spPr>
          <a:xfrm>
            <a:off x="4246393" y="3891915"/>
            <a:ext cx="299890" cy="111443"/>
          </a:xfrm>
          <a:custGeom>
            <a:avLst/>
            <a:gdLst/>
            <a:ahLst/>
            <a:cxnLst/>
            <a:rect l="0" t="0" r="0" b="0"/>
            <a:pathLst>
              <a:path w="299890" h="111443">
                <a:moveTo>
                  <a:pt x="34141" y="0"/>
                </a:moveTo>
                <a:lnTo>
                  <a:pt x="38693" y="9101"/>
                </a:lnTo>
                <a:lnTo>
                  <a:pt x="39080" y="13687"/>
                </a:lnTo>
                <a:lnTo>
                  <a:pt x="38386" y="18650"/>
                </a:lnTo>
                <a:lnTo>
                  <a:pt x="36971" y="23863"/>
                </a:lnTo>
                <a:lnTo>
                  <a:pt x="36028" y="28291"/>
                </a:lnTo>
                <a:lnTo>
                  <a:pt x="35399" y="32196"/>
                </a:lnTo>
                <a:lnTo>
                  <a:pt x="34980" y="35751"/>
                </a:lnTo>
                <a:lnTo>
                  <a:pt x="33748" y="40026"/>
                </a:lnTo>
                <a:lnTo>
                  <a:pt x="31974" y="44782"/>
                </a:lnTo>
                <a:lnTo>
                  <a:pt x="29839" y="49857"/>
                </a:lnTo>
                <a:lnTo>
                  <a:pt x="27463" y="55145"/>
                </a:lnTo>
                <a:lnTo>
                  <a:pt x="22283" y="66101"/>
                </a:lnTo>
                <a:lnTo>
                  <a:pt x="19569" y="70737"/>
                </a:lnTo>
                <a:lnTo>
                  <a:pt x="16806" y="74781"/>
                </a:lnTo>
                <a:lnTo>
                  <a:pt x="14012" y="78429"/>
                </a:lnTo>
                <a:lnTo>
                  <a:pt x="11197" y="81813"/>
                </a:lnTo>
                <a:lnTo>
                  <a:pt x="8367" y="85022"/>
                </a:lnTo>
                <a:lnTo>
                  <a:pt x="5529" y="88114"/>
                </a:lnTo>
                <a:lnTo>
                  <a:pt x="3637" y="91127"/>
                </a:lnTo>
                <a:lnTo>
                  <a:pt x="2375" y="94089"/>
                </a:lnTo>
                <a:lnTo>
                  <a:pt x="0" y="102356"/>
                </a:lnTo>
                <a:lnTo>
                  <a:pt x="2457" y="105181"/>
                </a:lnTo>
                <a:lnTo>
                  <a:pt x="4446" y="107268"/>
                </a:lnTo>
                <a:lnTo>
                  <a:pt x="6724" y="108659"/>
                </a:lnTo>
                <a:lnTo>
                  <a:pt x="11796" y="110205"/>
                </a:lnTo>
                <a:lnTo>
                  <a:pt x="19765" y="110892"/>
                </a:lnTo>
                <a:lnTo>
                  <a:pt x="24557" y="111075"/>
                </a:lnTo>
                <a:lnTo>
                  <a:pt x="44954" y="111334"/>
                </a:lnTo>
                <a:lnTo>
                  <a:pt x="170937" y="111441"/>
                </a:lnTo>
                <a:lnTo>
                  <a:pt x="185346" y="110489"/>
                </a:lnTo>
                <a:lnTo>
                  <a:pt x="197810" y="108902"/>
                </a:lnTo>
                <a:lnTo>
                  <a:pt x="208976" y="106891"/>
                </a:lnTo>
                <a:lnTo>
                  <a:pt x="219278" y="106503"/>
                </a:lnTo>
                <a:lnTo>
                  <a:pt x="229003" y="107197"/>
                </a:lnTo>
                <a:lnTo>
                  <a:pt x="238344" y="108612"/>
                </a:lnTo>
                <a:lnTo>
                  <a:pt x="246477" y="109555"/>
                </a:lnTo>
                <a:lnTo>
                  <a:pt x="253804" y="110184"/>
                </a:lnTo>
                <a:lnTo>
                  <a:pt x="260593" y="110603"/>
                </a:lnTo>
                <a:lnTo>
                  <a:pt x="275756" y="111069"/>
                </a:lnTo>
                <a:lnTo>
                  <a:pt x="299889" y="1114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18"/>
          <p:cNvSpPr/>
          <p:nvPr/>
        </p:nvSpPr>
        <p:spPr>
          <a:xfrm>
            <a:off x="4451984" y="3909060"/>
            <a:ext cx="34292" cy="368618"/>
          </a:xfrm>
          <a:custGeom>
            <a:avLst/>
            <a:gdLst/>
            <a:ahLst/>
            <a:cxnLst/>
            <a:rect l="0" t="0" r="0" b="0"/>
            <a:pathLst>
              <a:path w="34292" h="368618">
                <a:moveTo>
                  <a:pt x="0" y="0"/>
                </a:moveTo>
                <a:lnTo>
                  <a:pt x="0" y="9102"/>
                </a:lnTo>
                <a:lnTo>
                  <a:pt x="953" y="13687"/>
                </a:lnTo>
                <a:lnTo>
                  <a:pt x="2541" y="18650"/>
                </a:lnTo>
                <a:lnTo>
                  <a:pt x="4552" y="23863"/>
                </a:lnTo>
                <a:lnTo>
                  <a:pt x="5892" y="29244"/>
                </a:lnTo>
                <a:lnTo>
                  <a:pt x="6786" y="34736"/>
                </a:lnTo>
                <a:lnTo>
                  <a:pt x="7382" y="40302"/>
                </a:lnTo>
                <a:lnTo>
                  <a:pt x="7779" y="47823"/>
                </a:lnTo>
                <a:lnTo>
                  <a:pt x="8220" y="66339"/>
                </a:lnTo>
                <a:lnTo>
                  <a:pt x="15311" y="201893"/>
                </a:lnTo>
                <a:lnTo>
                  <a:pt x="16602" y="248415"/>
                </a:lnTo>
                <a:lnTo>
                  <a:pt x="16783" y="259908"/>
                </a:lnTo>
                <a:lnTo>
                  <a:pt x="17857" y="270427"/>
                </a:lnTo>
                <a:lnTo>
                  <a:pt x="19525" y="280297"/>
                </a:lnTo>
                <a:lnTo>
                  <a:pt x="21589" y="289734"/>
                </a:lnTo>
                <a:lnTo>
                  <a:pt x="22965" y="299836"/>
                </a:lnTo>
                <a:lnTo>
                  <a:pt x="23883" y="310381"/>
                </a:lnTo>
                <a:lnTo>
                  <a:pt x="25174" y="335804"/>
                </a:lnTo>
                <a:lnTo>
                  <a:pt x="25355" y="341027"/>
                </a:lnTo>
                <a:lnTo>
                  <a:pt x="26429" y="345461"/>
                </a:lnTo>
                <a:lnTo>
                  <a:pt x="28097" y="349370"/>
                </a:lnTo>
                <a:lnTo>
                  <a:pt x="30162" y="352928"/>
                </a:lnTo>
                <a:lnTo>
                  <a:pt x="31538" y="356253"/>
                </a:lnTo>
                <a:lnTo>
                  <a:pt x="32455" y="359422"/>
                </a:lnTo>
                <a:lnTo>
                  <a:pt x="34291" y="3686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19"/>
          <p:cNvSpPr/>
          <p:nvPr/>
        </p:nvSpPr>
        <p:spPr>
          <a:xfrm>
            <a:off x="4709159" y="4037647"/>
            <a:ext cx="51437" cy="25859"/>
          </a:xfrm>
          <a:custGeom>
            <a:avLst/>
            <a:gdLst/>
            <a:ahLst/>
            <a:cxnLst/>
            <a:rect l="0" t="0" r="0" b="0"/>
            <a:pathLst>
              <a:path w="51437" h="25859">
                <a:moveTo>
                  <a:pt x="0" y="0"/>
                </a:moveTo>
                <a:lnTo>
                  <a:pt x="0" y="25858"/>
                </a:lnTo>
                <a:lnTo>
                  <a:pt x="0" y="25811"/>
                </a:lnTo>
                <a:lnTo>
                  <a:pt x="6844" y="18892"/>
                </a:lnTo>
                <a:lnTo>
                  <a:pt x="11932" y="13794"/>
                </a:lnTo>
                <a:lnTo>
                  <a:pt x="14622" y="12054"/>
                </a:lnTo>
                <a:lnTo>
                  <a:pt x="17368" y="10893"/>
                </a:lnTo>
                <a:lnTo>
                  <a:pt x="20151" y="10120"/>
                </a:lnTo>
                <a:lnTo>
                  <a:pt x="22959" y="8652"/>
                </a:lnTo>
                <a:lnTo>
                  <a:pt x="25784" y="6720"/>
                </a:lnTo>
                <a:lnTo>
                  <a:pt x="28620" y="4480"/>
                </a:lnTo>
                <a:lnTo>
                  <a:pt x="31462" y="2987"/>
                </a:lnTo>
                <a:lnTo>
                  <a:pt x="34310" y="1991"/>
                </a:lnTo>
                <a:lnTo>
                  <a:pt x="41173" y="394"/>
                </a:lnTo>
                <a:lnTo>
                  <a:pt x="42689" y="1215"/>
                </a:lnTo>
                <a:lnTo>
                  <a:pt x="44652" y="2715"/>
                </a:lnTo>
                <a:lnTo>
                  <a:pt x="50095" y="7415"/>
                </a:lnTo>
                <a:lnTo>
                  <a:pt x="50542" y="8754"/>
                </a:lnTo>
                <a:lnTo>
                  <a:pt x="50840" y="10598"/>
                </a:lnTo>
                <a:lnTo>
                  <a:pt x="51436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20"/>
          <p:cNvSpPr/>
          <p:nvPr/>
        </p:nvSpPr>
        <p:spPr>
          <a:xfrm>
            <a:off x="4914900" y="3934912"/>
            <a:ext cx="183492" cy="351278"/>
          </a:xfrm>
          <a:custGeom>
            <a:avLst/>
            <a:gdLst/>
            <a:ahLst/>
            <a:cxnLst/>
            <a:rect l="0" t="0" r="0" b="0"/>
            <a:pathLst>
              <a:path w="183492" h="351278">
                <a:moveTo>
                  <a:pt x="8572" y="17010"/>
                </a:moveTo>
                <a:lnTo>
                  <a:pt x="22225" y="12459"/>
                </a:lnTo>
                <a:lnTo>
                  <a:pt x="27199" y="10166"/>
                </a:lnTo>
                <a:lnTo>
                  <a:pt x="31467" y="7685"/>
                </a:lnTo>
                <a:lnTo>
                  <a:pt x="35266" y="5078"/>
                </a:lnTo>
                <a:lnTo>
                  <a:pt x="39703" y="3341"/>
                </a:lnTo>
                <a:lnTo>
                  <a:pt x="44566" y="2182"/>
                </a:lnTo>
                <a:lnTo>
                  <a:pt x="49713" y="1410"/>
                </a:lnTo>
                <a:lnTo>
                  <a:pt x="55049" y="895"/>
                </a:lnTo>
                <a:lnTo>
                  <a:pt x="60512" y="552"/>
                </a:lnTo>
                <a:lnTo>
                  <a:pt x="71661" y="170"/>
                </a:lnTo>
                <a:lnTo>
                  <a:pt x="82967" y="0"/>
                </a:lnTo>
                <a:lnTo>
                  <a:pt x="87696" y="908"/>
                </a:lnTo>
                <a:lnTo>
                  <a:pt x="91801" y="2465"/>
                </a:lnTo>
                <a:lnTo>
                  <a:pt x="95491" y="4456"/>
                </a:lnTo>
                <a:lnTo>
                  <a:pt x="98903" y="6736"/>
                </a:lnTo>
                <a:lnTo>
                  <a:pt x="102130" y="9208"/>
                </a:lnTo>
                <a:lnTo>
                  <a:pt x="105234" y="11809"/>
                </a:lnTo>
                <a:lnTo>
                  <a:pt x="108256" y="15448"/>
                </a:lnTo>
                <a:lnTo>
                  <a:pt x="111223" y="19778"/>
                </a:lnTo>
                <a:lnTo>
                  <a:pt x="114153" y="24571"/>
                </a:lnTo>
                <a:lnTo>
                  <a:pt x="117410" y="34975"/>
                </a:lnTo>
                <a:lnTo>
                  <a:pt x="118278" y="40417"/>
                </a:lnTo>
                <a:lnTo>
                  <a:pt x="116952" y="45950"/>
                </a:lnTo>
                <a:lnTo>
                  <a:pt x="114163" y="51543"/>
                </a:lnTo>
                <a:lnTo>
                  <a:pt x="110398" y="57177"/>
                </a:lnTo>
                <a:lnTo>
                  <a:pt x="106936" y="63791"/>
                </a:lnTo>
                <a:lnTo>
                  <a:pt x="103676" y="71057"/>
                </a:lnTo>
                <a:lnTo>
                  <a:pt x="100550" y="78759"/>
                </a:lnTo>
                <a:lnTo>
                  <a:pt x="96560" y="85799"/>
                </a:lnTo>
                <a:lnTo>
                  <a:pt x="91996" y="92396"/>
                </a:lnTo>
                <a:lnTo>
                  <a:pt x="87048" y="98700"/>
                </a:lnTo>
                <a:lnTo>
                  <a:pt x="81844" y="104808"/>
                </a:lnTo>
                <a:lnTo>
                  <a:pt x="76470" y="110784"/>
                </a:lnTo>
                <a:lnTo>
                  <a:pt x="65419" y="122505"/>
                </a:lnTo>
                <a:lnTo>
                  <a:pt x="26534" y="161923"/>
                </a:lnTo>
                <a:lnTo>
                  <a:pt x="26261" y="162196"/>
                </a:lnTo>
                <a:lnTo>
                  <a:pt x="37697" y="150763"/>
                </a:lnTo>
                <a:lnTo>
                  <a:pt x="41324" y="148089"/>
                </a:lnTo>
                <a:lnTo>
                  <a:pt x="45647" y="145353"/>
                </a:lnTo>
                <a:lnTo>
                  <a:pt x="50434" y="142577"/>
                </a:lnTo>
                <a:lnTo>
                  <a:pt x="55530" y="140727"/>
                </a:lnTo>
                <a:lnTo>
                  <a:pt x="60832" y="139493"/>
                </a:lnTo>
                <a:lnTo>
                  <a:pt x="66272" y="138670"/>
                </a:lnTo>
                <a:lnTo>
                  <a:pt x="71804" y="137170"/>
                </a:lnTo>
                <a:lnTo>
                  <a:pt x="77396" y="135216"/>
                </a:lnTo>
                <a:lnTo>
                  <a:pt x="83030" y="132962"/>
                </a:lnTo>
                <a:lnTo>
                  <a:pt x="89643" y="131459"/>
                </a:lnTo>
                <a:lnTo>
                  <a:pt x="96909" y="130457"/>
                </a:lnTo>
                <a:lnTo>
                  <a:pt x="104611" y="129789"/>
                </a:lnTo>
                <a:lnTo>
                  <a:pt x="111651" y="130296"/>
                </a:lnTo>
                <a:lnTo>
                  <a:pt x="118248" y="131587"/>
                </a:lnTo>
                <a:lnTo>
                  <a:pt x="124552" y="133399"/>
                </a:lnTo>
                <a:lnTo>
                  <a:pt x="130659" y="135560"/>
                </a:lnTo>
                <a:lnTo>
                  <a:pt x="136636" y="137954"/>
                </a:lnTo>
                <a:lnTo>
                  <a:pt x="142526" y="140502"/>
                </a:lnTo>
                <a:lnTo>
                  <a:pt x="148357" y="144105"/>
                </a:lnTo>
                <a:lnTo>
                  <a:pt x="154150" y="148413"/>
                </a:lnTo>
                <a:lnTo>
                  <a:pt x="159916" y="153189"/>
                </a:lnTo>
                <a:lnTo>
                  <a:pt x="164713" y="158279"/>
                </a:lnTo>
                <a:lnTo>
                  <a:pt x="168864" y="163577"/>
                </a:lnTo>
                <a:lnTo>
                  <a:pt x="172583" y="169014"/>
                </a:lnTo>
                <a:lnTo>
                  <a:pt x="176015" y="175496"/>
                </a:lnTo>
                <a:lnTo>
                  <a:pt x="179256" y="182675"/>
                </a:lnTo>
                <a:lnTo>
                  <a:pt x="182369" y="190318"/>
                </a:lnTo>
                <a:lnTo>
                  <a:pt x="183491" y="198271"/>
                </a:lnTo>
                <a:lnTo>
                  <a:pt x="183288" y="206431"/>
                </a:lnTo>
                <a:lnTo>
                  <a:pt x="182199" y="214728"/>
                </a:lnTo>
                <a:lnTo>
                  <a:pt x="180521" y="223117"/>
                </a:lnTo>
                <a:lnTo>
                  <a:pt x="178450" y="231567"/>
                </a:lnTo>
                <a:lnTo>
                  <a:pt x="176116" y="240058"/>
                </a:lnTo>
                <a:lnTo>
                  <a:pt x="170984" y="257113"/>
                </a:lnTo>
                <a:lnTo>
                  <a:pt x="168281" y="265661"/>
                </a:lnTo>
                <a:lnTo>
                  <a:pt x="164575" y="273265"/>
                </a:lnTo>
                <a:lnTo>
                  <a:pt x="160199" y="280239"/>
                </a:lnTo>
                <a:lnTo>
                  <a:pt x="155376" y="286794"/>
                </a:lnTo>
                <a:lnTo>
                  <a:pt x="144939" y="301696"/>
                </a:lnTo>
                <a:lnTo>
                  <a:pt x="139488" y="309671"/>
                </a:lnTo>
                <a:lnTo>
                  <a:pt x="133949" y="316892"/>
                </a:lnTo>
                <a:lnTo>
                  <a:pt x="128352" y="323612"/>
                </a:lnTo>
                <a:lnTo>
                  <a:pt x="122715" y="329996"/>
                </a:lnTo>
                <a:lnTo>
                  <a:pt x="117052" y="335205"/>
                </a:lnTo>
                <a:lnTo>
                  <a:pt x="111373" y="339630"/>
                </a:lnTo>
                <a:lnTo>
                  <a:pt x="105681" y="343533"/>
                </a:lnTo>
                <a:lnTo>
                  <a:pt x="99981" y="346134"/>
                </a:lnTo>
                <a:lnTo>
                  <a:pt x="94277" y="347869"/>
                </a:lnTo>
                <a:lnTo>
                  <a:pt x="88568" y="349025"/>
                </a:lnTo>
                <a:lnTo>
                  <a:pt x="82858" y="349796"/>
                </a:lnTo>
                <a:lnTo>
                  <a:pt x="77146" y="350310"/>
                </a:lnTo>
                <a:lnTo>
                  <a:pt x="71433" y="350652"/>
                </a:lnTo>
                <a:lnTo>
                  <a:pt x="60006" y="351033"/>
                </a:lnTo>
                <a:lnTo>
                  <a:pt x="41697" y="351277"/>
                </a:lnTo>
                <a:lnTo>
                  <a:pt x="37323" y="350345"/>
                </a:lnTo>
                <a:lnTo>
                  <a:pt x="32502" y="348771"/>
                </a:lnTo>
                <a:lnTo>
                  <a:pt x="27383" y="346769"/>
                </a:lnTo>
                <a:lnTo>
                  <a:pt x="23017" y="344482"/>
                </a:lnTo>
                <a:lnTo>
                  <a:pt x="19155" y="342005"/>
                </a:lnTo>
                <a:lnTo>
                  <a:pt x="15628" y="339401"/>
                </a:lnTo>
                <a:lnTo>
                  <a:pt x="12323" y="337665"/>
                </a:lnTo>
                <a:lnTo>
                  <a:pt x="9168" y="336507"/>
                </a:lnTo>
                <a:lnTo>
                  <a:pt x="6112" y="335736"/>
                </a:lnTo>
                <a:lnTo>
                  <a:pt x="4074" y="334269"/>
                </a:lnTo>
                <a:lnTo>
                  <a:pt x="2716" y="332339"/>
                </a:lnTo>
                <a:lnTo>
                  <a:pt x="0" y="3256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21"/>
          <p:cNvSpPr/>
          <p:nvPr/>
        </p:nvSpPr>
        <p:spPr>
          <a:xfrm>
            <a:off x="5292090" y="4081020"/>
            <a:ext cx="25229" cy="33781"/>
          </a:xfrm>
          <a:custGeom>
            <a:avLst/>
            <a:gdLst/>
            <a:ahLst/>
            <a:cxnLst/>
            <a:rect l="0" t="0" r="0" b="0"/>
            <a:pathLst>
              <a:path w="25229" h="33781">
                <a:moveTo>
                  <a:pt x="0" y="25207"/>
                </a:moveTo>
                <a:lnTo>
                  <a:pt x="0" y="29758"/>
                </a:lnTo>
                <a:lnTo>
                  <a:pt x="0" y="23486"/>
                </a:lnTo>
                <a:lnTo>
                  <a:pt x="952" y="20250"/>
                </a:lnTo>
                <a:lnTo>
                  <a:pt x="2540" y="17140"/>
                </a:lnTo>
                <a:lnTo>
                  <a:pt x="4551" y="14114"/>
                </a:lnTo>
                <a:lnTo>
                  <a:pt x="6843" y="11144"/>
                </a:lnTo>
                <a:lnTo>
                  <a:pt x="9324" y="8212"/>
                </a:lnTo>
                <a:lnTo>
                  <a:pt x="11931" y="5304"/>
                </a:lnTo>
                <a:lnTo>
                  <a:pt x="14622" y="3366"/>
                </a:lnTo>
                <a:lnTo>
                  <a:pt x="17367" y="2074"/>
                </a:lnTo>
                <a:lnTo>
                  <a:pt x="24068" y="0"/>
                </a:lnTo>
                <a:lnTo>
                  <a:pt x="24618" y="782"/>
                </a:lnTo>
                <a:lnTo>
                  <a:pt x="24984" y="2257"/>
                </a:lnTo>
                <a:lnTo>
                  <a:pt x="25228" y="4191"/>
                </a:lnTo>
                <a:lnTo>
                  <a:pt x="24439" y="7387"/>
                </a:lnTo>
                <a:lnTo>
                  <a:pt x="22960" y="11422"/>
                </a:lnTo>
                <a:lnTo>
                  <a:pt x="21022" y="16017"/>
                </a:lnTo>
                <a:lnTo>
                  <a:pt x="18776" y="19080"/>
                </a:lnTo>
                <a:lnTo>
                  <a:pt x="16328" y="21123"/>
                </a:lnTo>
                <a:lnTo>
                  <a:pt x="13743" y="22484"/>
                </a:lnTo>
                <a:lnTo>
                  <a:pt x="12019" y="24344"/>
                </a:lnTo>
                <a:lnTo>
                  <a:pt x="10870" y="26537"/>
                </a:lnTo>
                <a:lnTo>
                  <a:pt x="8572" y="337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22"/>
          <p:cNvSpPr/>
          <p:nvPr/>
        </p:nvSpPr>
        <p:spPr>
          <a:xfrm>
            <a:off x="5446395" y="3936123"/>
            <a:ext cx="248603" cy="306029"/>
          </a:xfrm>
          <a:custGeom>
            <a:avLst/>
            <a:gdLst/>
            <a:ahLst/>
            <a:cxnLst/>
            <a:rect l="0" t="0" r="0" b="0"/>
            <a:pathLst>
              <a:path w="248603" h="306029">
                <a:moveTo>
                  <a:pt x="0" y="41517"/>
                </a:moveTo>
                <a:lnTo>
                  <a:pt x="9101" y="32415"/>
                </a:lnTo>
                <a:lnTo>
                  <a:pt x="14640" y="28781"/>
                </a:lnTo>
                <a:lnTo>
                  <a:pt x="21190" y="25406"/>
                </a:lnTo>
                <a:lnTo>
                  <a:pt x="28414" y="22204"/>
                </a:lnTo>
                <a:lnTo>
                  <a:pt x="34182" y="19116"/>
                </a:lnTo>
                <a:lnTo>
                  <a:pt x="38981" y="16106"/>
                </a:lnTo>
                <a:lnTo>
                  <a:pt x="43132" y="13146"/>
                </a:lnTo>
                <a:lnTo>
                  <a:pt x="47804" y="11173"/>
                </a:lnTo>
                <a:lnTo>
                  <a:pt x="52825" y="9857"/>
                </a:lnTo>
                <a:lnTo>
                  <a:pt x="58076" y="8981"/>
                </a:lnTo>
                <a:lnTo>
                  <a:pt x="63482" y="7444"/>
                </a:lnTo>
                <a:lnTo>
                  <a:pt x="68991" y="5466"/>
                </a:lnTo>
                <a:lnTo>
                  <a:pt x="74569" y="3196"/>
                </a:lnTo>
                <a:lnTo>
                  <a:pt x="80192" y="1682"/>
                </a:lnTo>
                <a:lnTo>
                  <a:pt x="85847" y="673"/>
                </a:lnTo>
                <a:lnTo>
                  <a:pt x="91521" y="0"/>
                </a:lnTo>
                <a:lnTo>
                  <a:pt x="97209" y="504"/>
                </a:lnTo>
                <a:lnTo>
                  <a:pt x="102906" y="1792"/>
                </a:lnTo>
                <a:lnTo>
                  <a:pt x="108609" y="3603"/>
                </a:lnTo>
                <a:lnTo>
                  <a:pt x="114315" y="4812"/>
                </a:lnTo>
                <a:lnTo>
                  <a:pt x="120026" y="5617"/>
                </a:lnTo>
                <a:lnTo>
                  <a:pt x="125736" y="6153"/>
                </a:lnTo>
                <a:lnTo>
                  <a:pt x="131450" y="7464"/>
                </a:lnTo>
                <a:lnTo>
                  <a:pt x="137163" y="9290"/>
                </a:lnTo>
                <a:lnTo>
                  <a:pt x="142877" y="11460"/>
                </a:lnTo>
                <a:lnTo>
                  <a:pt x="147639" y="14811"/>
                </a:lnTo>
                <a:lnTo>
                  <a:pt x="151766" y="18951"/>
                </a:lnTo>
                <a:lnTo>
                  <a:pt x="155469" y="23615"/>
                </a:lnTo>
                <a:lnTo>
                  <a:pt x="157939" y="28630"/>
                </a:lnTo>
                <a:lnTo>
                  <a:pt x="159585" y="33878"/>
                </a:lnTo>
                <a:lnTo>
                  <a:pt x="160682" y="39282"/>
                </a:lnTo>
                <a:lnTo>
                  <a:pt x="161413" y="44789"/>
                </a:lnTo>
                <a:lnTo>
                  <a:pt x="161902" y="50366"/>
                </a:lnTo>
                <a:lnTo>
                  <a:pt x="162226" y="55989"/>
                </a:lnTo>
                <a:lnTo>
                  <a:pt x="161491" y="61642"/>
                </a:lnTo>
                <a:lnTo>
                  <a:pt x="160048" y="67316"/>
                </a:lnTo>
                <a:lnTo>
                  <a:pt x="150888" y="94661"/>
                </a:lnTo>
                <a:lnTo>
                  <a:pt x="147265" y="102664"/>
                </a:lnTo>
                <a:lnTo>
                  <a:pt x="142944" y="110857"/>
                </a:lnTo>
                <a:lnTo>
                  <a:pt x="138158" y="119176"/>
                </a:lnTo>
                <a:lnTo>
                  <a:pt x="131157" y="129485"/>
                </a:lnTo>
                <a:lnTo>
                  <a:pt x="122681" y="141119"/>
                </a:lnTo>
                <a:lnTo>
                  <a:pt x="113219" y="153638"/>
                </a:lnTo>
                <a:lnTo>
                  <a:pt x="105007" y="163889"/>
                </a:lnTo>
                <a:lnTo>
                  <a:pt x="97627" y="172629"/>
                </a:lnTo>
                <a:lnTo>
                  <a:pt x="90802" y="180359"/>
                </a:lnTo>
                <a:lnTo>
                  <a:pt x="78139" y="194029"/>
                </a:lnTo>
                <a:lnTo>
                  <a:pt x="72095" y="200342"/>
                </a:lnTo>
                <a:lnTo>
                  <a:pt x="66161" y="207408"/>
                </a:lnTo>
                <a:lnTo>
                  <a:pt x="60299" y="214976"/>
                </a:lnTo>
                <a:lnTo>
                  <a:pt x="54487" y="222878"/>
                </a:lnTo>
                <a:lnTo>
                  <a:pt x="49660" y="229100"/>
                </a:lnTo>
                <a:lnTo>
                  <a:pt x="45489" y="234199"/>
                </a:lnTo>
                <a:lnTo>
                  <a:pt x="38315" y="242406"/>
                </a:lnTo>
                <a:lnTo>
                  <a:pt x="31951" y="249228"/>
                </a:lnTo>
                <a:lnTo>
                  <a:pt x="25948" y="257975"/>
                </a:lnTo>
                <a:lnTo>
                  <a:pt x="21057" y="267261"/>
                </a:lnTo>
                <a:lnTo>
                  <a:pt x="18883" y="274563"/>
                </a:lnTo>
                <a:lnTo>
                  <a:pt x="17660" y="284028"/>
                </a:lnTo>
                <a:lnTo>
                  <a:pt x="17297" y="292865"/>
                </a:lnTo>
                <a:lnTo>
                  <a:pt x="18199" y="294807"/>
                </a:lnTo>
                <a:lnTo>
                  <a:pt x="19753" y="296102"/>
                </a:lnTo>
                <a:lnTo>
                  <a:pt x="26837" y="299303"/>
                </a:lnTo>
                <a:lnTo>
                  <a:pt x="34470" y="303091"/>
                </a:lnTo>
                <a:lnTo>
                  <a:pt x="41672" y="305409"/>
                </a:lnTo>
                <a:lnTo>
                  <a:pt x="44927" y="306028"/>
                </a:lnTo>
                <a:lnTo>
                  <a:pt x="50906" y="305487"/>
                </a:lnTo>
                <a:lnTo>
                  <a:pt x="58702" y="304175"/>
                </a:lnTo>
                <a:lnTo>
                  <a:pt x="67709" y="302347"/>
                </a:lnTo>
                <a:lnTo>
                  <a:pt x="76572" y="301128"/>
                </a:lnTo>
                <a:lnTo>
                  <a:pt x="85338" y="300316"/>
                </a:lnTo>
                <a:lnTo>
                  <a:pt x="94040" y="299775"/>
                </a:lnTo>
                <a:lnTo>
                  <a:pt x="111327" y="299173"/>
                </a:lnTo>
                <a:lnTo>
                  <a:pt x="119938" y="299013"/>
                </a:lnTo>
                <a:lnTo>
                  <a:pt x="131393" y="297953"/>
                </a:lnTo>
                <a:lnTo>
                  <a:pt x="144746" y="296294"/>
                </a:lnTo>
                <a:lnTo>
                  <a:pt x="159362" y="294236"/>
                </a:lnTo>
                <a:lnTo>
                  <a:pt x="173869" y="292864"/>
                </a:lnTo>
                <a:lnTo>
                  <a:pt x="188302" y="291949"/>
                </a:lnTo>
                <a:lnTo>
                  <a:pt x="248602" y="2901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23"/>
          <p:cNvSpPr/>
          <p:nvPr/>
        </p:nvSpPr>
        <p:spPr>
          <a:xfrm>
            <a:off x="5832157" y="3926204"/>
            <a:ext cx="8573" cy="385764"/>
          </a:xfrm>
          <a:custGeom>
            <a:avLst/>
            <a:gdLst/>
            <a:ahLst/>
            <a:cxnLst/>
            <a:rect l="0" t="0" r="0" b="0"/>
            <a:pathLst>
              <a:path w="8573" h="385764">
                <a:moveTo>
                  <a:pt x="8572" y="0"/>
                </a:moveTo>
                <a:lnTo>
                  <a:pt x="8572" y="212623"/>
                </a:lnTo>
                <a:lnTo>
                  <a:pt x="7620" y="236999"/>
                </a:lnTo>
                <a:lnTo>
                  <a:pt x="1787" y="324240"/>
                </a:lnTo>
                <a:lnTo>
                  <a:pt x="0" y="3857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24"/>
          <p:cNvSpPr/>
          <p:nvPr/>
        </p:nvSpPr>
        <p:spPr>
          <a:xfrm>
            <a:off x="5686425" y="4072290"/>
            <a:ext cx="32611" cy="16793"/>
          </a:xfrm>
          <a:custGeom>
            <a:avLst/>
            <a:gdLst/>
            <a:ahLst/>
            <a:cxnLst/>
            <a:rect l="0" t="0" r="0" b="0"/>
            <a:pathLst>
              <a:path w="32611" h="16793">
                <a:moveTo>
                  <a:pt x="0" y="8220"/>
                </a:moveTo>
                <a:lnTo>
                  <a:pt x="4550" y="8220"/>
                </a:lnTo>
                <a:lnTo>
                  <a:pt x="6843" y="7267"/>
                </a:lnTo>
                <a:lnTo>
                  <a:pt x="9325" y="5680"/>
                </a:lnTo>
                <a:lnTo>
                  <a:pt x="11931" y="3669"/>
                </a:lnTo>
                <a:lnTo>
                  <a:pt x="14621" y="2328"/>
                </a:lnTo>
                <a:lnTo>
                  <a:pt x="17367" y="1434"/>
                </a:lnTo>
                <a:lnTo>
                  <a:pt x="20151" y="839"/>
                </a:lnTo>
                <a:lnTo>
                  <a:pt x="22959" y="442"/>
                </a:lnTo>
                <a:lnTo>
                  <a:pt x="25784" y="177"/>
                </a:lnTo>
                <a:lnTo>
                  <a:pt x="28619" y="0"/>
                </a:lnTo>
                <a:lnTo>
                  <a:pt x="30508" y="835"/>
                </a:lnTo>
                <a:lnTo>
                  <a:pt x="31769" y="2344"/>
                </a:lnTo>
                <a:lnTo>
                  <a:pt x="32610" y="4303"/>
                </a:lnTo>
                <a:lnTo>
                  <a:pt x="32217" y="6561"/>
                </a:lnTo>
                <a:lnTo>
                  <a:pt x="31003" y="9019"/>
                </a:lnTo>
                <a:lnTo>
                  <a:pt x="25717" y="167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25"/>
          <p:cNvSpPr/>
          <p:nvPr/>
        </p:nvSpPr>
        <p:spPr>
          <a:xfrm>
            <a:off x="320039" y="4500607"/>
            <a:ext cx="307153" cy="385560"/>
          </a:xfrm>
          <a:custGeom>
            <a:avLst/>
            <a:gdLst/>
            <a:ahLst/>
            <a:cxnLst/>
            <a:rect l="0" t="0" r="0" b="0"/>
            <a:pathLst>
              <a:path w="307153" h="385560">
                <a:moveTo>
                  <a:pt x="60008" y="102825"/>
                </a:moveTo>
                <a:lnTo>
                  <a:pt x="60008" y="98275"/>
                </a:lnTo>
                <a:lnTo>
                  <a:pt x="60960" y="95981"/>
                </a:lnTo>
                <a:lnTo>
                  <a:pt x="64559" y="90894"/>
                </a:lnTo>
                <a:lnTo>
                  <a:pt x="68757" y="87251"/>
                </a:lnTo>
                <a:lnTo>
                  <a:pt x="74413" y="82917"/>
                </a:lnTo>
                <a:lnTo>
                  <a:pt x="81041" y="78123"/>
                </a:lnTo>
                <a:lnTo>
                  <a:pt x="87365" y="73022"/>
                </a:lnTo>
                <a:lnTo>
                  <a:pt x="93486" y="67716"/>
                </a:lnTo>
                <a:lnTo>
                  <a:pt x="99472" y="62274"/>
                </a:lnTo>
                <a:lnTo>
                  <a:pt x="105367" y="57694"/>
                </a:lnTo>
                <a:lnTo>
                  <a:pt x="111202" y="53687"/>
                </a:lnTo>
                <a:lnTo>
                  <a:pt x="116998" y="50064"/>
                </a:lnTo>
                <a:lnTo>
                  <a:pt x="122766" y="45744"/>
                </a:lnTo>
                <a:lnTo>
                  <a:pt x="128517" y="40959"/>
                </a:lnTo>
                <a:lnTo>
                  <a:pt x="134255" y="35863"/>
                </a:lnTo>
                <a:lnTo>
                  <a:pt x="139986" y="31514"/>
                </a:lnTo>
                <a:lnTo>
                  <a:pt x="145712" y="27662"/>
                </a:lnTo>
                <a:lnTo>
                  <a:pt x="151434" y="24141"/>
                </a:lnTo>
                <a:lnTo>
                  <a:pt x="157154" y="20842"/>
                </a:lnTo>
                <a:lnTo>
                  <a:pt x="168589" y="14636"/>
                </a:lnTo>
                <a:lnTo>
                  <a:pt x="185737" y="5786"/>
                </a:lnTo>
                <a:lnTo>
                  <a:pt x="191452" y="3843"/>
                </a:lnTo>
                <a:lnTo>
                  <a:pt x="197167" y="2547"/>
                </a:lnTo>
                <a:lnTo>
                  <a:pt x="202883" y="1683"/>
                </a:lnTo>
                <a:lnTo>
                  <a:pt x="211773" y="723"/>
                </a:lnTo>
                <a:lnTo>
                  <a:pt x="218899" y="296"/>
                </a:lnTo>
                <a:lnTo>
                  <a:pt x="228266" y="56"/>
                </a:lnTo>
                <a:lnTo>
                  <a:pt x="234167" y="0"/>
                </a:lnTo>
                <a:lnTo>
                  <a:pt x="237074" y="938"/>
                </a:lnTo>
                <a:lnTo>
                  <a:pt x="242844" y="4519"/>
                </a:lnTo>
                <a:lnTo>
                  <a:pt x="251447" y="11891"/>
                </a:lnTo>
                <a:lnTo>
                  <a:pt x="253357" y="15532"/>
                </a:lnTo>
                <a:lnTo>
                  <a:pt x="255478" y="24659"/>
                </a:lnTo>
                <a:lnTo>
                  <a:pt x="255091" y="29759"/>
                </a:lnTo>
                <a:lnTo>
                  <a:pt x="252122" y="40506"/>
                </a:lnTo>
                <a:lnTo>
                  <a:pt x="248091" y="49849"/>
                </a:lnTo>
                <a:lnTo>
                  <a:pt x="235993" y="75471"/>
                </a:lnTo>
                <a:lnTo>
                  <a:pt x="230671" y="87446"/>
                </a:lnTo>
                <a:lnTo>
                  <a:pt x="226171" y="98287"/>
                </a:lnTo>
                <a:lnTo>
                  <a:pt x="222218" y="108372"/>
                </a:lnTo>
                <a:lnTo>
                  <a:pt x="217678" y="117001"/>
                </a:lnTo>
                <a:lnTo>
                  <a:pt x="212746" y="124658"/>
                </a:lnTo>
                <a:lnTo>
                  <a:pt x="186593" y="159737"/>
                </a:lnTo>
                <a:lnTo>
                  <a:pt x="180593" y="167436"/>
                </a:lnTo>
                <a:lnTo>
                  <a:pt x="171386" y="178531"/>
                </a:lnTo>
                <a:lnTo>
                  <a:pt x="166645" y="182823"/>
                </a:lnTo>
                <a:lnTo>
                  <a:pt x="161579" y="186637"/>
                </a:lnTo>
                <a:lnTo>
                  <a:pt x="148863" y="195052"/>
                </a:lnTo>
                <a:lnTo>
                  <a:pt x="144584" y="196202"/>
                </a:lnTo>
                <a:lnTo>
                  <a:pt x="142110" y="196509"/>
                </a:lnTo>
                <a:lnTo>
                  <a:pt x="139507" y="195761"/>
                </a:lnTo>
                <a:lnTo>
                  <a:pt x="134076" y="192390"/>
                </a:lnTo>
                <a:lnTo>
                  <a:pt x="132247" y="190157"/>
                </a:lnTo>
                <a:lnTo>
                  <a:pt x="131027" y="187716"/>
                </a:lnTo>
                <a:lnTo>
                  <a:pt x="130214" y="185137"/>
                </a:lnTo>
                <a:lnTo>
                  <a:pt x="130624" y="182464"/>
                </a:lnTo>
                <a:lnTo>
                  <a:pt x="134801" y="174153"/>
                </a:lnTo>
                <a:lnTo>
                  <a:pt x="136112" y="168499"/>
                </a:lnTo>
                <a:lnTo>
                  <a:pt x="138366" y="165657"/>
                </a:lnTo>
                <a:lnTo>
                  <a:pt x="145951" y="159961"/>
                </a:lnTo>
                <a:lnTo>
                  <a:pt x="152546" y="156156"/>
                </a:lnTo>
                <a:lnTo>
                  <a:pt x="170033" y="146848"/>
                </a:lnTo>
                <a:lnTo>
                  <a:pt x="177173" y="143604"/>
                </a:lnTo>
                <a:lnTo>
                  <a:pt x="182886" y="141441"/>
                </a:lnTo>
                <a:lnTo>
                  <a:pt x="193678" y="138085"/>
                </a:lnTo>
                <a:lnTo>
                  <a:pt x="207999" y="133419"/>
                </a:lnTo>
                <a:lnTo>
                  <a:pt x="214866" y="131793"/>
                </a:lnTo>
                <a:lnTo>
                  <a:pt x="221349" y="130710"/>
                </a:lnTo>
                <a:lnTo>
                  <a:pt x="227576" y="129988"/>
                </a:lnTo>
                <a:lnTo>
                  <a:pt x="233633" y="129506"/>
                </a:lnTo>
                <a:lnTo>
                  <a:pt x="239575" y="129185"/>
                </a:lnTo>
                <a:lnTo>
                  <a:pt x="245442" y="128971"/>
                </a:lnTo>
                <a:lnTo>
                  <a:pt x="251258" y="129780"/>
                </a:lnTo>
                <a:lnTo>
                  <a:pt x="257041" y="131273"/>
                </a:lnTo>
                <a:lnTo>
                  <a:pt x="262800" y="133221"/>
                </a:lnTo>
                <a:lnTo>
                  <a:pt x="271741" y="137924"/>
                </a:lnTo>
                <a:lnTo>
                  <a:pt x="279841" y="143190"/>
                </a:lnTo>
                <a:lnTo>
                  <a:pt x="284668" y="145927"/>
                </a:lnTo>
                <a:lnTo>
                  <a:pt x="289792" y="148705"/>
                </a:lnTo>
                <a:lnTo>
                  <a:pt x="293207" y="152462"/>
                </a:lnTo>
                <a:lnTo>
                  <a:pt x="295484" y="156871"/>
                </a:lnTo>
                <a:lnTo>
                  <a:pt x="298966" y="166850"/>
                </a:lnTo>
                <a:lnTo>
                  <a:pt x="303689" y="177636"/>
                </a:lnTo>
                <a:lnTo>
                  <a:pt x="306423" y="188779"/>
                </a:lnTo>
                <a:lnTo>
                  <a:pt x="307152" y="194418"/>
                </a:lnTo>
                <a:lnTo>
                  <a:pt x="305422" y="205763"/>
                </a:lnTo>
                <a:lnTo>
                  <a:pt x="302431" y="217155"/>
                </a:lnTo>
                <a:lnTo>
                  <a:pt x="301101" y="228568"/>
                </a:lnTo>
                <a:lnTo>
                  <a:pt x="298842" y="234279"/>
                </a:lnTo>
                <a:lnTo>
                  <a:pt x="291251" y="245704"/>
                </a:lnTo>
                <a:lnTo>
                  <a:pt x="281528" y="259672"/>
                </a:lnTo>
                <a:lnTo>
                  <a:pt x="276268" y="267397"/>
                </a:lnTo>
                <a:lnTo>
                  <a:pt x="270856" y="274453"/>
                </a:lnTo>
                <a:lnTo>
                  <a:pt x="265343" y="281061"/>
                </a:lnTo>
                <a:lnTo>
                  <a:pt x="259763" y="287372"/>
                </a:lnTo>
                <a:lnTo>
                  <a:pt x="254138" y="294436"/>
                </a:lnTo>
                <a:lnTo>
                  <a:pt x="248483" y="302003"/>
                </a:lnTo>
                <a:lnTo>
                  <a:pt x="242808" y="309905"/>
                </a:lnTo>
                <a:lnTo>
                  <a:pt x="235215" y="318984"/>
                </a:lnTo>
                <a:lnTo>
                  <a:pt x="226342" y="328846"/>
                </a:lnTo>
                <a:lnTo>
                  <a:pt x="216618" y="339231"/>
                </a:lnTo>
                <a:lnTo>
                  <a:pt x="207277" y="347106"/>
                </a:lnTo>
                <a:lnTo>
                  <a:pt x="198192" y="353309"/>
                </a:lnTo>
                <a:lnTo>
                  <a:pt x="181431" y="362741"/>
                </a:lnTo>
                <a:lnTo>
                  <a:pt x="167631" y="370109"/>
                </a:lnTo>
                <a:lnTo>
                  <a:pt x="149152" y="379611"/>
                </a:lnTo>
                <a:lnTo>
                  <a:pt x="143250" y="381646"/>
                </a:lnTo>
                <a:lnTo>
                  <a:pt x="137410" y="383004"/>
                </a:lnTo>
                <a:lnTo>
                  <a:pt x="131612" y="383908"/>
                </a:lnTo>
                <a:lnTo>
                  <a:pt x="125841" y="384511"/>
                </a:lnTo>
                <a:lnTo>
                  <a:pt x="120089" y="384913"/>
                </a:lnTo>
                <a:lnTo>
                  <a:pt x="114350" y="385181"/>
                </a:lnTo>
                <a:lnTo>
                  <a:pt x="102892" y="385480"/>
                </a:lnTo>
                <a:lnTo>
                  <a:pt x="97170" y="385559"/>
                </a:lnTo>
                <a:lnTo>
                  <a:pt x="91450" y="384659"/>
                </a:lnTo>
                <a:lnTo>
                  <a:pt x="85732" y="383107"/>
                </a:lnTo>
                <a:lnTo>
                  <a:pt x="80015" y="381120"/>
                </a:lnTo>
                <a:lnTo>
                  <a:pt x="72393" y="377890"/>
                </a:lnTo>
                <a:lnTo>
                  <a:pt x="53765" y="369221"/>
                </a:lnTo>
                <a:lnTo>
                  <a:pt x="30959" y="358182"/>
                </a:lnTo>
                <a:lnTo>
                  <a:pt x="25402" y="354978"/>
                </a:lnTo>
                <a:lnTo>
                  <a:pt x="20745" y="351890"/>
                </a:lnTo>
                <a:lnTo>
                  <a:pt x="0" y="3428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26"/>
          <p:cNvSpPr/>
          <p:nvPr/>
        </p:nvSpPr>
        <p:spPr>
          <a:xfrm>
            <a:off x="757237" y="4673660"/>
            <a:ext cx="33938" cy="23935"/>
          </a:xfrm>
          <a:custGeom>
            <a:avLst/>
            <a:gdLst/>
            <a:ahLst/>
            <a:cxnLst/>
            <a:rect l="0" t="0" r="0" b="0"/>
            <a:pathLst>
              <a:path w="33938" h="23935">
                <a:moveTo>
                  <a:pt x="25717" y="6925"/>
                </a:moveTo>
                <a:lnTo>
                  <a:pt x="30268" y="11476"/>
                </a:lnTo>
                <a:lnTo>
                  <a:pt x="31609" y="13769"/>
                </a:lnTo>
                <a:lnTo>
                  <a:pt x="32503" y="16249"/>
                </a:lnTo>
                <a:lnTo>
                  <a:pt x="33937" y="22525"/>
                </a:lnTo>
                <a:lnTo>
                  <a:pt x="33102" y="23040"/>
                </a:lnTo>
                <a:lnTo>
                  <a:pt x="31593" y="23383"/>
                </a:lnTo>
                <a:lnTo>
                  <a:pt x="29635" y="23612"/>
                </a:lnTo>
                <a:lnTo>
                  <a:pt x="27376" y="23764"/>
                </a:lnTo>
                <a:lnTo>
                  <a:pt x="24918" y="23866"/>
                </a:lnTo>
                <a:lnTo>
                  <a:pt x="22327" y="23934"/>
                </a:lnTo>
                <a:lnTo>
                  <a:pt x="20600" y="23027"/>
                </a:lnTo>
                <a:lnTo>
                  <a:pt x="19448" y="21470"/>
                </a:lnTo>
                <a:lnTo>
                  <a:pt x="18680" y="19479"/>
                </a:lnTo>
                <a:lnTo>
                  <a:pt x="17216" y="17199"/>
                </a:lnTo>
                <a:lnTo>
                  <a:pt x="15287" y="14727"/>
                </a:lnTo>
                <a:lnTo>
                  <a:pt x="13049" y="12126"/>
                </a:lnTo>
                <a:lnTo>
                  <a:pt x="11557" y="9440"/>
                </a:lnTo>
                <a:lnTo>
                  <a:pt x="10562" y="6696"/>
                </a:lnTo>
                <a:lnTo>
                  <a:pt x="8965" y="0"/>
                </a:lnTo>
                <a:lnTo>
                  <a:pt x="8834" y="404"/>
                </a:lnTo>
                <a:lnTo>
                  <a:pt x="8747" y="1625"/>
                </a:lnTo>
                <a:lnTo>
                  <a:pt x="8689" y="3391"/>
                </a:lnTo>
                <a:lnTo>
                  <a:pt x="7698" y="4569"/>
                </a:lnTo>
                <a:lnTo>
                  <a:pt x="6084" y="5354"/>
                </a:lnTo>
                <a:lnTo>
                  <a:pt x="0" y="69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27"/>
          <p:cNvSpPr/>
          <p:nvPr/>
        </p:nvSpPr>
        <p:spPr>
          <a:xfrm>
            <a:off x="851534" y="4492253"/>
            <a:ext cx="239465" cy="376393"/>
          </a:xfrm>
          <a:custGeom>
            <a:avLst/>
            <a:gdLst/>
            <a:ahLst/>
            <a:cxnLst/>
            <a:rect l="0" t="0" r="0" b="0"/>
            <a:pathLst>
              <a:path w="239465" h="376393">
                <a:moveTo>
                  <a:pt x="0" y="102607"/>
                </a:moveTo>
                <a:lnTo>
                  <a:pt x="0" y="75913"/>
                </a:lnTo>
                <a:lnTo>
                  <a:pt x="2540" y="66613"/>
                </a:lnTo>
                <a:lnTo>
                  <a:pt x="4551" y="61466"/>
                </a:lnTo>
                <a:lnTo>
                  <a:pt x="7797" y="57082"/>
                </a:lnTo>
                <a:lnTo>
                  <a:pt x="11866" y="53207"/>
                </a:lnTo>
                <a:lnTo>
                  <a:pt x="16483" y="49671"/>
                </a:lnTo>
                <a:lnTo>
                  <a:pt x="21466" y="45409"/>
                </a:lnTo>
                <a:lnTo>
                  <a:pt x="26693" y="40662"/>
                </a:lnTo>
                <a:lnTo>
                  <a:pt x="32083" y="35593"/>
                </a:lnTo>
                <a:lnTo>
                  <a:pt x="37581" y="31261"/>
                </a:lnTo>
                <a:lnTo>
                  <a:pt x="43152" y="27420"/>
                </a:lnTo>
                <a:lnTo>
                  <a:pt x="48771" y="23907"/>
                </a:lnTo>
                <a:lnTo>
                  <a:pt x="57279" y="19660"/>
                </a:lnTo>
                <a:lnTo>
                  <a:pt x="67714" y="14924"/>
                </a:lnTo>
                <a:lnTo>
                  <a:pt x="79433" y="9862"/>
                </a:lnTo>
                <a:lnTo>
                  <a:pt x="89150" y="6487"/>
                </a:lnTo>
                <a:lnTo>
                  <a:pt x="97534" y="4237"/>
                </a:lnTo>
                <a:lnTo>
                  <a:pt x="105028" y="2737"/>
                </a:lnTo>
                <a:lnTo>
                  <a:pt x="113834" y="1737"/>
                </a:lnTo>
                <a:lnTo>
                  <a:pt x="123514" y="1070"/>
                </a:lnTo>
                <a:lnTo>
                  <a:pt x="142525" y="329"/>
                </a:lnTo>
                <a:lnTo>
                  <a:pt x="157325" y="0"/>
                </a:lnTo>
                <a:lnTo>
                  <a:pt x="165843" y="1818"/>
                </a:lnTo>
                <a:lnTo>
                  <a:pt x="175332" y="4934"/>
                </a:lnTo>
                <a:lnTo>
                  <a:pt x="185468" y="8917"/>
                </a:lnTo>
                <a:lnTo>
                  <a:pt x="194131" y="12524"/>
                </a:lnTo>
                <a:lnTo>
                  <a:pt x="201811" y="15882"/>
                </a:lnTo>
                <a:lnTo>
                  <a:pt x="208836" y="19072"/>
                </a:lnTo>
                <a:lnTo>
                  <a:pt x="214471" y="23105"/>
                </a:lnTo>
                <a:lnTo>
                  <a:pt x="219181" y="27698"/>
                </a:lnTo>
                <a:lnTo>
                  <a:pt x="223273" y="32664"/>
                </a:lnTo>
                <a:lnTo>
                  <a:pt x="230360" y="43264"/>
                </a:lnTo>
                <a:lnTo>
                  <a:pt x="233584" y="48757"/>
                </a:lnTo>
                <a:lnTo>
                  <a:pt x="235733" y="55277"/>
                </a:lnTo>
                <a:lnTo>
                  <a:pt x="237165" y="62481"/>
                </a:lnTo>
                <a:lnTo>
                  <a:pt x="238120" y="70141"/>
                </a:lnTo>
                <a:lnTo>
                  <a:pt x="238757" y="80963"/>
                </a:lnTo>
                <a:lnTo>
                  <a:pt x="239464" y="108228"/>
                </a:lnTo>
                <a:lnTo>
                  <a:pt x="237748" y="124451"/>
                </a:lnTo>
                <a:lnTo>
                  <a:pt x="234699" y="141935"/>
                </a:lnTo>
                <a:lnTo>
                  <a:pt x="230761" y="160258"/>
                </a:lnTo>
                <a:lnTo>
                  <a:pt x="227183" y="175331"/>
                </a:lnTo>
                <a:lnTo>
                  <a:pt x="223846" y="188237"/>
                </a:lnTo>
                <a:lnTo>
                  <a:pt x="220668" y="199698"/>
                </a:lnTo>
                <a:lnTo>
                  <a:pt x="216645" y="210197"/>
                </a:lnTo>
                <a:lnTo>
                  <a:pt x="212058" y="220053"/>
                </a:lnTo>
                <a:lnTo>
                  <a:pt x="207094" y="229482"/>
                </a:lnTo>
                <a:lnTo>
                  <a:pt x="201880" y="238626"/>
                </a:lnTo>
                <a:lnTo>
                  <a:pt x="196500" y="247579"/>
                </a:lnTo>
                <a:lnTo>
                  <a:pt x="191007" y="256405"/>
                </a:lnTo>
                <a:lnTo>
                  <a:pt x="186393" y="265146"/>
                </a:lnTo>
                <a:lnTo>
                  <a:pt x="182365" y="273831"/>
                </a:lnTo>
                <a:lnTo>
                  <a:pt x="178727" y="282479"/>
                </a:lnTo>
                <a:lnTo>
                  <a:pt x="174396" y="290149"/>
                </a:lnTo>
                <a:lnTo>
                  <a:pt x="169604" y="297167"/>
                </a:lnTo>
                <a:lnTo>
                  <a:pt x="164505" y="303751"/>
                </a:lnTo>
                <a:lnTo>
                  <a:pt x="157295" y="311951"/>
                </a:lnTo>
                <a:lnTo>
                  <a:pt x="148678" y="321227"/>
                </a:lnTo>
                <a:lnTo>
                  <a:pt x="139124" y="331221"/>
                </a:lnTo>
                <a:lnTo>
                  <a:pt x="130850" y="338836"/>
                </a:lnTo>
                <a:lnTo>
                  <a:pt x="123428" y="344866"/>
                </a:lnTo>
                <a:lnTo>
                  <a:pt x="116576" y="349837"/>
                </a:lnTo>
                <a:lnTo>
                  <a:pt x="110102" y="354105"/>
                </a:lnTo>
                <a:lnTo>
                  <a:pt x="103882" y="357902"/>
                </a:lnTo>
                <a:lnTo>
                  <a:pt x="97830" y="361386"/>
                </a:lnTo>
                <a:lnTo>
                  <a:pt x="86025" y="367798"/>
                </a:lnTo>
                <a:lnTo>
                  <a:pt x="80210" y="370840"/>
                </a:lnTo>
                <a:lnTo>
                  <a:pt x="74429" y="372869"/>
                </a:lnTo>
                <a:lnTo>
                  <a:pt x="68669" y="374222"/>
                </a:lnTo>
                <a:lnTo>
                  <a:pt x="62925" y="375123"/>
                </a:lnTo>
                <a:lnTo>
                  <a:pt x="57190" y="375724"/>
                </a:lnTo>
                <a:lnTo>
                  <a:pt x="51462" y="376125"/>
                </a:lnTo>
                <a:lnTo>
                  <a:pt x="45738" y="376392"/>
                </a:lnTo>
                <a:lnTo>
                  <a:pt x="40970" y="375618"/>
                </a:lnTo>
                <a:lnTo>
                  <a:pt x="36838" y="374149"/>
                </a:lnTo>
                <a:lnTo>
                  <a:pt x="29708" y="369977"/>
                </a:lnTo>
                <a:lnTo>
                  <a:pt x="23364" y="364948"/>
                </a:lnTo>
                <a:lnTo>
                  <a:pt x="17369" y="356998"/>
                </a:lnTo>
                <a:lnTo>
                  <a:pt x="11530" y="348067"/>
                </a:lnTo>
                <a:lnTo>
                  <a:pt x="5760" y="340922"/>
                </a:lnTo>
                <a:lnTo>
                  <a:pt x="3840" y="336732"/>
                </a:lnTo>
                <a:lnTo>
                  <a:pt x="1707" y="326994"/>
                </a:lnTo>
                <a:lnTo>
                  <a:pt x="506" y="315353"/>
                </a:lnTo>
                <a:lnTo>
                  <a:pt x="225" y="306381"/>
                </a:lnTo>
                <a:lnTo>
                  <a:pt x="150" y="301321"/>
                </a:lnTo>
                <a:lnTo>
                  <a:pt x="2005" y="296043"/>
                </a:lnTo>
                <a:lnTo>
                  <a:pt x="9146" y="285098"/>
                </a:lnTo>
                <a:lnTo>
                  <a:pt x="14670" y="278560"/>
                </a:lnTo>
                <a:lnTo>
                  <a:pt x="21210" y="271344"/>
                </a:lnTo>
                <a:lnTo>
                  <a:pt x="28428" y="263676"/>
                </a:lnTo>
                <a:lnTo>
                  <a:pt x="35145" y="257611"/>
                </a:lnTo>
                <a:lnTo>
                  <a:pt x="41527" y="252615"/>
                </a:lnTo>
                <a:lnTo>
                  <a:pt x="47688" y="248333"/>
                </a:lnTo>
                <a:lnTo>
                  <a:pt x="53699" y="245477"/>
                </a:lnTo>
                <a:lnTo>
                  <a:pt x="59612" y="243574"/>
                </a:lnTo>
                <a:lnTo>
                  <a:pt x="65459" y="242305"/>
                </a:lnTo>
                <a:lnTo>
                  <a:pt x="71262" y="240506"/>
                </a:lnTo>
                <a:lnTo>
                  <a:pt x="77036" y="238355"/>
                </a:lnTo>
                <a:lnTo>
                  <a:pt x="82790" y="235968"/>
                </a:lnTo>
                <a:lnTo>
                  <a:pt x="88531" y="234376"/>
                </a:lnTo>
                <a:lnTo>
                  <a:pt x="94263" y="233316"/>
                </a:lnTo>
                <a:lnTo>
                  <a:pt x="99990" y="232608"/>
                </a:lnTo>
                <a:lnTo>
                  <a:pt x="105712" y="233090"/>
                </a:lnTo>
                <a:lnTo>
                  <a:pt x="111433" y="234363"/>
                </a:lnTo>
                <a:lnTo>
                  <a:pt x="117151" y="236164"/>
                </a:lnTo>
                <a:lnTo>
                  <a:pt x="122868" y="237365"/>
                </a:lnTo>
                <a:lnTo>
                  <a:pt x="128585" y="238166"/>
                </a:lnTo>
                <a:lnTo>
                  <a:pt x="134301" y="238699"/>
                </a:lnTo>
                <a:lnTo>
                  <a:pt x="140017" y="240960"/>
                </a:lnTo>
                <a:lnTo>
                  <a:pt x="145732" y="244372"/>
                </a:lnTo>
                <a:lnTo>
                  <a:pt x="151447" y="248552"/>
                </a:lnTo>
                <a:lnTo>
                  <a:pt x="156210" y="252291"/>
                </a:lnTo>
                <a:lnTo>
                  <a:pt x="160338" y="255737"/>
                </a:lnTo>
                <a:lnTo>
                  <a:pt x="164042" y="258986"/>
                </a:lnTo>
                <a:lnTo>
                  <a:pt x="175778" y="270216"/>
                </a:lnTo>
                <a:lnTo>
                  <a:pt x="182908" y="277211"/>
                </a:lnTo>
                <a:lnTo>
                  <a:pt x="187661" y="282828"/>
                </a:lnTo>
                <a:lnTo>
                  <a:pt x="192943" y="291607"/>
                </a:lnTo>
                <a:lnTo>
                  <a:pt x="195304" y="297187"/>
                </a:lnTo>
                <a:lnTo>
                  <a:pt x="197830" y="303764"/>
                </a:lnTo>
                <a:lnTo>
                  <a:pt x="200467" y="311007"/>
                </a:lnTo>
                <a:lnTo>
                  <a:pt x="205937" y="321594"/>
                </a:lnTo>
                <a:lnTo>
                  <a:pt x="212658" y="331601"/>
                </a:lnTo>
                <a:lnTo>
                  <a:pt x="213578" y="335509"/>
                </a:lnTo>
                <a:lnTo>
                  <a:pt x="214313" y="3426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28"/>
          <p:cNvSpPr/>
          <p:nvPr/>
        </p:nvSpPr>
        <p:spPr>
          <a:xfrm>
            <a:off x="1298749" y="4654867"/>
            <a:ext cx="66635" cy="76354"/>
          </a:xfrm>
          <a:custGeom>
            <a:avLst/>
            <a:gdLst/>
            <a:ahLst/>
            <a:cxnLst/>
            <a:rect l="0" t="0" r="0" b="0"/>
            <a:pathLst>
              <a:path w="66635" h="76354">
                <a:moveTo>
                  <a:pt x="49990" y="0"/>
                </a:moveTo>
                <a:lnTo>
                  <a:pt x="54541" y="0"/>
                </a:lnTo>
                <a:lnTo>
                  <a:pt x="55882" y="953"/>
                </a:lnTo>
                <a:lnTo>
                  <a:pt x="56776" y="2540"/>
                </a:lnTo>
                <a:lnTo>
                  <a:pt x="57371" y="4551"/>
                </a:lnTo>
                <a:lnTo>
                  <a:pt x="56816" y="9701"/>
                </a:lnTo>
                <a:lnTo>
                  <a:pt x="55493" y="16945"/>
                </a:lnTo>
                <a:lnTo>
                  <a:pt x="53659" y="25584"/>
                </a:lnTo>
                <a:lnTo>
                  <a:pt x="51484" y="34201"/>
                </a:lnTo>
                <a:lnTo>
                  <a:pt x="49081" y="42804"/>
                </a:lnTo>
                <a:lnTo>
                  <a:pt x="46527" y="51396"/>
                </a:lnTo>
                <a:lnTo>
                  <a:pt x="43871" y="58076"/>
                </a:lnTo>
                <a:lnTo>
                  <a:pt x="41148" y="63483"/>
                </a:lnTo>
                <a:lnTo>
                  <a:pt x="38381" y="68040"/>
                </a:lnTo>
                <a:lnTo>
                  <a:pt x="35583" y="71077"/>
                </a:lnTo>
                <a:lnTo>
                  <a:pt x="32766" y="73102"/>
                </a:lnTo>
                <a:lnTo>
                  <a:pt x="29935" y="74452"/>
                </a:lnTo>
                <a:lnTo>
                  <a:pt x="26142" y="75352"/>
                </a:lnTo>
                <a:lnTo>
                  <a:pt x="21709" y="75952"/>
                </a:lnTo>
                <a:lnTo>
                  <a:pt x="16849" y="76353"/>
                </a:lnTo>
                <a:lnTo>
                  <a:pt x="13609" y="75667"/>
                </a:lnTo>
                <a:lnTo>
                  <a:pt x="11448" y="74257"/>
                </a:lnTo>
                <a:lnTo>
                  <a:pt x="10008" y="72364"/>
                </a:lnTo>
                <a:lnTo>
                  <a:pt x="8096" y="70151"/>
                </a:lnTo>
                <a:lnTo>
                  <a:pt x="5868" y="67722"/>
                </a:lnTo>
                <a:lnTo>
                  <a:pt x="0" y="61532"/>
                </a:lnTo>
                <a:lnTo>
                  <a:pt x="471" y="60071"/>
                </a:lnTo>
                <a:lnTo>
                  <a:pt x="1737" y="58145"/>
                </a:lnTo>
                <a:lnTo>
                  <a:pt x="3534" y="55908"/>
                </a:lnTo>
                <a:lnTo>
                  <a:pt x="5685" y="53464"/>
                </a:lnTo>
                <a:lnTo>
                  <a:pt x="8071" y="50883"/>
                </a:lnTo>
                <a:lnTo>
                  <a:pt x="13262" y="45475"/>
                </a:lnTo>
                <a:lnTo>
                  <a:pt x="18744" y="39896"/>
                </a:lnTo>
                <a:lnTo>
                  <a:pt x="21540" y="38027"/>
                </a:lnTo>
                <a:lnTo>
                  <a:pt x="24356" y="36782"/>
                </a:lnTo>
                <a:lnTo>
                  <a:pt x="27186" y="35951"/>
                </a:lnTo>
                <a:lnTo>
                  <a:pt x="30025" y="35397"/>
                </a:lnTo>
                <a:lnTo>
                  <a:pt x="32870" y="35028"/>
                </a:lnTo>
                <a:lnTo>
                  <a:pt x="35720" y="34782"/>
                </a:lnTo>
                <a:lnTo>
                  <a:pt x="38571" y="33666"/>
                </a:lnTo>
                <a:lnTo>
                  <a:pt x="41425" y="31969"/>
                </a:lnTo>
                <a:lnTo>
                  <a:pt x="44280" y="29885"/>
                </a:lnTo>
                <a:lnTo>
                  <a:pt x="47136" y="28496"/>
                </a:lnTo>
                <a:lnTo>
                  <a:pt x="49992" y="27570"/>
                </a:lnTo>
                <a:lnTo>
                  <a:pt x="52849" y="26953"/>
                </a:lnTo>
                <a:lnTo>
                  <a:pt x="55706" y="27494"/>
                </a:lnTo>
                <a:lnTo>
                  <a:pt x="58563" y="28807"/>
                </a:lnTo>
                <a:lnTo>
                  <a:pt x="65442" y="33207"/>
                </a:lnTo>
                <a:lnTo>
                  <a:pt x="66007" y="34521"/>
                </a:lnTo>
                <a:lnTo>
                  <a:pt x="66383" y="36349"/>
                </a:lnTo>
                <a:lnTo>
                  <a:pt x="66634" y="38520"/>
                </a:lnTo>
                <a:lnTo>
                  <a:pt x="65849" y="39968"/>
                </a:lnTo>
                <a:lnTo>
                  <a:pt x="64373" y="40932"/>
                </a:lnTo>
                <a:lnTo>
                  <a:pt x="59710" y="42481"/>
                </a:lnTo>
                <a:lnTo>
                  <a:pt x="58375" y="41656"/>
                </a:lnTo>
                <a:lnTo>
                  <a:pt x="56533" y="40153"/>
                </a:lnTo>
                <a:lnTo>
                  <a:pt x="49990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29"/>
          <p:cNvSpPr/>
          <p:nvPr/>
        </p:nvSpPr>
        <p:spPr>
          <a:xfrm>
            <a:off x="1708784" y="4474991"/>
            <a:ext cx="312112" cy="325610"/>
          </a:xfrm>
          <a:custGeom>
            <a:avLst/>
            <a:gdLst/>
            <a:ahLst/>
            <a:cxnLst/>
            <a:rect l="0" t="0" r="0" b="0"/>
            <a:pathLst>
              <a:path w="312112" h="325610">
                <a:moveTo>
                  <a:pt x="0" y="51288"/>
                </a:moveTo>
                <a:lnTo>
                  <a:pt x="18204" y="46738"/>
                </a:lnTo>
                <a:lnTo>
                  <a:pt x="25471" y="45397"/>
                </a:lnTo>
                <a:lnTo>
                  <a:pt x="32221" y="44504"/>
                </a:lnTo>
                <a:lnTo>
                  <a:pt x="38626" y="43907"/>
                </a:lnTo>
                <a:lnTo>
                  <a:pt x="44801" y="42558"/>
                </a:lnTo>
                <a:lnTo>
                  <a:pt x="50822" y="40706"/>
                </a:lnTo>
                <a:lnTo>
                  <a:pt x="56742" y="38518"/>
                </a:lnTo>
                <a:lnTo>
                  <a:pt x="62593" y="36108"/>
                </a:lnTo>
                <a:lnTo>
                  <a:pt x="68399" y="33548"/>
                </a:lnTo>
                <a:lnTo>
                  <a:pt x="74174" y="30889"/>
                </a:lnTo>
                <a:lnTo>
                  <a:pt x="80882" y="29117"/>
                </a:lnTo>
                <a:lnTo>
                  <a:pt x="88211" y="27934"/>
                </a:lnTo>
                <a:lnTo>
                  <a:pt x="95955" y="27147"/>
                </a:lnTo>
                <a:lnTo>
                  <a:pt x="103975" y="25669"/>
                </a:lnTo>
                <a:lnTo>
                  <a:pt x="112180" y="23732"/>
                </a:lnTo>
                <a:lnTo>
                  <a:pt x="120507" y="21487"/>
                </a:lnTo>
                <a:lnTo>
                  <a:pt x="137379" y="16453"/>
                </a:lnTo>
                <a:lnTo>
                  <a:pt x="171494" y="5461"/>
                </a:lnTo>
                <a:lnTo>
                  <a:pt x="180052" y="3592"/>
                </a:lnTo>
                <a:lnTo>
                  <a:pt x="188615" y="2346"/>
                </a:lnTo>
                <a:lnTo>
                  <a:pt x="197181" y="1515"/>
                </a:lnTo>
                <a:lnTo>
                  <a:pt x="207654" y="961"/>
                </a:lnTo>
                <a:lnTo>
                  <a:pt x="231991" y="346"/>
                </a:lnTo>
                <a:lnTo>
                  <a:pt x="267917" y="0"/>
                </a:lnTo>
                <a:lnTo>
                  <a:pt x="276719" y="904"/>
                </a:lnTo>
                <a:lnTo>
                  <a:pt x="283539" y="2459"/>
                </a:lnTo>
                <a:lnTo>
                  <a:pt x="289039" y="4448"/>
                </a:lnTo>
                <a:lnTo>
                  <a:pt x="297689" y="6658"/>
                </a:lnTo>
                <a:lnTo>
                  <a:pt x="301330" y="7247"/>
                </a:lnTo>
                <a:lnTo>
                  <a:pt x="307914" y="10442"/>
                </a:lnTo>
                <a:lnTo>
                  <a:pt x="311004" y="12628"/>
                </a:lnTo>
                <a:lnTo>
                  <a:pt x="312111" y="15037"/>
                </a:lnTo>
                <a:lnTo>
                  <a:pt x="311897" y="17596"/>
                </a:lnTo>
                <a:lnTo>
                  <a:pt x="310071" y="22979"/>
                </a:lnTo>
                <a:lnTo>
                  <a:pt x="309260" y="28547"/>
                </a:lnTo>
                <a:lnTo>
                  <a:pt x="307138" y="33270"/>
                </a:lnTo>
                <a:lnTo>
                  <a:pt x="303819" y="39276"/>
                </a:lnTo>
                <a:lnTo>
                  <a:pt x="299701" y="46138"/>
                </a:lnTo>
                <a:lnTo>
                  <a:pt x="296956" y="53570"/>
                </a:lnTo>
                <a:lnTo>
                  <a:pt x="295126" y="61382"/>
                </a:lnTo>
                <a:lnTo>
                  <a:pt x="293905" y="69448"/>
                </a:lnTo>
                <a:lnTo>
                  <a:pt x="291187" y="76729"/>
                </a:lnTo>
                <a:lnTo>
                  <a:pt x="287470" y="83489"/>
                </a:lnTo>
                <a:lnTo>
                  <a:pt x="283087" y="89901"/>
                </a:lnTo>
                <a:lnTo>
                  <a:pt x="279212" y="97033"/>
                </a:lnTo>
                <a:lnTo>
                  <a:pt x="275677" y="104645"/>
                </a:lnTo>
                <a:lnTo>
                  <a:pt x="272367" y="112577"/>
                </a:lnTo>
                <a:lnTo>
                  <a:pt x="268256" y="120723"/>
                </a:lnTo>
                <a:lnTo>
                  <a:pt x="263610" y="129010"/>
                </a:lnTo>
                <a:lnTo>
                  <a:pt x="258607" y="137393"/>
                </a:lnTo>
                <a:lnTo>
                  <a:pt x="255273" y="144887"/>
                </a:lnTo>
                <a:lnTo>
                  <a:pt x="253050" y="151787"/>
                </a:lnTo>
                <a:lnTo>
                  <a:pt x="251567" y="158293"/>
                </a:lnTo>
                <a:lnTo>
                  <a:pt x="248674" y="165487"/>
                </a:lnTo>
                <a:lnTo>
                  <a:pt x="244840" y="173141"/>
                </a:lnTo>
                <a:lnTo>
                  <a:pt x="240380" y="181101"/>
                </a:lnTo>
                <a:lnTo>
                  <a:pt x="237406" y="189265"/>
                </a:lnTo>
                <a:lnTo>
                  <a:pt x="235423" y="197566"/>
                </a:lnTo>
                <a:lnTo>
                  <a:pt x="234101" y="205957"/>
                </a:lnTo>
                <a:lnTo>
                  <a:pt x="230363" y="219171"/>
                </a:lnTo>
                <a:lnTo>
                  <a:pt x="225013" y="235600"/>
                </a:lnTo>
                <a:lnTo>
                  <a:pt x="218589" y="254173"/>
                </a:lnTo>
                <a:lnTo>
                  <a:pt x="214306" y="267507"/>
                </a:lnTo>
                <a:lnTo>
                  <a:pt x="211451" y="277349"/>
                </a:lnTo>
                <a:lnTo>
                  <a:pt x="209547" y="284864"/>
                </a:lnTo>
                <a:lnTo>
                  <a:pt x="209231" y="291778"/>
                </a:lnTo>
                <a:lnTo>
                  <a:pt x="209973" y="298292"/>
                </a:lnTo>
                <a:lnTo>
                  <a:pt x="211419" y="304540"/>
                </a:lnTo>
                <a:lnTo>
                  <a:pt x="215567" y="314022"/>
                </a:lnTo>
                <a:lnTo>
                  <a:pt x="222885" y="3256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30"/>
          <p:cNvSpPr/>
          <p:nvPr/>
        </p:nvSpPr>
        <p:spPr>
          <a:xfrm>
            <a:off x="2205989" y="4594860"/>
            <a:ext cx="34291" cy="25718"/>
          </a:xfrm>
          <a:custGeom>
            <a:avLst/>
            <a:gdLst/>
            <a:ahLst/>
            <a:cxnLst/>
            <a:rect l="0" t="0" r="0" b="0"/>
            <a:pathLst>
              <a:path w="34291" h="25718">
                <a:moveTo>
                  <a:pt x="0" y="25717"/>
                </a:moveTo>
                <a:lnTo>
                  <a:pt x="0" y="21167"/>
                </a:lnTo>
                <a:lnTo>
                  <a:pt x="953" y="18873"/>
                </a:lnTo>
                <a:lnTo>
                  <a:pt x="2540" y="16392"/>
                </a:lnTo>
                <a:lnTo>
                  <a:pt x="4551" y="13785"/>
                </a:lnTo>
                <a:lnTo>
                  <a:pt x="7797" y="11095"/>
                </a:lnTo>
                <a:lnTo>
                  <a:pt x="11866" y="8349"/>
                </a:lnTo>
                <a:lnTo>
                  <a:pt x="16483" y="5566"/>
                </a:lnTo>
                <a:lnTo>
                  <a:pt x="20514" y="3711"/>
                </a:lnTo>
                <a:lnTo>
                  <a:pt x="24153" y="2473"/>
                </a:lnTo>
                <a:lnTo>
                  <a:pt x="3429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31"/>
          <p:cNvSpPr/>
          <p:nvPr/>
        </p:nvSpPr>
        <p:spPr>
          <a:xfrm>
            <a:off x="2482040" y="4423410"/>
            <a:ext cx="169227" cy="321695"/>
          </a:xfrm>
          <a:custGeom>
            <a:avLst/>
            <a:gdLst/>
            <a:ahLst/>
            <a:cxnLst/>
            <a:rect l="0" t="0" r="0" b="0"/>
            <a:pathLst>
              <a:path w="169227" h="321695">
                <a:moveTo>
                  <a:pt x="101139" y="0"/>
                </a:moveTo>
                <a:lnTo>
                  <a:pt x="101139" y="13652"/>
                </a:lnTo>
                <a:lnTo>
                  <a:pt x="100187" y="19579"/>
                </a:lnTo>
                <a:lnTo>
                  <a:pt x="98599" y="25435"/>
                </a:lnTo>
                <a:lnTo>
                  <a:pt x="96589" y="31244"/>
                </a:lnTo>
                <a:lnTo>
                  <a:pt x="93343" y="37974"/>
                </a:lnTo>
                <a:lnTo>
                  <a:pt x="89274" y="45319"/>
                </a:lnTo>
                <a:lnTo>
                  <a:pt x="64506" y="86739"/>
                </a:lnTo>
                <a:lnTo>
                  <a:pt x="58619" y="97831"/>
                </a:lnTo>
                <a:lnTo>
                  <a:pt x="53743" y="108083"/>
                </a:lnTo>
                <a:lnTo>
                  <a:pt x="49539" y="117775"/>
                </a:lnTo>
                <a:lnTo>
                  <a:pt x="44832" y="127094"/>
                </a:lnTo>
                <a:lnTo>
                  <a:pt x="39789" y="136164"/>
                </a:lnTo>
                <a:lnTo>
                  <a:pt x="34521" y="145069"/>
                </a:lnTo>
                <a:lnTo>
                  <a:pt x="26129" y="160042"/>
                </a:lnTo>
                <a:lnTo>
                  <a:pt x="22557" y="166702"/>
                </a:lnTo>
                <a:lnTo>
                  <a:pt x="19224" y="174000"/>
                </a:lnTo>
                <a:lnTo>
                  <a:pt x="16049" y="181722"/>
                </a:lnTo>
                <a:lnTo>
                  <a:pt x="12980" y="189728"/>
                </a:lnTo>
                <a:lnTo>
                  <a:pt x="9982" y="196970"/>
                </a:lnTo>
                <a:lnTo>
                  <a:pt x="7030" y="203703"/>
                </a:lnTo>
                <a:lnTo>
                  <a:pt x="4110" y="210097"/>
                </a:lnTo>
                <a:lnTo>
                  <a:pt x="2163" y="217217"/>
                </a:lnTo>
                <a:lnTo>
                  <a:pt x="865" y="224822"/>
                </a:lnTo>
                <a:lnTo>
                  <a:pt x="0" y="232748"/>
                </a:lnTo>
                <a:lnTo>
                  <a:pt x="376" y="241843"/>
                </a:lnTo>
                <a:lnTo>
                  <a:pt x="1579" y="251716"/>
                </a:lnTo>
                <a:lnTo>
                  <a:pt x="3333" y="262108"/>
                </a:lnTo>
                <a:lnTo>
                  <a:pt x="4503" y="269988"/>
                </a:lnTo>
                <a:lnTo>
                  <a:pt x="5282" y="276195"/>
                </a:lnTo>
                <a:lnTo>
                  <a:pt x="5802" y="281285"/>
                </a:lnTo>
                <a:lnTo>
                  <a:pt x="8054" y="286583"/>
                </a:lnTo>
                <a:lnTo>
                  <a:pt x="11460" y="292020"/>
                </a:lnTo>
                <a:lnTo>
                  <a:pt x="15636" y="297550"/>
                </a:lnTo>
                <a:lnTo>
                  <a:pt x="19372" y="302189"/>
                </a:lnTo>
                <a:lnTo>
                  <a:pt x="22815" y="306234"/>
                </a:lnTo>
                <a:lnTo>
                  <a:pt x="26063" y="309884"/>
                </a:lnTo>
                <a:lnTo>
                  <a:pt x="29181" y="312317"/>
                </a:lnTo>
                <a:lnTo>
                  <a:pt x="32212" y="313939"/>
                </a:lnTo>
                <a:lnTo>
                  <a:pt x="35186" y="315020"/>
                </a:lnTo>
                <a:lnTo>
                  <a:pt x="39072" y="316693"/>
                </a:lnTo>
                <a:lnTo>
                  <a:pt x="48472" y="321092"/>
                </a:lnTo>
                <a:lnTo>
                  <a:pt x="53645" y="321694"/>
                </a:lnTo>
                <a:lnTo>
                  <a:pt x="58999" y="321143"/>
                </a:lnTo>
                <a:lnTo>
                  <a:pt x="64473" y="319822"/>
                </a:lnTo>
                <a:lnTo>
                  <a:pt x="70028" y="318942"/>
                </a:lnTo>
                <a:lnTo>
                  <a:pt x="75636" y="318355"/>
                </a:lnTo>
                <a:lnTo>
                  <a:pt x="81280" y="317964"/>
                </a:lnTo>
                <a:lnTo>
                  <a:pt x="85994" y="316751"/>
                </a:lnTo>
                <a:lnTo>
                  <a:pt x="90090" y="314990"/>
                </a:lnTo>
                <a:lnTo>
                  <a:pt x="93773" y="312863"/>
                </a:lnTo>
                <a:lnTo>
                  <a:pt x="102946" y="307960"/>
                </a:lnTo>
                <a:lnTo>
                  <a:pt x="108059" y="305319"/>
                </a:lnTo>
                <a:lnTo>
                  <a:pt x="112420" y="302606"/>
                </a:lnTo>
                <a:lnTo>
                  <a:pt x="116280" y="299845"/>
                </a:lnTo>
                <a:lnTo>
                  <a:pt x="119806" y="297051"/>
                </a:lnTo>
                <a:lnTo>
                  <a:pt x="142971" y="279468"/>
                </a:lnTo>
                <a:lnTo>
                  <a:pt x="149030" y="272989"/>
                </a:lnTo>
                <a:lnTo>
                  <a:pt x="153069" y="266765"/>
                </a:lnTo>
                <a:lnTo>
                  <a:pt x="155762" y="260711"/>
                </a:lnTo>
                <a:lnTo>
                  <a:pt x="161294" y="248904"/>
                </a:lnTo>
                <a:lnTo>
                  <a:pt x="164102" y="243088"/>
                </a:lnTo>
                <a:lnTo>
                  <a:pt x="165974" y="237306"/>
                </a:lnTo>
                <a:lnTo>
                  <a:pt x="167223" y="231546"/>
                </a:lnTo>
                <a:lnTo>
                  <a:pt x="168055" y="225801"/>
                </a:lnTo>
                <a:lnTo>
                  <a:pt x="168980" y="216878"/>
                </a:lnTo>
                <a:lnTo>
                  <a:pt x="169226" y="213166"/>
                </a:lnTo>
                <a:lnTo>
                  <a:pt x="168438" y="209738"/>
                </a:lnTo>
                <a:lnTo>
                  <a:pt x="165023" y="203389"/>
                </a:lnTo>
                <a:lnTo>
                  <a:pt x="162778" y="201315"/>
                </a:lnTo>
                <a:lnTo>
                  <a:pt x="160329" y="199932"/>
                </a:lnTo>
                <a:lnTo>
                  <a:pt x="157744" y="199011"/>
                </a:lnTo>
                <a:lnTo>
                  <a:pt x="154116" y="198396"/>
                </a:lnTo>
                <a:lnTo>
                  <a:pt x="149792" y="197986"/>
                </a:lnTo>
                <a:lnTo>
                  <a:pt x="145005" y="197713"/>
                </a:lnTo>
                <a:lnTo>
                  <a:pt x="134605" y="197410"/>
                </a:lnTo>
                <a:lnTo>
                  <a:pt x="129165" y="197329"/>
                </a:lnTo>
                <a:lnTo>
                  <a:pt x="123633" y="198228"/>
                </a:lnTo>
                <a:lnTo>
                  <a:pt x="118040" y="199779"/>
                </a:lnTo>
                <a:lnTo>
                  <a:pt x="90825" y="209113"/>
                </a:lnTo>
                <a:lnTo>
                  <a:pt x="84738" y="211798"/>
                </a:lnTo>
                <a:lnTo>
                  <a:pt x="79728" y="214541"/>
                </a:lnTo>
                <a:lnTo>
                  <a:pt x="75435" y="217323"/>
                </a:lnTo>
                <a:lnTo>
                  <a:pt x="68763" y="222987"/>
                </a:lnTo>
                <a:lnTo>
                  <a:pt x="60505" y="230573"/>
                </a:lnTo>
                <a:lnTo>
                  <a:pt x="51190" y="239440"/>
                </a:lnTo>
                <a:lnTo>
                  <a:pt x="44027" y="247256"/>
                </a:lnTo>
                <a:lnTo>
                  <a:pt x="38300" y="254373"/>
                </a:lnTo>
                <a:lnTo>
                  <a:pt x="28443" y="268312"/>
                </a:lnTo>
                <a:lnTo>
                  <a:pt x="17713" y="284032"/>
                </a:lnTo>
                <a:lnTo>
                  <a:pt x="14089" y="290319"/>
                </a:lnTo>
                <a:lnTo>
                  <a:pt x="10063" y="299846"/>
                </a:lnTo>
                <a:lnTo>
                  <a:pt x="10894" y="302767"/>
                </a:lnTo>
                <a:lnTo>
                  <a:pt x="13354" y="304715"/>
                </a:lnTo>
                <a:lnTo>
                  <a:pt x="23987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32"/>
          <p:cNvSpPr/>
          <p:nvPr/>
        </p:nvSpPr>
        <p:spPr>
          <a:xfrm>
            <a:off x="2840354" y="4654867"/>
            <a:ext cx="25719" cy="1"/>
          </a:xfrm>
          <a:custGeom>
            <a:avLst/>
            <a:gdLst/>
            <a:ahLst/>
            <a:cxnLst/>
            <a:rect l="0" t="0" r="0" b="0"/>
            <a:pathLst>
              <a:path w="25719" h="1">
                <a:moveTo>
                  <a:pt x="0" y="0"/>
                </a:moveTo>
                <a:lnTo>
                  <a:pt x="2571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33"/>
          <p:cNvSpPr/>
          <p:nvPr/>
        </p:nvSpPr>
        <p:spPr>
          <a:xfrm>
            <a:off x="3157590" y="4397731"/>
            <a:ext cx="217805" cy="317145"/>
          </a:xfrm>
          <a:custGeom>
            <a:avLst/>
            <a:gdLst/>
            <a:ahLst/>
            <a:cxnLst/>
            <a:rect l="0" t="0" r="0" b="0"/>
            <a:pathLst>
              <a:path w="217805" h="317145">
                <a:moveTo>
                  <a:pt x="137107" y="25679"/>
                </a:moveTo>
                <a:lnTo>
                  <a:pt x="150760" y="16577"/>
                </a:lnTo>
                <a:lnTo>
                  <a:pt x="156686" y="13896"/>
                </a:lnTo>
                <a:lnTo>
                  <a:pt x="162542" y="12108"/>
                </a:lnTo>
                <a:lnTo>
                  <a:pt x="168351" y="10917"/>
                </a:lnTo>
                <a:lnTo>
                  <a:pt x="173176" y="10123"/>
                </a:lnTo>
                <a:lnTo>
                  <a:pt x="177346" y="9593"/>
                </a:lnTo>
                <a:lnTo>
                  <a:pt x="181078" y="9239"/>
                </a:lnTo>
                <a:lnTo>
                  <a:pt x="185471" y="9005"/>
                </a:lnTo>
                <a:lnTo>
                  <a:pt x="195432" y="8743"/>
                </a:lnTo>
                <a:lnTo>
                  <a:pt x="217804" y="8546"/>
                </a:lnTo>
                <a:lnTo>
                  <a:pt x="216470" y="8539"/>
                </a:lnTo>
                <a:lnTo>
                  <a:pt x="210971" y="9490"/>
                </a:lnTo>
                <a:lnTo>
                  <a:pt x="192160" y="13086"/>
                </a:lnTo>
                <a:lnTo>
                  <a:pt x="184287" y="14426"/>
                </a:lnTo>
                <a:lnTo>
                  <a:pt x="178085" y="15319"/>
                </a:lnTo>
                <a:lnTo>
                  <a:pt x="172998" y="15915"/>
                </a:lnTo>
                <a:lnTo>
                  <a:pt x="163892" y="15360"/>
                </a:lnTo>
                <a:lnTo>
                  <a:pt x="152106" y="14037"/>
                </a:lnTo>
                <a:lnTo>
                  <a:pt x="138534" y="12202"/>
                </a:lnTo>
                <a:lnTo>
                  <a:pt x="126628" y="10027"/>
                </a:lnTo>
                <a:lnTo>
                  <a:pt x="115834" y="7624"/>
                </a:lnTo>
                <a:lnTo>
                  <a:pt x="105780" y="5070"/>
                </a:lnTo>
                <a:lnTo>
                  <a:pt x="98125" y="3367"/>
                </a:lnTo>
                <a:lnTo>
                  <a:pt x="92069" y="2232"/>
                </a:lnTo>
                <a:lnTo>
                  <a:pt x="87079" y="1475"/>
                </a:lnTo>
                <a:lnTo>
                  <a:pt x="82800" y="971"/>
                </a:lnTo>
                <a:lnTo>
                  <a:pt x="78995" y="634"/>
                </a:lnTo>
                <a:lnTo>
                  <a:pt x="72227" y="261"/>
                </a:lnTo>
                <a:lnTo>
                  <a:pt x="61759" y="0"/>
                </a:lnTo>
                <a:lnTo>
                  <a:pt x="58216" y="2519"/>
                </a:lnTo>
                <a:lnTo>
                  <a:pt x="53467" y="6813"/>
                </a:lnTo>
                <a:lnTo>
                  <a:pt x="48181" y="11896"/>
                </a:lnTo>
                <a:lnTo>
                  <a:pt x="46391" y="15538"/>
                </a:lnTo>
                <a:lnTo>
                  <a:pt x="42918" y="29765"/>
                </a:lnTo>
                <a:lnTo>
                  <a:pt x="40977" y="35070"/>
                </a:lnTo>
                <a:lnTo>
                  <a:pt x="38730" y="40512"/>
                </a:lnTo>
                <a:lnTo>
                  <a:pt x="36280" y="46998"/>
                </a:lnTo>
                <a:lnTo>
                  <a:pt x="31018" y="61824"/>
                </a:lnTo>
                <a:lnTo>
                  <a:pt x="27328" y="68825"/>
                </a:lnTo>
                <a:lnTo>
                  <a:pt x="22964" y="75398"/>
                </a:lnTo>
                <a:lnTo>
                  <a:pt x="18149" y="81685"/>
                </a:lnTo>
                <a:lnTo>
                  <a:pt x="13987" y="87781"/>
                </a:lnTo>
                <a:lnTo>
                  <a:pt x="10259" y="93751"/>
                </a:lnTo>
                <a:lnTo>
                  <a:pt x="6822" y="99635"/>
                </a:lnTo>
                <a:lnTo>
                  <a:pt x="4530" y="105463"/>
                </a:lnTo>
                <a:lnTo>
                  <a:pt x="3003" y="111253"/>
                </a:lnTo>
                <a:lnTo>
                  <a:pt x="1984" y="117018"/>
                </a:lnTo>
                <a:lnTo>
                  <a:pt x="852" y="125964"/>
                </a:lnTo>
                <a:lnTo>
                  <a:pt x="349" y="133115"/>
                </a:lnTo>
                <a:lnTo>
                  <a:pt x="66" y="142496"/>
                </a:lnTo>
                <a:lnTo>
                  <a:pt x="0" y="148400"/>
                </a:lnTo>
                <a:lnTo>
                  <a:pt x="1887" y="150355"/>
                </a:lnTo>
                <a:lnTo>
                  <a:pt x="5051" y="151659"/>
                </a:lnTo>
                <a:lnTo>
                  <a:pt x="9064" y="152528"/>
                </a:lnTo>
                <a:lnTo>
                  <a:pt x="12693" y="152155"/>
                </a:lnTo>
                <a:lnTo>
                  <a:pt x="16064" y="150954"/>
                </a:lnTo>
                <a:lnTo>
                  <a:pt x="19264" y="149200"/>
                </a:lnTo>
                <a:lnTo>
                  <a:pt x="23303" y="148031"/>
                </a:lnTo>
                <a:lnTo>
                  <a:pt x="27900" y="147252"/>
                </a:lnTo>
                <a:lnTo>
                  <a:pt x="32870" y="146733"/>
                </a:lnTo>
                <a:lnTo>
                  <a:pt x="37136" y="145433"/>
                </a:lnTo>
                <a:lnTo>
                  <a:pt x="40932" y="143615"/>
                </a:lnTo>
                <a:lnTo>
                  <a:pt x="44415" y="141451"/>
                </a:lnTo>
                <a:lnTo>
                  <a:pt x="48643" y="140008"/>
                </a:lnTo>
                <a:lnTo>
                  <a:pt x="53366" y="139045"/>
                </a:lnTo>
                <a:lnTo>
                  <a:pt x="58419" y="138404"/>
                </a:lnTo>
                <a:lnTo>
                  <a:pt x="64646" y="137977"/>
                </a:lnTo>
                <a:lnTo>
                  <a:pt x="71655" y="137691"/>
                </a:lnTo>
                <a:lnTo>
                  <a:pt x="92631" y="137290"/>
                </a:lnTo>
                <a:lnTo>
                  <a:pt x="98884" y="137234"/>
                </a:lnTo>
                <a:lnTo>
                  <a:pt x="104958" y="138149"/>
                </a:lnTo>
                <a:lnTo>
                  <a:pt x="110912" y="139711"/>
                </a:lnTo>
                <a:lnTo>
                  <a:pt x="116786" y="141706"/>
                </a:lnTo>
                <a:lnTo>
                  <a:pt x="122607" y="143987"/>
                </a:lnTo>
                <a:lnTo>
                  <a:pt x="128393" y="146461"/>
                </a:lnTo>
                <a:lnTo>
                  <a:pt x="134155" y="149063"/>
                </a:lnTo>
                <a:lnTo>
                  <a:pt x="138949" y="151750"/>
                </a:lnTo>
                <a:lnTo>
                  <a:pt x="143098" y="154494"/>
                </a:lnTo>
                <a:lnTo>
                  <a:pt x="146816" y="157275"/>
                </a:lnTo>
                <a:lnTo>
                  <a:pt x="153487" y="165446"/>
                </a:lnTo>
                <a:lnTo>
                  <a:pt x="156599" y="170292"/>
                </a:lnTo>
                <a:lnTo>
                  <a:pt x="158675" y="175427"/>
                </a:lnTo>
                <a:lnTo>
                  <a:pt x="160058" y="180756"/>
                </a:lnTo>
                <a:lnTo>
                  <a:pt x="160980" y="186214"/>
                </a:lnTo>
                <a:lnTo>
                  <a:pt x="161595" y="192710"/>
                </a:lnTo>
                <a:lnTo>
                  <a:pt x="162005" y="199898"/>
                </a:lnTo>
                <a:lnTo>
                  <a:pt x="162460" y="214552"/>
                </a:lnTo>
                <a:lnTo>
                  <a:pt x="162663" y="227415"/>
                </a:lnTo>
                <a:lnTo>
                  <a:pt x="160812" y="234464"/>
                </a:lnTo>
                <a:lnTo>
                  <a:pt x="157673" y="242022"/>
                </a:lnTo>
                <a:lnTo>
                  <a:pt x="153675" y="249917"/>
                </a:lnTo>
                <a:lnTo>
                  <a:pt x="148152" y="258991"/>
                </a:lnTo>
                <a:lnTo>
                  <a:pt x="141613" y="268851"/>
                </a:lnTo>
                <a:lnTo>
                  <a:pt x="134396" y="279233"/>
                </a:lnTo>
                <a:lnTo>
                  <a:pt x="127680" y="287107"/>
                </a:lnTo>
                <a:lnTo>
                  <a:pt x="121297" y="293310"/>
                </a:lnTo>
                <a:lnTo>
                  <a:pt x="115137" y="298397"/>
                </a:lnTo>
                <a:lnTo>
                  <a:pt x="109126" y="302741"/>
                </a:lnTo>
                <a:lnTo>
                  <a:pt x="103213" y="306589"/>
                </a:lnTo>
                <a:lnTo>
                  <a:pt x="97366" y="310107"/>
                </a:lnTo>
                <a:lnTo>
                  <a:pt x="91563" y="312453"/>
                </a:lnTo>
                <a:lnTo>
                  <a:pt x="85789" y="314016"/>
                </a:lnTo>
                <a:lnTo>
                  <a:pt x="80035" y="315058"/>
                </a:lnTo>
                <a:lnTo>
                  <a:pt x="74294" y="315754"/>
                </a:lnTo>
                <a:lnTo>
                  <a:pt x="68562" y="316217"/>
                </a:lnTo>
                <a:lnTo>
                  <a:pt x="58065" y="316732"/>
                </a:lnTo>
                <a:lnTo>
                  <a:pt x="53932" y="316869"/>
                </a:lnTo>
                <a:lnTo>
                  <a:pt x="34237" y="3171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34"/>
          <p:cNvSpPr/>
          <p:nvPr/>
        </p:nvSpPr>
        <p:spPr>
          <a:xfrm>
            <a:off x="2900393" y="4612004"/>
            <a:ext cx="42833" cy="34156"/>
          </a:xfrm>
          <a:custGeom>
            <a:avLst/>
            <a:gdLst/>
            <a:ahLst/>
            <a:cxnLst/>
            <a:rect l="0" t="0" r="0" b="0"/>
            <a:pathLst>
              <a:path w="42833" h="34156">
                <a:moveTo>
                  <a:pt x="8542" y="17146"/>
                </a:moveTo>
                <a:lnTo>
                  <a:pt x="3991" y="21697"/>
                </a:lnTo>
                <a:lnTo>
                  <a:pt x="2650" y="23989"/>
                </a:lnTo>
                <a:lnTo>
                  <a:pt x="1756" y="26471"/>
                </a:lnTo>
                <a:lnTo>
                  <a:pt x="0" y="34155"/>
                </a:lnTo>
                <a:lnTo>
                  <a:pt x="2523" y="31691"/>
                </a:lnTo>
                <a:lnTo>
                  <a:pt x="28588" y="5671"/>
                </a:lnTo>
                <a:lnTo>
                  <a:pt x="31431" y="3781"/>
                </a:lnTo>
                <a:lnTo>
                  <a:pt x="34279" y="2520"/>
                </a:lnTo>
                <a:lnTo>
                  <a:pt x="4283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35"/>
          <p:cNvSpPr/>
          <p:nvPr/>
        </p:nvSpPr>
        <p:spPr>
          <a:xfrm>
            <a:off x="3690223" y="4569142"/>
            <a:ext cx="15955" cy="12718"/>
          </a:xfrm>
          <a:custGeom>
            <a:avLst/>
            <a:gdLst/>
            <a:ahLst/>
            <a:cxnLst/>
            <a:rect l="0" t="0" r="0" b="0"/>
            <a:pathLst>
              <a:path w="15955" h="12718">
                <a:moveTo>
                  <a:pt x="7381" y="0"/>
                </a:moveTo>
                <a:lnTo>
                  <a:pt x="2831" y="4551"/>
                </a:lnTo>
                <a:lnTo>
                  <a:pt x="1490" y="6844"/>
                </a:lnTo>
                <a:lnTo>
                  <a:pt x="596" y="9325"/>
                </a:lnTo>
                <a:lnTo>
                  <a:pt x="0" y="11932"/>
                </a:lnTo>
                <a:lnTo>
                  <a:pt x="556" y="12717"/>
                </a:lnTo>
                <a:lnTo>
                  <a:pt x="1879" y="12288"/>
                </a:lnTo>
                <a:lnTo>
                  <a:pt x="6294" y="9307"/>
                </a:lnTo>
                <a:lnTo>
                  <a:pt x="7609" y="9062"/>
                </a:lnTo>
                <a:lnTo>
                  <a:pt x="9438" y="8899"/>
                </a:lnTo>
                <a:lnTo>
                  <a:pt x="15954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36"/>
          <p:cNvSpPr/>
          <p:nvPr/>
        </p:nvSpPr>
        <p:spPr>
          <a:xfrm>
            <a:off x="3920489" y="4406265"/>
            <a:ext cx="171452" cy="94298"/>
          </a:xfrm>
          <a:custGeom>
            <a:avLst/>
            <a:gdLst/>
            <a:ahLst/>
            <a:cxnLst/>
            <a:rect l="0" t="0" r="0" b="0"/>
            <a:pathLst>
              <a:path w="171452" h="94298">
                <a:moveTo>
                  <a:pt x="0" y="0"/>
                </a:moveTo>
                <a:lnTo>
                  <a:pt x="4552" y="13652"/>
                </a:lnTo>
                <a:lnTo>
                  <a:pt x="5892" y="18626"/>
                </a:lnTo>
                <a:lnTo>
                  <a:pt x="6786" y="22895"/>
                </a:lnTo>
                <a:lnTo>
                  <a:pt x="7382" y="26693"/>
                </a:lnTo>
                <a:lnTo>
                  <a:pt x="7779" y="33988"/>
                </a:lnTo>
                <a:lnTo>
                  <a:pt x="8337" y="63198"/>
                </a:lnTo>
                <a:lnTo>
                  <a:pt x="8564" y="92171"/>
                </a:lnTo>
                <a:lnTo>
                  <a:pt x="9519" y="92880"/>
                </a:lnTo>
                <a:lnTo>
                  <a:pt x="13121" y="93667"/>
                </a:lnTo>
                <a:lnTo>
                  <a:pt x="16367" y="93877"/>
                </a:lnTo>
                <a:lnTo>
                  <a:pt x="20437" y="94017"/>
                </a:lnTo>
                <a:lnTo>
                  <a:pt x="25055" y="94110"/>
                </a:lnTo>
                <a:lnTo>
                  <a:pt x="29086" y="93220"/>
                </a:lnTo>
                <a:lnTo>
                  <a:pt x="32726" y="91674"/>
                </a:lnTo>
                <a:lnTo>
                  <a:pt x="36105" y="89691"/>
                </a:lnTo>
                <a:lnTo>
                  <a:pt x="39310" y="88369"/>
                </a:lnTo>
                <a:lnTo>
                  <a:pt x="42399" y="87487"/>
                </a:lnTo>
                <a:lnTo>
                  <a:pt x="45411" y="86900"/>
                </a:lnTo>
                <a:lnTo>
                  <a:pt x="48372" y="86508"/>
                </a:lnTo>
                <a:lnTo>
                  <a:pt x="51298" y="86247"/>
                </a:lnTo>
                <a:lnTo>
                  <a:pt x="54202" y="86073"/>
                </a:lnTo>
                <a:lnTo>
                  <a:pt x="62507" y="85879"/>
                </a:lnTo>
                <a:lnTo>
                  <a:pt x="109261" y="85734"/>
                </a:lnTo>
                <a:lnTo>
                  <a:pt x="119513" y="86683"/>
                </a:lnTo>
                <a:lnTo>
                  <a:pt x="130158" y="88269"/>
                </a:lnTo>
                <a:lnTo>
                  <a:pt x="141065" y="90278"/>
                </a:lnTo>
                <a:lnTo>
                  <a:pt x="149288" y="91618"/>
                </a:lnTo>
                <a:lnTo>
                  <a:pt x="155723" y="92511"/>
                </a:lnTo>
                <a:lnTo>
                  <a:pt x="171451" y="942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37"/>
          <p:cNvSpPr/>
          <p:nvPr/>
        </p:nvSpPr>
        <p:spPr>
          <a:xfrm>
            <a:off x="4100512" y="4380547"/>
            <a:ext cx="8573" cy="351474"/>
          </a:xfrm>
          <a:custGeom>
            <a:avLst/>
            <a:gdLst/>
            <a:ahLst/>
            <a:cxnLst/>
            <a:rect l="0" t="0" r="0" b="0"/>
            <a:pathLst>
              <a:path w="8573" h="351474">
                <a:moveTo>
                  <a:pt x="0" y="0"/>
                </a:moveTo>
                <a:lnTo>
                  <a:pt x="0" y="307806"/>
                </a:lnTo>
                <a:lnTo>
                  <a:pt x="8572" y="3514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38"/>
          <p:cNvSpPr/>
          <p:nvPr/>
        </p:nvSpPr>
        <p:spPr>
          <a:xfrm>
            <a:off x="4297679" y="4560570"/>
            <a:ext cx="17147" cy="34291"/>
          </a:xfrm>
          <a:custGeom>
            <a:avLst/>
            <a:gdLst/>
            <a:ahLst/>
            <a:cxnLst/>
            <a:rect l="0" t="0" r="0" b="0"/>
            <a:pathLst>
              <a:path w="17147" h="34291">
                <a:moveTo>
                  <a:pt x="0" y="34290"/>
                </a:moveTo>
                <a:lnTo>
                  <a:pt x="4551" y="29739"/>
                </a:lnTo>
                <a:lnTo>
                  <a:pt x="5892" y="27446"/>
                </a:lnTo>
                <a:lnTo>
                  <a:pt x="6786" y="24965"/>
                </a:lnTo>
                <a:lnTo>
                  <a:pt x="7382" y="22358"/>
                </a:lnTo>
                <a:lnTo>
                  <a:pt x="8731" y="19668"/>
                </a:lnTo>
                <a:lnTo>
                  <a:pt x="10584" y="16922"/>
                </a:lnTo>
                <a:lnTo>
                  <a:pt x="12771" y="14139"/>
                </a:lnTo>
                <a:lnTo>
                  <a:pt x="14229" y="11331"/>
                </a:lnTo>
                <a:lnTo>
                  <a:pt x="15201" y="8506"/>
                </a:lnTo>
                <a:lnTo>
                  <a:pt x="1714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39"/>
          <p:cNvSpPr/>
          <p:nvPr/>
        </p:nvSpPr>
        <p:spPr>
          <a:xfrm>
            <a:off x="4580572" y="4389234"/>
            <a:ext cx="158014" cy="265634"/>
          </a:xfrm>
          <a:custGeom>
            <a:avLst/>
            <a:gdLst/>
            <a:ahLst/>
            <a:cxnLst/>
            <a:rect l="0" t="0" r="0" b="0"/>
            <a:pathLst>
              <a:path w="158014" h="265634">
                <a:moveTo>
                  <a:pt x="0" y="17031"/>
                </a:moveTo>
                <a:lnTo>
                  <a:pt x="18203" y="12480"/>
                </a:lnTo>
                <a:lnTo>
                  <a:pt x="24518" y="11139"/>
                </a:lnTo>
                <a:lnTo>
                  <a:pt x="29680" y="10245"/>
                </a:lnTo>
                <a:lnTo>
                  <a:pt x="34075" y="9649"/>
                </a:lnTo>
                <a:lnTo>
                  <a:pt x="38909" y="8300"/>
                </a:lnTo>
                <a:lnTo>
                  <a:pt x="44037" y="6448"/>
                </a:lnTo>
                <a:lnTo>
                  <a:pt x="49360" y="4260"/>
                </a:lnTo>
                <a:lnTo>
                  <a:pt x="54814" y="2802"/>
                </a:lnTo>
                <a:lnTo>
                  <a:pt x="60355" y="1830"/>
                </a:lnTo>
                <a:lnTo>
                  <a:pt x="65954" y="1182"/>
                </a:lnTo>
                <a:lnTo>
                  <a:pt x="72544" y="750"/>
                </a:lnTo>
                <a:lnTo>
                  <a:pt x="79796" y="462"/>
                </a:lnTo>
                <a:lnTo>
                  <a:pt x="102863" y="0"/>
                </a:lnTo>
                <a:lnTo>
                  <a:pt x="106676" y="914"/>
                </a:lnTo>
                <a:lnTo>
                  <a:pt x="110169" y="2476"/>
                </a:lnTo>
                <a:lnTo>
                  <a:pt x="118070" y="7277"/>
                </a:lnTo>
                <a:lnTo>
                  <a:pt x="118719" y="9575"/>
                </a:lnTo>
                <a:lnTo>
                  <a:pt x="119439" y="17210"/>
                </a:lnTo>
                <a:lnTo>
                  <a:pt x="118679" y="21913"/>
                </a:lnTo>
                <a:lnTo>
                  <a:pt x="117219" y="26953"/>
                </a:lnTo>
                <a:lnTo>
                  <a:pt x="115294" y="32218"/>
                </a:lnTo>
                <a:lnTo>
                  <a:pt x="112105" y="37633"/>
                </a:lnTo>
                <a:lnTo>
                  <a:pt x="108074" y="43148"/>
                </a:lnTo>
                <a:lnTo>
                  <a:pt x="103482" y="48729"/>
                </a:lnTo>
                <a:lnTo>
                  <a:pt x="98515" y="55309"/>
                </a:lnTo>
                <a:lnTo>
                  <a:pt x="87917" y="70238"/>
                </a:lnTo>
                <a:lnTo>
                  <a:pt x="82424" y="77267"/>
                </a:lnTo>
                <a:lnTo>
                  <a:pt x="76857" y="83858"/>
                </a:lnTo>
                <a:lnTo>
                  <a:pt x="71240" y="90158"/>
                </a:lnTo>
                <a:lnTo>
                  <a:pt x="64639" y="95309"/>
                </a:lnTo>
                <a:lnTo>
                  <a:pt x="57380" y="99696"/>
                </a:lnTo>
                <a:lnTo>
                  <a:pt x="49683" y="103573"/>
                </a:lnTo>
                <a:lnTo>
                  <a:pt x="43600" y="107111"/>
                </a:lnTo>
                <a:lnTo>
                  <a:pt x="38591" y="110422"/>
                </a:lnTo>
                <a:lnTo>
                  <a:pt x="34300" y="113581"/>
                </a:lnTo>
                <a:lnTo>
                  <a:pt x="30487" y="116640"/>
                </a:lnTo>
                <a:lnTo>
                  <a:pt x="26992" y="119632"/>
                </a:lnTo>
                <a:lnTo>
                  <a:pt x="23710" y="122579"/>
                </a:lnTo>
                <a:lnTo>
                  <a:pt x="21522" y="123592"/>
                </a:lnTo>
                <a:lnTo>
                  <a:pt x="20063" y="123314"/>
                </a:lnTo>
                <a:lnTo>
                  <a:pt x="19090" y="122176"/>
                </a:lnTo>
                <a:lnTo>
                  <a:pt x="18442" y="120465"/>
                </a:lnTo>
                <a:lnTo>
                  <a:pt x="17722" y="116024"/>
                </a:lnTo>
                <a:lnTo>
                  <a:pt x="19434" y="113506"/>
                </a:lnTo>
                <a:lnTo>
                  <a:pt x="22481" y="110875"/>
                </a:lnTo>
                <a:lnTo>
                  <a:pt x="26418" y="108169"/>
                </a:lnTo>
                <a:lnTo>
                  <a:pt x="30946" y="105412"/>
                </a:lnTo>
                <a:lnTo>
                  <a:pt x="35871" y="102622"/>
                </a:lnTo>
                <a:lnTo>
                  <a:pt x="41059" y="99808"/>
                </a:lnTo>
                <a:lnTo>
                  <a:pt x="48328" y="96981"/>
                </a:lnTo>
                <a:lnTo>
                  <a:pt x="56984" y="94143"/>
                </a:lnTo>
                <a:lnTo>
                  <a:pt x="66564" y="91299"/>
                </a:lnTo>
                <a:lnTo>
                  <a:pt x="74856" y="89403"/>
                </a:lnTo>
                <a:lnTo>
                  <a:pt x="82289" y="88139"/>
                </a:lnTo>
                <a:lnTo>
                  <a:pt x="89149" y="87296"/>
                </a:lnTo>
                <a:lnTo>
                  <a:pt x="95628" y="86735"/>
                </a:lnTo>
                <a:lnTo>
                  <a:pt x="101852" y="86360"/>
                </a:lnTo>
                <a:lnTo>
                  <a:pt x="107906" y="86110"/>
                </a:lnTo>
                <a:lnTo>
                  <a:pt x="113848" y="86896"/>
                </a:lnTo>
                <a:lnTo>
                  <a:pt x="119713" y="88373"/>
                </a:lnTo>
                <a:lnTo>
                  <a:pt x="125529" y="90310"/>
                </a:lnTo>
                <a:lnTo>
                  <a:pt x="130359" y="92553"/>
                </a:lnTo>
                <a:lnTo>
                  <a:pt x="134531" y="95001"/>
                </a:lnTo>
                <a:lnTo>
                  <a:pt x="138265" y="97586"/>
                </a:lnTo>
                <a:lnTo>
                  <a:pt x="141706" y="100262"/>
                </a:lnTo>
                <a:lnTo>
                  <a:pt x="144953" y="102998"/>
                </a:lnTo>
                <a:lnTo>
                  <a:pt x="148071" y="105775"/>
                </a:lnTo>
                <a:lnTo>
                  <a:pt x="151101" y="109531"/>
                </a:lnTo>
                <a:lnTo>
                  <a:pt x="154074" y="113940"/>
                </a:lnTo>
                <a:lnTo>
                  <a:pt x="157008" y="118785"/>
                </a:lnTo>
                <a:lnTo>
                  <a:pt x="158013" y="123919"/>
                </a:lnTo>
                <a:lnTo>
                  <a:pt x="157729" y="129247"/>
                </a:lnTo>
                <a:lnTo>
                  <a:pt x="156588" y="134704"/>
                </a:lnTo>
                <a:lnTo>
                  <a:pt x="155827" y="140247"/>
                </a:lnTo>
                <a:lnTo>
                  <a:pt x="155319" y="145847"/>
                </a:lnTo>
                <a:lnTo>
                  <a:pt x="154981" y="151486"/>
                </a:lnTo>
                <a:lnTo>
                  <a:pt x="152851" y="157150"/>
                </a:lnTo>
                <a:lnTo>
                  <a:pt x="149526" y="162831"/>
                </a:lnTo>
                <a:lnTo>
                  <a:pt x="145404" y="168523"/>
                </a:lnTo>
                <a:lnTo>
                  <a:pt x="128124" y="190088"/>
                </a:lnTo>
                <a:lnTo>
                  <a:pt x="116849" y="203840"/>
                </a:lnTo>
                <a:lnTo>
                  <a:pt x="107426" y="214913"/>
                </a:lnTo>
                <a:lnTo>
                  <a:pt x="99240" y="224199"/>
                </a:lnTo>
                <a:lnTo>
                  <a:pt x="91878" y="232296"/>
                </a:lnTo>
                <a:lnTo>
                  <a:pt x="85064" y="237693"/>
                </a:lnTo>
                <a:lnTo>
                  <a:pt x="78617" y="241292"/>
                </a:lnTo>
                <a:lnTo>
                  <a:pt x="72414" y="243690"/>
                </a:lnTo>
                <a:lnTo>
                  <a:pt x="65421" y="247195"/>
                </a:lnTo>
                <a:lnTo>
                  <a:pt x="57901" y="251436"/>
                </a:lnTo>
                <a:lnTo>
                  <a:pt x="50031" y="256168"/>
                </a:lnTo>
                <a:lnTo>
                  <a:pt x="43832" y="259323"/>
                </a:lnTo>
                <a:lnTo>
                  <a:pt x="38746" y="261426"/>
                </a:lnTo>
                <a:lnTo>
                  <a:pt x="34403" y="262828"/>
                </a:lnTo>
                <a:lnTo>
                  <a:pt x="30555" y="263764"/>
                </a:lnTo>
                <a:lnTo>
                  <a:pt x="27038" y="264387"/>
                </a:lnTo>
                <a:lnTo>
                  <a:pt x="0" y="2656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40"/>
          <p:cNvSpPr/>
          <p:nvPr/>
        </p:nvSpPr>
        <p:spPr>
          <a:xfrm>
            <a:off x="4889182" y="4509344"/>
            <a:ext cx="25230" cy="25509"/>
          </a:xfrm>
          <a:custGeom>
            <a:avLst/>
            <a:gdLst/>
            <a:ahLst/>
            <a:cxnLst/>
            <a:rect l="0" t="0" r="0" b="0"/>
            <a:pathLst>
              <a:path w="25230" h="25509">
                <a:moveTo>
                  <a:pt x="0" y="16935"/>
                </a:moveTo>
                <a:lnTo>
                  <a:pt x="4551" y="7834"/>
                </a:lnTo>
                <a:lnTo>
                  <a:pt x="6844" y="5152"/>
                </a:lnTo>
                <a:lnTo>
                  <a:pt x="9325" y="3365"/>
                </a:lnTo>
                <a:lnTo>
                  <a:pt x="11932" y="2174"/>
                </a:lnTo>
                <a:lnTo>
                  <a:pt x="14622" y="1380"/>
                </a:lnTo>
                <a:lnTo>
                  <a:pt x="17368" y="850"/>
                </a:lnTo>
                <a:lnTo>
                  <a:pt x="24068" y="0"/>
                </a:lnTo>
                <a:lnTo>
                  <a:pt x="24618" y="883"/>
                </a:lnTo>
                <a:lnTo>
                  <a:pt x="24985" y="2424"/>
                </a:lnTo>
                <a:lnTo>
                  <a:pt x="25229" y="4403"/>
                </a:lnTo>
                <a:lnTo>
                  <a:pt x="24439" y="6676"/>
                </a:lnTo>
                <a:lnTo>
                  <a:pt x="22961" y="9143"/>
                </a:lnTo>
                <a:lnTo>
                  <a:pt x="21022" y="11740"/>
                </a:lnTo>
                <a:lnTo>
                  <a:pt x="19730" y="14425"/>
                </a:lnTo>
                <a:lnTo>
                  <a:pt x="18868" y="17167"/>
                </a:lnTo>
                <a:lnTo>
                  <a:pt x="17145" y="255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41"/>
          <p:cNvSpPr/>
          <p:nvPr/>
        </p:nvSpPr>
        <p:spPr>
          <a:xfrm>
            <a:off x="5070834" y="4389513"/>
            <a:ext cx="161249" cy="308217"/>
          </a:xfrm>
          <a:custGeom>
            <a:avLst/>
            <a:gdLst/>
            <a:ahLst/>
            <a:cxnLst/>
            <a:rect l="0" t="0" r="0" b="0"/>
            <a:pathLst>
              <a:path w="161249" h="308217">
                <a:moveTo>
                  <a:pt x="6943" y="25324"/>
                </a:moveTo>
                <a:lnTo>
                  <a:pt x="20595" y="20774"/>
                </a:lnTo>
                <a:lnTo>
                  <a:pt x="25570" y="18480"/>
                </a:lnTo>
                <a:lnTo>
                  <a:pt x="29838" y="15999"/>
                </a:lnTo>
                <a:lnTo>
                  <a:pt x="33637" y="13393"/>
                </a:lnTo>
                <a:lnTo>
                  <a:pt x="38074" y="11655"/>
                </a:lnTo>
                <a:lnTo>
                  <a:pt x="42937" y="10497"/>
                </a:lnTo>
                <a:lnTo>
                  <a:pt x="48084" y="9724"/>
                </a:lnTo>
                <a:lnTo>
                  <a:pt x="52468" y="8256"/>
                </a:lnTo>
                <a:lnTo>
                  <a:pt x="56343" y="6326"/>
                </a:lnTo>
                <a:lnTo>
                  <a:pt x="59879" y="4086"/>
                </a:lnTo>
                <a:lnTo>
                  <a:pt x="65093" y="2593"/>
                </a:lnTo>
                <a:lnTo>
                  <a:pt x="71428" y="1598"/>
                </a:lnTo>
                <a:lnTo>
                  <a:pt x="78507" y="934"/>
                </a:lnTo>
                <a:lnTo>
                  <a:pt x="84180" y="491"/>
                </a:lnTo>
                <a:lnTo>
                  <a:pt x="88915" y="197"/>
                </a:lnTo>
                <a:lnTo>
                  <a:pt x="93023" y="0"/>
                </a:lnTo>
                <a:lnTo>
                  <a:pt x="96715" y="822"/>
                </a:lnTo>
                <a:lnTo>
                  <a:pt x="100129" y="2322"/>
                </a:lnTo>
                <a:lnTo>
                  <a:pt x="103357" y="4274"/>
                </a:lnTo>
                <a:lnTo>
                  <a:pt x="107414" y="7481"/>
                </a:lnTo>
                <a:lnTo>
                  <a:pt x="112024" y="11524"/>
                </a:lnTo>
                <a:lnTo>
                  <a:pt x="117002" y="16124"/>
                </a:lnTo>
                <a:lnTo>
                  <a:pt x="127613" y="26315"/>
                </a:lnTo>
                <a:lnTo>
                  <a:pt x="133109" y="31700"/>
                </a:lnTo>
                <a:lnTo>
                  <a:pt x="136774" y="37195"/>
                </a:lnTo>
                <a:lnTo>
                  <a:pt x="139217" y="42762"/>
                </a:lnTo>
                <a:lnTo>
                  <a:pt x="140846" y="48380"/>
                </a:lnTo>
                <a:lnTo>
                  <a:pt x="140979" y="53077"/>
                </a:lnTo>
                <a:lnTo>
                  <a:pt x="140116" y="57161"/>
                </a:lnTo>
                <a:lnTo>
                  <a:pt x="138587" y="60836"/>
                </a:lnTo>
                <a:lnTo>
                  <a:pt x="137569" y="66144"/>
                </a:lnTo>
                <a:lnTo>
                  <a:pt x="136889" y="72540"/>
                </a:lnTo>
                <a:lnTo>
                  <a:pt x="136436" y="79661"/>
                </a:lnTo>
                <a:lnTo>
                  <a:pt x="134229" y="86314"/>
                </a:lnTo>
                <a:lnTo>
                  <a:pt x="130853" y="92654"/>
                </a:lnTo>
                <a:lnTo>
                  <a:pt x="126697" y="98786"/>
                </a:lnTo>
                <a:lnTo>
                  <a:pt x="122974" y="104778"/>
                </a:lnTo>
                <a:lnTo>
                  <a:pt x="119540" y="110678"/>
                </a:lnTo>
                <a:lnTo>
                  <a:pt x="116298" y="116517"/>
                </a:lnTo>
                <a:lnTo>
                  <a:pt x="112231" y="123267"/>
                </a:lnTo>
                <a:lnTo>
                  <a:pt x="102633" y="138387"/>
                </a:lnTo>
                <a:lnTo>
                  <a:pt x="97406" y="145467"/>
                </a:lnTo>
                <a:lnTo>
                  <a:pt x="92017" y="152092"/>
                </a:lnTo>
                <a:lnTo>
                  <a:pt x="86519" y="158414"/>
                </a:lnTo>
                <a:lnTo>
                  <a:pt x="80949" y="165485"/>
                </a:lnTo>
                <a:lnTo>
                  <a:pt x="75330" y="173057"/>
                </a:lnTo>
                <a:lnTo>
                  <a:pt x="69679" y="180963"/>
                </a:lnTo>
                <a:lnTo>
                  <a:pt x="64960" y="188138"/>
                </a:lnTo>
                <a:lnTo>
                  <a:pt x="60861" y="194827"/>
                </a:lnTo>
                <a:lnTo>
                  <a:pt x="57176" y="201191"/>
                </a:lnTo>
                <a:lnTo>
                  <a:pt x="52814" y="207338"/>
                </a:lnTo>
                <a:lnTo>
                  <a:pt x="48002" y="213342"/>
                </a:lnTo>
                <a:lnTo>
                  <a:pt x="42887" y="219249"/>
                </a:lnTo>
                <a:lnTo>
                  <a:pt x="37573" y="226045"/>
                </a:lnTo>
                <a:lnTo>
                  <a:pt x="32126" y="233433"/>
                </a:lnTo>
                <a:lnTo>
                  <a:pt x="26589" y="241216"/>
                </a:lnTo>
                <a:lnTo>
                  <a:pt x="22898" y="247357"/>
                </a:lnTo>
                <a:lnTo>
                  <a:pt x="18797" y="256720"/>
                </a:lnTo>
                <a:lnTo>
                  <a:pt x="14434" y="264057"/>
                </a:lnTo>
                <a:lnTo>
                  <a:pt x="11937" y="267347"/>
                </a:lnTo>
                <a:lnTo>
                  <a:pt x="9320" y="270493"/>
                </a:lnTo>
                <a:lnTo>
                  <a:pt x="6623" y="273543"/>
                </a:lnTo>
                <a:lnTo>
                  <a:pt x="3872" y="276528"/>
                </a:lnTo>
                <a:lnTo>
                  <a:pt x="2038" y="279471"/>
                </a:lnTo>
                <a:lnTo>
                  <a:pt x="0" y="285281"/>
                </a:lnTo>
                <a:lnTo>
                  <a:pt x="409" y="287211"/>
                </a:lnTo>
                <a:lnTo>
                  <a:pt x="1635" y="288498"/>
                </a:lnTo>
                <a:lnTo>
                  <a:pt x="5894" y="290563"/>
                </a:lnTo>
                <a:lnTo>
                  <a:pt x="9017" y="293386"/>
                </a:lnTo>
                <a:lnTo>
                  <a:pt x="14232" y="298408"/>
                </a:lnTo>
                <a:lnTo>
                  <a:pt x="17485" y="299095"/>
                </a:lnTo>
                <a:lnTo>
                  <a:pt x="19686" y="299278"/>
                </a:lnTo>
                <a:lnTo>
                  <a:pt x="23058" y="299400"/>
                </a:lnTo>
                <a:lnTo>
                  <a:pt x="39618" y="299596"/>
                </a:lnTo>
                <a:lnTo>
                  <a:pt x="43015" y="299612"/>
                </a:lnTo>
                <a:lnTo>
                  <a:pt x="47183" y="300575"/>
                </a:lnTo>
                <a:lnTo>
                  <a:pt x="51868" y="302170"/>
                </a:lnTo>
                <a:lnTo>
                  <a:pt x="56895" y="304186"/>
                </a:lnTo>
                <a:lnTo>
                  <a:pt x="62152" y="305529"/>
                </a:lnTo>
                <a:lnTo>
                  <a:pt x="67562" y="306425"/>
                </a:lnTo>
                <a:lnTo>
                  <a:pt x="73073" y="307022"/>
                </a:lnTo>
                <a:lnTo>
                  <a:pt x="80557" y="307420"/>
                </a:lnTo>
                <a:lnTo>
                  <a:pt x="99033" y="307863"/>
                </a:lnTo>
                <a:lnTo>
                  <a:pt x="161248" y="30821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42"/>
          <p:cNvSpPr/>
          <p:nvPr/>
        </p:nvSpPr>
        <p:spPr>
          <a:xfrm>
            <a:off x="5360670" y="4527054"/>
            <a:ext cx="60008" cy="50662"/>
          </a:xfrm>
          <a:custGeom>
            <a:avLst/>
            <a:gdLst/>
            <a:ahLst/>
            <a:cxnLst/>
            <a:rect l="0" t="0" r="0" b="0"/>
            <a:pathLst>
              <a:path w="60008" h="50662">
                <a:moveTo>
                  <a:pt x="0" y="50661"/>
                </a:moveTo>
                <a:lnTo>
                  <a:pt x="4550" y="37008"/>
                </a:lnTo>
                <a:lnTo>
                  <a:pt x="6843" y="32034"/>
                </a:lnTo>
                <a:lnTo>
                  <a:pt x="9324" y="27766"/>
                </a:lnTo>
                <a:lnTo>
                  <a:pt x="11931" y="23967"/>
                </a:lnTo>
                <a:lnTo>
                  <a:pt x="15574" y="20483"/>
                </a:lnTo>
                <a:lnTo>
                  <a:pt x="19908" y="17207"/>
                </a:lnTo>
                <a:lnTo>
                  <a:pt x="24702" y="14071"/>
                </a:lnTo>
                <a:lnTo>
                  <a:pt x="29802" y="11027"/>
                </a:lnTo>
                <a:lnTo>
                  <a:pt x="35108" y="8046"/>
                </a:lnTo>
                <a:lnTo>
                  <a:pt x="40550" y="5106"/>
                </a:lnTo>
                <a:lnTo>
                  <a:pt x="45131" y="3146"/>
                </a:lnTo>
                <a:lnTo>
                  <a:pt x="49137" y="1839"/>
                </a:lnTo>
                <a:lnTo>
                  <a:pt x="56786" y="0"/>
                </a:lnTo>
                <a:lnTo>
                  <a:pt x="60007" y="77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43"/>
          <p:cNvSpPr/>
          <p:nvPr/>
        </p:nvSpPr>
        <p:spPr>
          <a:xfrm>
            <a:off x="5652134" y="4397692"/>
            <a:ext cx="33100" cy="265749"/>
          </a:xfrm>
          <a:custGeom>
            <a:avLst/>
            <a:gdLst/>
            <a:ahLst/>
            <a:cxnLst/>
            <a:rect l="0" t="0" r="0" b="0"/>
            <a:pathLst>
              <a:path w="33100" h="265749">
                <a:moveTo>
                  <a:pt x="25718" y="0"/>
                </a:moveTo>
                <a:lnTo>
                  <a:pt x="30269" y="9102"/>
                </a:lnTo>
                <a:lnTo>
                  <a:pt x="31610" y="12735"/>
                </a:lnTo>
                <a:lnTo>
                  <a:pt x="32503" y="16110"/>
                </a:lnTo>
                <a:lnTo>
                  <a:pt x="33099" y="19313"/>
                </a:lnTo>
                <a:lnTo>
                  <a:pt x="32543" y="26210"/>
                </a:lnTo>
                <a:lnTo>
                  <a:pt x="31221" y="35571"/>
                </a:lnTo>
                <a:lnTo>
                  <a:pt x="22254" y="89365"/>
                </a:lnTo>
                <a:lnTo>
                  <a:pt x="20552" y="102439"/>
                </a:lnTo>
                <a:lnTo>
                  <a:pt x="19416" y="114013"/>
                </a:lnTo>
                <a:lnTo>
                  <a:pt x="18659" y="124586"/>
                </a:lnTo>
                <a:lnTo>
                  <a:pt x="17202" y="134492"/>
                </a:lnTo>
                <a:lnTo>
                  <a:pt x="15278" y="143954"/>
                </a:lnTo>
                <a:lnTo>
                  <a:pt x="13043" y="153120"/>
                </a:lnTo>
                <a:lnTo>
                  <a:pt x="10600" y="166850"/>
                </a:lnTo>
                <a:lnTo>
                  <a:pt x="8020" y="183624"/>
                </a:lnTo>
                <a:lnTo>
                  <a:pt x="0" y="2657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44"/>
          <p:cNvSpPr/>
          <p:nvPr/>
        </p:nvSpPr>
        <p:spPr>
          <a:xfrm>
            <a:off x="171849" y="4236017"/>
            <a:ext cx="5926056" cy="298836"/>
          </a:xfrm>
          <a:custGeom>
            <a:avLst/>
            <a:gdLst/>
            <a:ahLst/>
            <a:cxnLst/>
            <a:rect l="0" t="0" r="0" b="0"/>
            <a:pathLst>
              <a:path w="5926056" h="298836">
                <a:moveTo>
                  <a:pt x="11030" y="298835"/>
                </a:moveTo>
                <a:lnTo>
                  <a:pt x="1929" y="289734"/>
                </a:lnTo>
                <a:lnTo>
                  <a:pt x="200" y="287052"/>
                </a:lnTo>
                <a:lnTo>
                  <a:pt x="0" y="285265"/>
                </a:lnTo>
                <a:lnTo>
                  <a:pt x="4270" y="280210"/>
                </a:lnTo>
                <a:lnTo>
                  <a:pt x="6523" y="277845"/>
                </a:lnTo>
                <a:lnTo>
                  <a:pt x="9931" y="276269"/>
                </a:lnTo>
                <a:lnTo>
                  <a:pt x="22875" y="273099"/>
                </a:lnTo>
                <a:lnTo>
                  <a:pt x="34119" y="267503"/>
                </a:lnTo>
                <a:lnTo>
                  <a:pt x="49092" y="265421"/>
                </a:lnTo>
                <a:lnTo>
                  <a:pt x="65594" y="263852"/>
                </a:lnTo>
                <a:lnTo>
                  <a:pt x="90776" y="255272"/>
                </a:lnTo>
                <a:lnTo>
                  <a:pt x="119749" y="247192"/>
                </a:lnTo>
                <a:lnTo>
                  <a:pt x="155956" y="238766"/>
                </a:lnTo>
                <a:lnTo>
                  <a:pt x="188274" y="232777"/>
                </a:lnTo>
                <a:lnTo>
                  <a:pt x="215947" y="228463"/>
                </a:lnTo>
                <a:lnTo>
                  <a:pt x="255449" y="218471"/>
                </a:lnTo>
                <a:lnTo>
                  <a:pt x="304484" y="211276"/>
                </a:lnTo>
                <a:lnTo>
                  <a:pt x="368710" y="202589"/>
                </a:lnTo>
                <a:lnTo>
                  <a:pt x="398632" y="197928"/>
                </a:lnTo>
                <a:lnTo>
                  <a:pt x="511125" y="188619"/>
                </a:lnTo>
                <a:lnTo>
                  <a:pt x="551880" y="180791"/>
                </a:lnTo>
                <a:lnTo>
                  <a:pt x="589218" y="172842"/>
                </a:lnTo>
                <a:lnTo>
                  <a:pt x="630549" y="164455"/>
                </a:lnTo>
                <a:lnTo>
                  <a:pt x="694866" y="155937"/>
                </a:lnTo>
                <a:lnTo>
                  <a:pt x="756168" y="147066"/>
                </a:lnTo>
                <a:lnTo>
                  <a:pt x="857644" y="138020"/>
                </a:lnTo>
                <a:lnTo>
                  <a:pt x="945349" y="128974"/>
                </a:lnTo>
                <a:lnTo>
                  <a:pt x="1057665" y="119700"/>
                </a:lnTo>
                <a:lnTo>
                  <a:pt x="1282026" y="110604"/>
                </a:lnTo>
                <a:lnTo>
                  <a:pt x="1626360" y="88070"/>
                </a:lnTo>
                <a:lnTo>
                  <a:pt x="1784679" y="77280"/>
                </a:lnTo>
                <a:lnTo>
                  <a:pt x="1963817" y="70082"/>
                </a:lnTo>
                <a:lnTo>
                  <a:pt x="2186450" y="58668"/>
                </a:lnTo>
                <a:lnTo>
                  <a:pt x="2343849" y="51098"/>
                </a:lnTo>
                <a:lnTo>
                  <a:pt x="2493286" y="47864"/>
                </a:lnTo>
                <a:lnTo>
                  <a:pt x="2613731" y="40958"/>
                </a:lnTo>
                <a:lnTo>
                  <a:pt x="2736414" y="32880"/>
                </a:lnTo>
                <a:lnTo>
                  <a:pt x="3047941" y="18465"/>
                </a:lnTo>
                <a:lnTo>
                  <a:pt x="3206196" y="8709"/>
                </a:lnTo>
                <a:lnTo>
                  <a:pt x="3480995" y="7487"/>
                </a:lnTo>
                <a:lnTo>
                  <a:pt x="3645960" y="0"/>
                </a:lnTo>
                <a:lnTo>
                  <a:pt x="3816069" y="1496"/>
                </a:lnTo>
                <a:lnTo>
                  <a:pt x="3993669" y="6596"/>
                </a:lnTo>
                <a:lnTo>
                  <a:pt x="4477615" y="7367"/>
                </a:lnTo>
                <a:lnTo>
                  <a:pt x="4654213" y="16100"/>
                </a:lnTo>
                <a:lnTo>
                  <a:pt x="4798810" y="25111"/>
                </a:lnTo>
                <a:lnTo>
                  <a:pt x="4887871" y="32990"/>
                </a:lnTo>
                <a:lnTo>
                  <a:pt x="4941449" y="42205"/>
                </a:lnTo>
                <a:lnTo>
                  <a:pt x="4993605" y="50394"/>
                </a:lnTo>
                <a:lnTo>
                  <a:pt x="5083597" y="59602"/>
                </a:lnTo>
                <a:lnTo>
                  <a:pt x="5126815" y="67414"/>
                </a:lnTo>
                <a:lnTo>
                  <a:pt x="5202572" y="75217"/>
                </a:lnTo>
                <a:lnTo>
                  <a:pt x="5309841" y="82294"/>
                </a:lnTo>
                <a:lnTo>
                  <a:pt x="5436944" y="91485"/>
                </a:lnTo>
                <a:lnTo>
                  <a:pt x="5623913" y="100464"/>
                </a:lnTo>
                <a:lnTo>
                  <a:pt x="5697181" y="108274"/>
                </a:lnTo>
                <a:lnTo>
                  <a:pt x="5759943" y="117237"/>
                </a:lnTo>
                <a:lnTo>
                  <a:pt x="5816152" y="119673"/>
                </a:lnTo>
                <a:lnTo>
                  <a:pt x="5840070" y="125579"/>
                </a:lnTo>
                <a:lnTo>
                  <a:pt x="5881383" y="129767"/>
                </a:lnTo>
                <a:lnTo>
                  <a:pt x="5893819" y="133206"/>
                </a:lnTo>
                <a:lnTo>
                  <a:pt x="5926055" y="1359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45"/>
          <p:cNvSpPr/>
          <p:nvPr/>
        </p:nvSpPr>
        <p:spPr>
          <a:xfrm>
            <a:off x="2411729" y="3923069"/>
            <a:ext cx="3574734" cy="266832"/>
          </a:xfrm>
          <a:custGeom>
            <a:avLst/>
            <a:gdLst/>
            <a:ahLst/>
            <a:cxnLst/>
            <a:rect l="0" t="0" r="0" b="0"/>
            <a:pathLst>
              <a:path w="3574734" h="266832">
                <a:moveTo>
                  <a:pt x="0" y="251738"/>
                </a:moveTo>
                <a:lnTo>
                  <a:pt x="0" y="238085"/>
                </a:lnTo>
                <a:lnTo>
                  <a:pt x="953" y="233112"/>
                </a:lnTo>
                <a:lnTo>
                  <a:pt x="4552" y="225044"/>
                </a:lnTo>
                <a:lnTo>
                  <a:pt x="6844" y="219655"/>
                </a:lnTo>
                <a:lnTo>
                  <a:pt x="9326" y="213204"/>
                </a:lnTo>
                <a:lnTo>
                  <a:pt x="11932" y="206046"/>
                </a:lnTo>
                <a:lnTo>
                  <a:pt x="15575" y="199370"/>
                </a:lnTo>
                <a:lnTo>
                  <a:pt x="19909" y="193013"/>
                </a:lnTo>
                <a:lnTo>
                  <a:pt x="24703" y="186871"/>
                </a:lnTo>
                <a:lnTo>
                  <a:pt x="29803" y="179918"/>
                </a:lnTo>
                <a:lnTo>
                  <a:pt x="40551" y="164573"/>
                </a:lnTo>
                <a:lnTo>
                  <a:pt x="64378" y="132988"/>
                </a:lnTo>
                <a:lnTo>
                  <a:pt x="80066" y="112564"/>
                </a:lnTo>
                <a:lnTo>
                  <a:pt x="93383" y="97043"/>
                </a:lnTo>
                <a:lnTo>
                  <a:pt x="105118" y="84791"/>
                </a:lnTo>
                <a:lnTo>
                  <a:pt x="115799" y="74717"/>
                </a:lnTo>
                <a:lnTo>
                  <a:pt x="125777" y="66097"/>
                </a:lnTo>
                <a:lnTo>
                  <a:pt x="135286" y="58445"/>
                </a:lnTo>
                <a:lnTo>
                  <a:pt x="144483" y="51438"/>
                </a:lnTo>
                <a:lnTo>
                  <a:pt x="153472" y="45815"/>
                </a:lnTo>
                <a:lnTo>
                  <a:pt x="162323" y="41113"/>
                </a:lnTo>
                <a:lnTo>
                  <a:pt x="185891" y="29946"/>
                </a:lnTo>
                <a:lnTo>
                  <a:pt x="192508" y="26724"/>
                </a:lnTo>
                <a:lnTo>
                  <a:pt x="198823" y="25529"/>
                </a:lnTo>
                <a:lnTo>
                  <a:pt x="204939" y="25684"/>
                </a:lnTo>
                <a:lnTo>
                  <a:pt x="210921" y="26741"/>
                </a:lnTo>
                <a:lnTo>
                  <a:pt x="220108" y="30454"/>
                </a:lnTo>
                <a:lnTo>
                  <a:pt x="230635" y="37900"/>
                </a:lnTo>
                <a:lnTo>
                  <a:pt x="233767" y="40599"/>
                </a:lnTo>
                <a:lnTo>
                  <a:pt x="237760" y="45256"/>
                </a:lnTo>
                <a:lnTo>
                  <a:pt x="242327" y="51219"/>
                </a:lnTo>
                <a:lnTo>
                  <a:pt x="247276" y="58051"/>
                </a:lnTo>
                <a:lnTo>
                  <a:pt x="251528" y="64511"/>
                </a:lnTo>
                <a:lnTo>
                  <a:pt x="255316" y="70722"/>
                </a:lnTo>
                <a:lnTo>
                  <a:pt x="258793" y="76769"/>
                </a:lnTo>
                <a:lnTo>
                  <a:pt x="262064" y="83657"/>
                </a:lnTo>
                <a:lnTo>
                  <a:pt x="265197" y="91106"/>
                </a:lnTo>
                <a:lnTo>
                  <a:pt x="268238" y="98930"/>
                </a:lnTo>
                <a:lnTo>
                  <a:pt x="274157" y="115244"/>
                </a:lnTo>
                <a:lnTo>
                  <a:pt x="285718" y="149000"/>
                </a:lnTo>
                <a:lnTo>
                  <a:pt x="289539" y="156576"/>
                </a:lnTo>
                <a:lnTo>
                  <a:pt x="293991" y="163532"/>
                </a:lnTo>
                <a:lnTo>
                  <a:pt x="298864" y="170074"/>
                </a:lnTo>
                <a:lnTo>
                  <a:pt x="303066" y="176340"/>
                </a:lnTo>
                <a:lnTo>
                  <a:pt x="306819" y="182423"/>
                </a:lnTo>
                <a:lnTo>
                  <a:pt x="310274" y="188383"/>
                </a:lnTo>
                <a:lnTo>
                  <a:pt x="314482" y="194261"/>
                </a:lnTo>
                <a:lnTo>
                  <a:pt x="319192" y="200085"/>
                </a:lnTo>
                <a:lnTo>
                  <a:pt x="324237" y="205873"/>
                </a:lnTo>
                <a:lnTo>
                  <a:pt x="331411" y="213542"/>
                </a:lnTo>
                <a:lnTo>
                  <a:pt x="349541" y="232222"/>
                </a:lnTo>
                <a:lnTo>
                  <a:pt x="358758" y="239680"/>
                </a:lnTo>
                <a:lnTo>
                  <a:pt x="367760" y="245604"/>
                </a:lnTo>
                <a:lnTo>
                  <a:pt x="384429" y="254727"/>
                </a:lnTo>
                <a:lnTo>
                  <a:pt x="398188" y="261956"/>
                </a:lnTo>
                <a:lnTo>
                  <a:pt x="410653" y="265805"/>
                </a:lnTo>
                <a:lnTo>
                  <a:pt x="416644" y="266831"/>
                </a:lnTo>
                <a:lnTo>
                  <a:pt x="430920" y="265431"/>
                </a:lnTo>
                <a:lnTo>
                  <a:pt x="455023" y="259288"/>
                </a:lnTo>
                <a:lnTo>
                  <a:pt x="480262" y="251435"/>
                </a:lnTo>
                <a:lnTo>
                  <a:pt x="498248" y="244936"/>
                </a:lnTo>
                <a:lnTo>
                  <a:pt x="508378" y="240536"/>
                </a:lnTo>
                <a:lnTo>
                  <a:pt x="518941" y="235698"/>
                </a:lnTo>
                <a:lnTo>
                  <a:pt x="528841" y="229614"/>
                </a:lnTo>
                <a:lnTo>
                  <a:pt x="538298" y="222701"/>
                </a:lnTo>
                <a:lnTo>
                  <a:pt x="547461" y="215235"/>
                </a:lnTo>
                <a:lnTo>
                  <a:pt x="567801" y="199320"/>
                </a:lnTo>
                <a:lnTo>
                  <a:pt x="578559" y="191075"/>
                </a:lnTo>
                <a:lnTo>
                  <a:pt x="739789" y="71920"/>
                </a:lnTo>
                <a:lnTo>
                  <a:pt x="755130" y="62327"/>
                </a:lnTo>
                <a:lnTo>
                  <a:pt x="772978" y="52121"/>
                </a:lnTo>
                <a:lnTo>
                  <a:pt x="792496" y="41508"/>
                </a:lnTo>
                <a:lnTo>
                  <a:pt x="808366" y="33480"/>
                </a:lnTo>
                <a:lnTo>
                  <a:pt x="821803" y="27175"/>
                </a:lnTo>
                <a:lnTo>
                  <a:pt x="833619" y="22020"/>
                </a:lnTo>
                <a:lnTo>
                  <a:pt x="856908" y="13751"/>
                </a:lnTo>
                <a:lnTo>
                  <a:pt x="888899" y="6281"/>
                </a:lnTo>
                <a:lnTo>
                  <a:pt x="929859" y="3757"/>
                </a:lnTo>
                <a:lnTo>
                  <a:pt x="946989" y="5952"/>
                </a:lnTo>
                <a:lnTo>
                  <a:pt x="969882" y="12543"/>
                </a:lnTo>
                <a:lnTo>
                  <a:pt x="978059" y="15122"/>
                </a:lnTo>
                <a:lnTo>
                  <a:pt x="992223" y="23068"/>
                </a:lnTo>
                <a:lnTo>
                  <a:pt x="998667" y="27854"/>
                </a:lnTo>
                <a:lnTo>
                  <a:pt x="1041324" y="61006"/>
                </a:lnTo>
                <a:lnTo>
                  <a:pt x="1060981" y="75211"/>
                </a:lnTo>
                <a:lnTo>
                  <a:pt x="1068319" y="82618"/>
                </a:lnTo>
                <a:lnTo>
                  <a:pt x="1074162" y="90414"/>
                </a:lnTo>
                <a:lnTo>
                  <a:pt x="1079011" y="98469"/>
                </a:lnTo>
                <a:lnTo>
                  <a:pt x="1085101" y="105744"/>
                </a:lnTo>
                <a:lnTo>
                  <a:pt x="1092018" y="112499"/>
                </a:lnTo>
                <a:lnTo>
                  <a:pt x="1099488" y="118906"/>
                </a:lnTo>
                <a:lnTo>
                  <a:pt x="1106372" y="125084"/>
                </a:lnTo>
                <a:lnTo>
                  <a:pt x="1119101" y="137027"/>
                </a:lnTo>
                <a:lnTo>
                  <a:pt x="1141528" y="159012"/>
                </a:lnTo>
                <a:lnTo>
                  <a:pt x="1148687" y="165156"/>
                </a:lnTo>
                <a:lnTo>
                  <a:pt x="1155364" y="170204"/>
                </a:lnTo>
                <a:lnTo>
                  <a:pt x="1168815" y="178353"/>
                </a:lnTo>
                <a:lnTo>
                  <a:pt x="1184319" y="185150"/>
                </a:lnTo>
                <a:lnTo>
                  <a:pt x="1200734" y="191346"/>
                </a:lnTo>
                <a:lnTo>
                  <a:pt x="1218507" y="196322"/>
                </a:lnTo>
                <a:lnTo>
                  <a:pt x="1239107" y="198534"/>
                </a:lnTo>
                <a:lnTo>
                  <a:pt x="1258422" y="196977"/>
                </a:lnTo>
                <a:lnTo>
                  <a:pt x="1287901" y="190745"/>
                </a:lnTo>
                <a:lnTo>
                  <a:pt x="1308683" y="184625"/>
                </a:lnTo>
                <a:lnTo>
                  <a:pt x="1318226" y="180326"/>
                </a:lnTo>
                <a:lnTo>
                  <a:pt x="1358623" y="159739"/>
                </a:lnTo>
                <a:lnTo>
                  <a:pt x="1370569" y="153258"/>
                </a:lnTo>
                <a:lnTo>
                  <a:pt x="1396542" y="138436"/>
                </a:lnTo>
                <a:lnTo>
                  <a:pt x="1409183" y="129531"/>
                </a:lnTo>
                <a:lnTo>
                  <a:pt x="1421421" y="119785"/>
                </a:lnTo>
                <a:lnTo>
                  <a:pt x="1433389" y="109476"/>
                </a:lnTo>
                <a:lnTo>
                  <a:pt x="1445178" y="99747"/>
                </a:lnTo>
                <a:lnTo>
                  <a:pt x="1468437" y="81316"/>
                </a:lnTo>
                <a:lnTo>
                  <a:pt x="1480926" y="72401"/>
                </a:lnTo>
                <a:lnTo>
                  <a:pt x="1494014" y="63600"/>
                </a:lnTo>
                <a:lnTo>
                  <a:pt x="1507502" y="54875"/>
                </a:lnTo>
                <a:lnTo>
                  <a:pt x="1520304" y="46201"/>
                </a:lnTo>
                <a:lnTo>
                  <a:pt x="1544689" y="28943"/>
                </a:lnTo>
                <a:lnTo>
                  <a:pt x="1556525" y="22246"/>
                </a:lnTo>
                <a:lnTo>
                  <a:pt x="1568226" y="16828"/>
                </a:lnTo>
                <a:lnTo>
                  <a:pt x="1579837" y="12264"/>
                </a:lnTo>
                <a:lnTo>
                  <a:pt x="1605438" y="4653"/>
                </a:lnTo>
                <a:lnTo>
                  <a:pt x="1630786" y="0"/>
                </a:lnTo>
                <a:lnTo>
                  <a:pt x="1651576" y="1107"/>
                </a:lnTo>
                <a:lnTo>
                  <a:pt x="1679347" y="7086"/>
                </a:lnTo>
                <a:lnTo>
                  <a:pt x="1701121" y="14889"/>
                </a:lnTo>
                <a:lnTo>
                  <a:pt x="1708438" y="19544"/>
                </a:lnTo>
                <a:lnTo>
                  <a:pt x="1716174" y="25505"/>
                </a:lnTo>
                <a:lnTo>
                  <a:pt x="1724189" y="32336"/>
                </a:lnTo>
                <a:lnTo>
                  <a:pt x="1731437" y="39748"/>
                </a:lnTo>
                <a:lnTo>
                  <a:pt x="1738174" y="47546"/>
                </a:lnTo>
                <a:lnTo>
                  <a:pt x="1753597" y="66689"/>
                </a:lnTo>
                <a:lnTo>
                  <a:pt x="1776327" y="94247"/>
                </a:lnTo>
                <a:lnTo>
                  <a:pt x="1786198" y="105786"/>
                </a:lnTo>
                <a:lnTo>
                  <a:pt x="1794684" y="115384"/>
                </a:lnTo>
                <a:lnTo>
                  <a:pt x="1802246" y="123688"/>
                </a:lnTo>
                <a:lnTo>
                  <a:pt x="1810145" y="131129"/>
                </a:lnTo>
                <a:lnTo>
                  <a:pt x="1818269" y="137994"/>
                </a:lnTo>
                <a:lnTo>
                  <a:pt x="1826542" y="144476"/>
                </a:lnTo>
                <a:lnTo>
                  <a:pt x="1834915" y="149750"/>
                </a:lnTo>
                <a:lnTo>
                  <a:pt x="1843354" y="154219"/>
                </a:lnTo>
                <a:lnTo>
                  <a:pt x="1860351" y="160771"/>
                </a:lnTo>
                <a:lnTo>
                  <a:pt x="1877431" y="163683"/>
                </a:lnTo>
                <a:lnTo>
                  <a:pt x="1907662" y="160772"/>
                </a:lnTo>
                <a:lnTo>
                  <a:pt x="1929573" y="153841"/>
                </a:lnTo>
                <a:lnTo>
                  <a:pt x="1979234" y="133870"/>
                </a:lnTo>
                <a:lnTo>
                  <a:pt x="2001479" y="122677"/>
                </a:lnTo>
                <a:lnTo>
                  <a:pt x="2061757" y="89920"/>
                </a:lnTo>
                <a:lnTo>
                  <a:pt x="2087928" y="77184"/>
                </a:lnTo>
                <a:lnTo>
                  <a:pt x="2110137" y="67742"/>
                </a:lnTo>
                <a:lnTo>
                  <a:pt x="2129705" y="60494"/>
                </a:lnTo>
                <a:lnTo>
                  <a:pt x="2146562" y="54709"/>
                </a:lnTo>
                <a:lnTo>
                  <a:pt x="2161609" y="49900"/>
                </a:lnTo>
                <a:lnTo>
                  <a:pt x="2187535" y="43922"/>
                </a:lnTo>
                <a:lnTo>
                  <a:pt x="2208583" y="44441"/>
                </a:lnTo>
                <a:lnTo>
                  <a:pt x="2241049" y="50088"/>
                </a:lnTo>
                <a:lnTo>
                  <a:pt x="2260942" y="57658"/>
                </a:lnTo>
                <a:lnTo>
                  <a:pt x="2270248" y="62344"/>
                </a:lnTo>
                <a:lnTo>
                  <a:pt x="2279309" y="67373"/>
                </a:lnTo>
                <a:lnTo>
                  <a:pt x="2288206" y="72630"/>
                </a:lnTo>
                <a:lnTo>
                  <a:pt x="2296996" y="78041"/>
                </a:lnTo>
                <a:lnTo>
                  <a:pt x="2304761" y="83552"/>
                </a:lnTo>
                <a:lnTo>
                  <a:pt x="2311843" y="89132"/>
                </a:lnTo>
                <a:lnTo>
                  <a:pt x="2318469" y="94756"/>
                </a:lnTo>
                <a:lnTo>
                  <a:pt x="2326696" y="100411"/>
                </a:lnTo>
                <a:lnTo>
                  <a:pt x="2335991" y="106086"/>
                </a:lnTo>
                <a:lnTo>
                  <a:pt x="2345998" y="111774"/>
                </a:lnTo>
                <a:lnTo>
                  <a:pt x="2355526" y="116519"/>
                </a:lnTo>
                <a:lnTo>
                  <a:pt x="2373733" y="124331"/>
                </a:lnTo>
                <a:lnTo>
                  <a:pt x="2391350" y="130978"/>
                </a:lnTo>
                <a:lnTo>
                  <a:pt x="2409658" y="136154"/>
                </a:lnTo>
                <a:lnTo>
                  <a:pt x="2430494" y="138455"/>
                </a:lnTo>
                <a:lnTo>
                  <a:pt x="2449915" y="136937"/>
                </a:lnTo>
                <a:lnTo>
                  <a:pt x="2469024" y="132136"/>
                </a:lnTo>
                <a:lnTo>
                  <a:pt x="2479454" y="128188"/>
                </a:lnTo>
                <a:lnTo>
                  <a:pt x="2490217" y="123651"/>
                </a:lnTo>
                <a:lnTo>
                  <a:pt x="2505965" y="117770"/>
                </a:lnTo>
                <a:lnTo>
                  <a:pt x="2546322" y="103614"/>
                </a:lnTo>
                <a:lnTo>
                  <a:pt x="2564323" y="96791"/>
                </a:lnTo>
                <a:lnTo>
                  <a:pt x="2580134" y="90337"/>
                </a:lnTo>
                <a:lnTo>
                  <a:pt x="2594485" y="84130"/>
                </a:lnTo>
                <a:lnTo>
                  <a:pt x="2606909" y="79040"/>
                </a:lnTo>
                <a:lnTo>
                  <a:pt x="2628334" y="70843"/>
                </a:lnTo>
                <a:lnTo>
                  <a:pt x="2661012" y="65425"/>
                </a:lnTo>
                <a:lnTo>
                  <a:pt x="2694824" y="68370"/>
                </a:lnTo>
                <a:lnTo>
                  <a:pt x="2719871" y="75275"/>
                </a:lnTo>
                <a:lnTo>
                  <a:pt x="2735690" y="83140"/>
                </a:lnTo>
                <a:lnTo>
                  <a:pt x="2743908" y="87904"/>
                </a:lnTo>
                <a:lnTo>
                  <a:pt x="2760660" y="98278"/>
                </a:lnTo>
                <a:lnTo>
                  <a:pt x="2769128" y="103711"/>
                </a:lnTo>
                <a:lnTo>
                  <a:pt x="2778583" y="110191"/>
                </a:lnTo>
                <a:lnTo>
                  <a:pt x="2799249" y="125011"/>
                </a:lnTo>
                <a:lnTo>
                  <a:pt x="2809141" y="131058"/>
                </a:lnTo>
                <a:lnTo>
                  <a:pt x="2818593" y="136042"/>
                </a:lnTo>
                <a:lnTo>
                  <a:pt x="2835763" y="143168"/>
                </a:lnTo>
                <a:lnTo>
                  <a:pt x="2857093" y="147179"/>
                </a:lnTo>
                <a:lnTo>
                  <a:pt x="2872877" y="148118"/>
                </a:lnTo>
                <a:lnTo>
                  <a:pt x="2891957" y="143454"/>
                </a:lnTo>
                <a:lnTo>
                  <a:pt x="2902379" y="139544"/>
                </a:lnTo>
                <a:lnTo>
                  <a:pt x="2912185" y="135032"/>
                </a:lnTo>
                <a:lnTo>
                  <a:pt x="2921579" y="130119"/>
                </a:lnTo>
                <a:lnTo>
                  <a:pt x="2930699" y="124939"/>
                </a:lnTo>
                <a:lnTo>
                  <a:pt x="2944400" y="118628"/>
                </a:lnTo>
                <a:lnTo>
                  <a:pt x="2961153" y="111563"/>
                </a:lnTo>
                <a:lnTo>
                  <a:pt x="2995326" y="97998"/>
                </a:lnTo>
                <a:lnTo>
                  <a:pt x="3020039" y="88794"/>
                </a:lnTo>
                <a:lnTo>
                  <a:pt x="3050017" y="82808"/>
                </a:lnTo>
                <a:lnTo>
                  <a:pt x="3076996" y="81035"/>
                </a:lnTo>
                <a:lnTo>
                  <a:pt x="3091897" y="83160"/>
                </a:lnTo>
                <a:lnTo>
                  <a:pt x="3105822" y="88232"/>
                </a:lnTo>
                <a:lnTo>
                  <a:pt x="3113536" y="92252"/>
                </a:lnTo>
                <a:lnTo>
                  <a:pt x="3121536" y="96836"/>
                </a:lnTo>
                <a:lnTo>
                  <a:pt x="3128774" y="101798"/>
                </a:lnTo>
                <a:lnTo>
                  <a:pt x="3135504" y="107010"/>
                </a:lnTo>
                <a:lnTo>
                  <a:pt x="3141897" y="112390"/>
                </a:lnTo>
                <a:lnTo>
                  <a:pt x="3148063" y="118835"/>
                </a:lnTo>
                <a:lnTo>
                  <a:pt x="3154079" y="125988"/>
                </a:lnTo>
                <a:lnTo>
                  <a:pt x="3159994" y="133615"/>
                </a:lnTo>
                <a:lnTo>
                  <a:pt x="3164891" y="139652"/>
                </a:lnTo>
                <a:lnTo>
                  <a:pt x="3169107" y="144629"/>
                </a:lnTo>
                <a:lnTo>
                  <a:pt x="3177285" y="152699"/>
                </a:lnTo>
                <a:lnTo>
                  <a:pt x="3187269" y="159461"/>
                </a:lnTo>
                <a:lnTo>
                  <a:pt x="3200597" y="165641"/>
                </a:lnTo>
                <a:lnTo>
                  <a:pt x="3208152" y="168623"/>
                </a:lnTo>
                <a:lnTo>
                  <a:pt x="3215093" y="169658"/>
                </a:lnTo>
                <a:lnTo>
                  <a:pt x="3227886" y="168268"/>
                </a:lnTo>
                <a:lnTo>
                  <a:pt x="3250348" y="162130"/>
                </a:lnTo>
                <a:lnTo>
                  <a:pt x="3270550" y="154279"/>
                </a:lnTo>
                <a:lnTo>
                  <a:pt x="3285236" y="146193"/>
                </a:lnTo>
                <a:lnTo>
                  <a:pt x="3293152" y="141370"/>
                </a:lnTo>
                <a:lnTo>
                  <a:pt x="3309569" y="130930"/>
                </a:lnTo>
                <a:lnTo>
                  <a:pt x="3343391" y="108706"/>
                </a:lnTo>
                <a:lnTo>
                  <a:pt x="3351925" y="103996"/>
                </a:lnTo>
                <a:lnTo>
                  <a:pt x="3369027" y="96223"/>
                </a:lnTo>
                <a:lnTo>
                  <a:pt x="3390170" y="91042"/>
                </a:lnTo>
                <a:lnTo>
                  <a:pt x="3408499" y="89507"/>
                </a:lnTo>
                <a:lnTo>
                  <a:pt x="3420207" y="91688"/>
                </a:lnTo>
                <a:lnTo>
                  <a:pt x="3434968" y="95731"/>
                </a:lnTo>
                <a:lnTo>
                  <a:pt x="3443083" y="97629"/>
                </a:lnTo>
                <a:lnTo>
                  <a:pt x="3457409" y="104053"/>
                </a:lnTo>
                <a:lnTo>
                  <a:pt x="3470015" y="111988"/>
                </a:lnTo>
                <a:lnTo>
                  <a:pt x="3489095" y="119420"/>
                </a:lnTo>
                <a:lnTo>
                  <a:pt x="3501628" y="122045"/>
                </a:lnTo>
                <a:lnTo>
                  <a:pt x="3574733" y="12315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46"/>
          <p:cNvSpPr/>
          <p:nvPr/>
        </p:nvSpPr>
        <p:spPr>
          <a:xfrm>
            <a:off x="1768792" y="4459547"/>
            <a:ext cx="4106229" cy="314942"/>
          </a:xfrm>
          <a:custGeom>
            <a:avLst/>
            <a:gdLst/>
            <a:ahLst/>
            <a:cxnLst/>
            <a:rect l="0" t="0" r="0" b="0"/>
            <a:pathLst>
              <a:path w="4106229" h="314942">
                <a:moveTo>
                  <a:pt x="0" y="255328"/>
                </a:moveTo>
                <a:lnTo>
                  <a:pt x="0" y="279191"/>
                </a:lnTo>
                <a:lnTo>
                  <a:pt x="1905" y="285524"/>
                </a:lnTo>
                <a:lnTo>
                  <a:pt x="5080" y="292604"/>
                </a:lnTo>
                <a:lnTo>
                  <a:pt x="14762" y="310845"/>
                </a:lnTo>
                <a:lnTo>
                  <a:pt x="17461" y="312342"/>
                </a:lnTo>
                <a:lnTo>
                  <a:pt x="25540" y="314005"/>
                </a:lnTo>
                <a:lnTo>
                  <a:pt x="36248" y="314941"/>
                </a:lnTo>
                <a:lnTo>
                  <a:pt x="45003" y="312620"/>
                </a:lnTo>
                <a:lnTo>
                  <a:pt x="50004" y="310668"/>
                </a:lnTo>
                <a:lnTo>
                  <a:pt x="60642" y="303418"/>
                </a:lnTo>
                <a:lnTo>
                  <a:pt x="66145" y="298818"/>
                </a:lnTo>
                <a:lnTo>
                  <a:pt x="73624" y="291941"/>
                </a:lnTo>
                <a:lnTo>
                  <a:pt x="92094" y="274141"/>
                </a:lnTo>
                <a:lnTo>
                  <a:pt x="103306" y="262155"/>
                </a:lnTo>
                <a:lnTo>
                  <a:pt x="142793" y="217981"/>
                </a:lnTo>
                <a:lnTo>
                  <a:pt x="173953" y="185389"/>
                </a:lnTo>
                <a:lnTo>
                  <a:pt x="187407" y="172507"/>
                </a:lnTo>
                <a:lnTo>
                  <a:pt x="199233" y="162014"/>
                </a:lnTo>
                <a:lnTo>
                  <a:pt x="209974" y="153113"/>
                </a:lnTo>
                <a:lnTo>
                  <a:pt x="219040" y="146228"/>
                </a:lnTo>
                <a:lnTo>
                  <a:pt x="226989" y="140684"/>
                </a:lnTo>
                <a:lnTo>
                  <a:pt x="234194" y="136036"/>
                </a:lnTo>
                <a:lnTo>
                  <a:pt x="249819" y="130872"/>
                </a:lnTo>
                <a:lnTo>
                  <a:pt x="278582" y="127556"/>
                </a:lnTo>
                <a:lnTo>
                  <a:pt x="285734" y="129189"/>
                </a:lnTo>
                <a:lnTo>
                  <a:pt x="301300" y="136084"/>
                </a:lnTo>
                <a:lnTo>
                  <a:pt x="308499" y="141541"/>
                </a:lnTo>
                <a:lnTo>
                  <a:pt x="315204" y="148038"/>
                </a:lnTo>
                <a:lnTo>
                  <a:pt x="321578" y="155226"/>
                </a:lnTo>
                <a:lnTo>
                  <a:pt x="328685" y="161923"/>
                </a:lnTo>
                <a:lnTo>
                  <a:pt x="336281" y="168293"/>
                </a:lnTo>
                <a:lnTo>
                  <a:pt x="344203" y="174444"/>
                </a:lnTo>
                <a:lnTo>
                  <a:pt x="351388" y="181403"/>
                </a:lnTo>
                <a:lnTo>
                  <a:pt x="358084" y="188900"/>
                </a:lnTo>
                <a:lnTo>
                  <a:pt x="364452" y="196755"/>
                </a:lnTo>
                <a:lnTo>
                  <a:pt x="370603" y="204849"/>
                </a:lnTo>
                <a:lnTo>
                  <a:pt x="382518" y="221463"/>
                </a:lnTo>
                <a:lnTo>
                  <a:pt x="391219" y="229894"/>
                </a:lnTo>
                <a:lnTo>
                  <a:pt x="401783" y="238372"/>
                </a:lnTo>
                <a:lnTo>
                  <a:pt x="413588" y="246881"/>
                </a:lnTo>
                <a:lnTo>
                  <a:pt x="434324" y="256336"/>
                </a:lnTo>
                <a:lnTo>
                  <a:pt x="443855" y="258857"/>
                </a:lnTo>
                <a:lnTo>
                  <a:pt x="464604" y="259119"/>
                </a:lnTo>
                <a:lnTo>
                  <a:pt x="486525" y="255108"/>
                </a:lnTo>
                <a:lnTo>
                  <a:pt x="508969" y="246975"/>
                </a:lnTo>
                <a:lnTo>
                  <a:pt x="519335" y="241187"/>
                </a:lnTo>
                <a:lnTo>
                  <a:pt x="529103" y="234470"/>
                </a:lnTo>
                <a:lnTo>
                  <a:pt x="559044" y="211365"/>
                </a:lnTo>
                <a:lnTo>
                  <a:pt x="603294" y="177958"/>
                </a:lnTo>
                <a:lnTo>
                  <a:pt x="614603" y="170411"/>
                </a:lnTo>
                <a:lnTo>
                  <a:pt x="625953" y="163473"/>
                </a:lnTo>
                <a:lnTo>
                  <a:pt x="637329" y="156944"/>
                </a:lnTo>
                <a:lnTo>
                  <a:pt x="649676" y="150686"/>
                </a:lnTo>
                <a:lnTo>
                  <a:pt x="662670" y="144609"/>
                </a:lnTo>
                <a:lnTo>
                  <a:pt x="676095" y="138653"/>
                </a:lnTo>
                <a:lnTo>
                  <a:pt x="701172" y="132035"/>
                </a:lnTo>
                <a:lnTo>
                  <a:pt x="752866" y="127786"/>
                </a:lnTo>
                <a:lnTo>
                  <a:pt x="809567" y="136203"/>
                </a:lnTo>
                <a:lnTo>
                  <a:pt x="834152" y="142375"/>
                </a:lnTo>
                <a:lnTo>
                  <a:pt x="854605" y="151469"/>
                </a:lnTo>
                <a:lnTo>
                  <a:pt x="886734" y="167299"/>
                </a:lnTo>
                <a:lnTo>
                  <a:pt x="898814" y="172829"/>
                </a:lnTo>
                <a:lnTo>
                  <a:pt x="937616" y="189714"/>
                </a:lnTo>
                <a:lnTo>
                  <a:pt x="961866" y="201084"/>
                </a:lnTo>
                <a:lnTo>
                  <a:pt x="985343" y="207406"/>
                </a:lnTo>
                <a:lnTo>
                  <a:pt x="1036011" y="211466"/>
                </a:lnTo>
                <a:lnTo>
                  <a:pt x="1073199" y="207618"/>
                </a:lnTo>
                <a:lnTo>
                  <a:pt x="1101818" y="200468"/>
                </a:lnTo>
                <a:lnTo>
                  <a:pt x="1132634" y="190941"/>
                </a:lnTo>
                <a:lnTo>
                  <a:pt x="1147519" y="185733"/>
                </a:lnTo>
                <a:lnTo>
                  <a:pt x="1275046" y="138798"/>
                </a:lnTo>
                <a:lnTo>
                  <a:pt x="1292943" y="131921"/>
                </a:lnTo>
                <a:lnTo>
                  <a:pt x="1309637" y="126384"/>
                </a:lnTo>
                <a:lnTo>
                  <a:pt x="1340886" y="117692"/>
                </a:lnTo>
                <a:lnTo>
                  <a:pt x="1389804" y="111995"/>
                </a:lnTo>
                <a:lnTo>
                  <a:pt x="1450690" y="116913"/>
                </a:lnTo>
                <a:lnTo>
                  <a:pt x="1494200" y="125310"/>
                </a:lnTo>
                <a:lnTo>
                  <a:pt x="1522926" y="134359"/>
                </a:lnTo>
                <a:lnTo>
                  <a:pt x="1564269" y="149811"/>
                </a:lnTo>
                <a:lnTo>
                  <a:pt x="1588628" y="159266"/>
                </a:lnTo>
                <a:lnTo>
                  <a:pt x="1609630" y="165569"/>
                </a:lnTo>
                <a:lnTo>
                  <a:pt x="1661943" y="175392"/>
                </a:lnTo>
                <a:lnTo>
                  <a:pt x="1707606" y="182007"/>
                </a:lnTo>
                <a:lnTo>
                  <a:pt x="1784618" y="174317"/>
                </a:lnTo>
                <a:lnTo>
                  <a:pt x="1800298" y="169888"/>
                </a:lnTo>
                <a:lnTo>
                  <a:pt x="1815514" y="164078"/>
                </a:lnTo>
                <a:lnTo>
                  <a:pt x="1830420" y="157347"/>
                </a:lnTo>
                <a:lnTo>
                  <a:pt x="1862223" y="142248"/>
                </a:lnTo>
                <a:lnTo>
                  <a:pt x="1878704" y="134221"/>
                </a:lnTo>
                <a:lnTo>
                  <a:pt x="1895407" y="126965"/>
                </a:lnTo>
                <a:lnTo>
                  <a:pt x="1912257" y="120223"/>
                </a:lnTo>
                <a:lnTo>
                  <a:pt x="1929205" y="113822"/>
                </a:lnTo>
                <a:lnTo>
                  <a:pt x="2007669" y="86612"/>
                </a:lnTo>
                <a:lnTo>
                  <a:pt x="2031866" y="79033"/>
                </a:lnTo>
                <a:lnTo>
                  <a:pt x="2052760" y="73028"/>
                </a:lnTo>
                <a:lnTo>
                  <a:pt x="2089628" y="64768"/>
                </a:lnTo>
                <a:lnTo>
                  <a:pt x="2141561" y="61071"/>
                </a:lnTo>
                <a:lnTo>
                  <a:pt x="2212287" y="70350"/>
                </a:lnTo>
                <a:lnTo>
                  <a:pt x="2238951" y="78183"/>
                </a:lnTo>
                <a:lnTo>
                  <a:pt x="2265725" y="88014"/>
                </a:lnTo>
                <a:lnTo>
                  <a:pt x="2278198" y="93303"/>
                </a:lnTo>
                <a:lnTo>
                  <a:pt x="2290324" y="98734"/>
                </a:lnTo>
                <a:lnTo>
                  <a:pt x="2316497" y="107307"/>
                </a:lnTo>
                <a:lnTo>
                  <a:pt x="2367554" y="120573"/>
                </a:lnTo>
                <a:lnTo>
                  <a:pt x="2449264" y="126199"/>
                </a:lnTo>
                <a:lnTo>
                  <a:pt x="2477624" y="121419"/>
                </a:lnTo>
                <a:lnTo>
                  <a:pt x="2507057" y="113898"/>
                </a:lnTo>
                <a:lnTo>
                  <a:pt x="2539187" y="107380"/>
                </a:lnTo>
                <a:lnTo>
                  <a:pt x="2554804" y="102404"/>
                </a:lnTo>
                <a:lnTo>
                  <a:pt x="2569978" y="96228"/>
                </a:lnTo>
                <a:lnTo>
                  <a:pt x="2584856" y="89254"/>
                </a:lnTo>
                <a:lnTo>
                  <a:pt x="2605252" y="80794"/>
                </a:lnTo>
                <a:lnTo>
                  <a:pt x="2715944" y="37904"/>
                </a:lnTo>
                <a:lnTo>
                  <a:pt x="2748549" y="30108"/>
                </a:lnTo>
                <a:lnTo>
                  <a:pt x="2808286" y="20551"/>
                </a:lnTo>
                <a:lnTo>
                  <a:pt x="2834675" y="20172"/>
                </a:lnTo>
                <a:lnTo>
                  <a:pt x="2887211" y="27691"/>
                </a:lnTo>
                <a:lnTo>
                  <a:pt x="2912615" y="35411"/>
                </a:lnTo>
                <a:lnTo>
                  <a:pt x="2936606" y="44239"/>
                </a:lnTo>
                <a:lnTo>
                  <a:pt x="2959968" y="51338"/>
                </a:lnTo>
                <a:lnTo>
                  <a:pt x="2994541" y="60689"/>
                </a:lnTo>
                <a:lnTo>
                  <a:pt x="3033466" y="69493"/>
                </a:lnTo>
                <a:lnTo>
                  <a:pt x="3070611" y="73583"/>
                </a:lnTo>
                <a:lnTo>
                  <a:pt x="3131344" y="65753"/>
                </a:lnTo>
                <a:lnTo>
                  <a:pt x="3157644" y="59630"/>
                </a:lnTo>
                <a:lnTo>
                  <a:pt x="3239937" y="30190"/>
                </a:lnTo>
                <a:lnTo>
                  <a:pt x="3258191" y="24273"/>
                </a:lnTo>
                <a:lnTo>
                  <a:pt x="3288632" y="15160"/>
                </a:lnTo>
                <a:lnTo>
                  <a:pt x="3317402" y="7934"/>
                </a:lnTo>
                <a:lnTo>
                  <a:pt x="3345111" y="3452"/>
                </a:lnTo>
                <a:lnTo>
                  <a:pt x="3381178" y="6285"/>
                </a:lnTo>
                <a:lnTo>
                  <a:pt x="3401078" y="10657"/>
                </a:lnTo>
                <a:lnTo>
                  <a:pt x="3414195" y="16014"/>
                </a:lnTo>
                <a:lnTo>
                  <a:pt x="3429608" y="23395"/>
                </a:lnTo>
                <a:lnTo>
                  <a:pt x="3446550" y="32126"/>
                </a:lnTo>
                <a:lnTo>
                  <a:pt x="3460703" y="39852"/>
                </a:lnTo>
                <a:lnTo>
                  <a:pt x="3472995" y="46907"/>
                </a:lnTo>
                <a:lnTo>
                  <a:pt x="3494273" y="59826"/>
                </a:lnTo>
                <a:lnTo>
                  <a:pt x="3513255" y="71918"/>
                </a:lnTo>
                <a:lnTo>
                  <a:pt x="3531217" y="81102"/>
                </a:lnTo>
                <a:lnTo>
                  <a:pt x="3548725" y="87407"/>
                </a:lnTo>
                <a:lnTo>
                  <a:pt x="3566031" y="90209"/>
                </a:lnTo>
                <a:lnTo>
                  <a:pt x="3583248" y="88914"/>
                </a:lnTo>
                <a:lnTo>
                  <a:pt x="3617584" y="80322"/>
                </a:lnTo>
                <a:lnTo>
                  <a:pt x="3627112" y="75792"/>
                </a:lnTo>
                <a:lnTo>
                  <a:pt x="3637275" y="69915"/>
                </a:lnTo>
                <a:lnTo>
                  <a:pt x="3647860" y="63139"/>
                </a:lnTo>
                <a:lnTo>
                  <a:pt x="3658727" y="56717"/>
                </a:lnTo>
                <a:lnTo>
                  <a:pt x="3669781" y="50530"/>
                </a:lnTo>
                <a:lnTo>
                  <a:pt x="3680961" y="44501"/>
                </a:lnTo>
                <a:lnTo>
                  <a:pt x="3691271" y="38577"/>
                </a:lnTo>
                <a:lnTo>
                  <a:pt x="3701003" y="32722"/>
                </a:lnTo>
                <a:lnTo>
                  <a:pt x="3710347" y="26914"/>
                </a:lnTo>
                <a:lnTo>
                  <a:pt x="3730891" y="17921"/>
                </a:lnTo>
                <a:lnTo>
                  <a:pt x="3770573" y="4386"/>
                </a:lnTo>
                <a:lnTo>
                  <a:pt x="3801775" y="0"/>
                </a:lnTo>
                <a:lnTo>
                  <a:pt x="3818833" y="1514"/>
                </a:lnTo>
                <a:lnTo>
                  <a:pt x="3849857" y="10246"/>
                </a:lnTo>
                <a:lnTo>
                  <a:pt x="3864015" y="18133"/>
                </a:lnTo>
                <a:lnTo>
                  <a:pt x="3876657" y="27035"/>
                </a:lnTo>
                <a:lnTo>
                  <a:pt x="3895438" y="38354"/>
                </a:lnTo>
                <a:lnTo>
                  <a:pt x="3910626" y="48087"/>
                </a:lnTo>
                <a:lnTo>
                  <a:pt x="3924361" y="56224"/>
                </a:lnTo>
                <a:lnTo>
                  <a:pt x="3938720" y="63014"/>
                </a:lnTo>
                <a:lnTo>
                  <a:pt x="3966320" y="71240"/>
                </a:lnTo>
                <a:lnTo>
                  <a:pt x="3995211" y="74770"/>
                </a:lnTo>
                <a:lnTo>
                  <a:pt x="4106228" y="6673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47"/>
          <p:cNvSpPr/>
          <p:nvPr/>
        </p:nvSpPr>
        <p:spPr>
          <a:xfrm>
            <a:off x="6337934" y="4329112"/>
            <a:ext cx="325757" cy="42864"/>
          </a:xfrm>
          <a:custGeom>
            <a:avLst/>
            <a:gdLst/>
            <a:ahLst/>
            <a:cxnLst/>
            <a:rect l="0" t="0" r="0" b="0"/>
            <a:pathLst>
              <a:path w="325757" h="42864">
                <a:moveTo>
                  <a:pt x="0" y="0"/>
                </a:moveTo>
                <a:lnTo>
                  <a:pt x="9103" y="0"/>
                </a:lnTo>
                <a:lnTo>
                  <a:pt x="13689" y="953"/>
                </a:lnTo>
                <a:lnTo>
                  <a:pt x="18651" y="2540"/>
                </a:lnTo>
                <a:lnTo>
                  <a:pt x="23864" y="4551"/>
                </a:lnTo>
                <a:lnTo>
                  <a:pt x="29245" y="5892"/>
                </a:lnTo>
                <a:lnTo>
                  <a:pt x="34737" y="6785"/>
                </a:lnTo>
                <a:lnTo>
                  <a:pt x="40303" y="7381"/>
                </a:lnTo>
                <a:lnTo>
                  <a:pt x="48776" y="7778"/>
                </a:lnTo>
                <a:lnTo>
                  <a:pt x="70891" y="8219"/>
                </a:lnTo>
                <a:lnTo>
                  <a:pt x="84408" y="9290"/>
                </a:lnTo>
                <a:lnTo>
                  <a:pt x="99135" y="10956"/>
                </a:lnTo>
                <a:lnTo>
                  <a:pt x="114668" y="13019"/>
                </a:lnTo>
                <a:lnTo>
                  <a:pt x="129785" y="15347"/>
                </a:lnTo>
                <a:lnTo>
                  <a:pt x="159282" y="20473"/>
                </a:lnTo>
                <a:lnTo>
                  <a:pt x="171911" y="23174"/>
                </a:lnTo>
                <a:lnTo>
                  <a:pt x="183188" y="25927"/>
                </a:lnTo>
                <a:lnTo>
                  <a:pt x="193562" y="28715"/>
                </a:lnTo>
                <a:lnTo>
                  <a:pt x="202385" y="30573"/>
                </a:lnTo>
                <a:lnTo>
                  <a:pt x="210170" y="31812"/>
                </a:lnTo>
                <a:lnTo>
                  <a:pt x="217267" y="32638"/>
                </a:lnTo>
                <a:lnTo>
                  <a:pt x="225807" y="34141"/>
                </a:lnTo>
                <a:lnTo>
                  <a:pt x="235311" y="36096"/>
                </a:lnTo>
                <a:lnTo>
                  <a:pt x="245457" y="38352"/>
                </a:lnTo>
                <a:lnTo>
                  <a:pt x="255078" y="39855"/>
                </a:lnTo>
                <a:lnTo>
                  <a:pt x="264349" y="40858"/>
                </a:lnTo>
                <a:lnTo>
                  <a:pt x="273388" y="41526"/>
                </a:lnTo>
                <a:lnTo>
                  <a:pt x="282271" y="41971"/>
                </a:lnTo>
                <a:lnTo>
                  <a:pt x="299762" y="42467"/>
                </a:lnTo>
                <a:lnTo>
                  <a:pt x="325756" y="428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48"/>
          <p:cNvSpPr/>
          <p:nvPr/>
        </p:nvSpPr>
        <p:spPr>
          <a:xfrm>
            <a:off x="6303645" y="4449127"/>
            <a:ext cx="368618" cy="34291"/>
          </a:xfrm>
          <a:custGeom>
            <a:avLst/>
            <a:gdLst/>
            <a:ahLst/>
            <a:cxnLst/>
            <a:rect l="0" t="0" r="0" b="0"/>
            <a:pathLst>
              <a:path w="368618" h="34291">
                <a:moveTo>
                  <a:pt x="0" y="0"/>
                </a:moveTo>
                <a:lnTo>
                  <a:pt x="36633" y="0"/>
                </a:lnTo>
                <a:lnTo>
                  <a:pt x="43472" y="953"/>
                </a:lnTo>
                <a:lnTo>
                  <a:pt x="49936" y="2540"/>
                </a:lnTo>
                <a:lnTo>
                  <a:pt x="56150" y="4551"/>
                </a:lnTo>
                <a:lnTo>
                  <a:pt x="70771" y="6844"/>
                </a:lnTo>
                <a:lnTo>
                  <a:pt x="114956" y="11932"/>
                </a:lnTo>
                <a:lnTo>
                  <a:pt x="133787" y="13669"/>
                </a:lnTo>
                <a:lnTo>
                  <a:pt x="149199" y="14828"/>
                </a:lnTo>
                <a:lnTo>
                  <a:pt x="162331" y="15600"/>
                </a:lnTo>
                <a:lnTo>
                  <a:pt x="172991" y="17068"/>
                </a:lnTo>
                <a:lnTo>
                  <a:pt x="182002" y="18999"/>
                </a:lnTo>
                <a:lnTo>
                  <a:pt x="189915" y="21238"/>
                </a:lnTo>
                <a:lnTo>
                  <a:pt x="198047" y="22732"/>
                </a:lnTo>
                <a:lnTo>
                  <a:pt x="206326" y="23727"/>
                </a:lnTo>
                <a:lnTo>
                  <a:pt x="214703" y="24390"/>
                </a:lnTo>
                <a:lnTo>
                  <a:pt x="222193" y="24833"/>
                </a:lnTo>
                <a:lnTo>
                  <a:pt x="235595" y="25325"/>
                </a:lnTo>
                <a:lnTo>
                  <a:pt x="265681" y="28083"/>
                </a:lnTo>
                <a:lnTo>
                  <a:pt x="300008" y="31532"/>
                </a:lnTo>
                <a:lnTo>
                  <a:pt x="310495" y="32451"/>
                </a:lnTo>
                <a:lnTo>
                  <a:pt x="368617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49"/>
          <p:cNvSpPr/>
          <p:nvPr/>
        </p:nvSpPr>
        <p:spPr>
          <a:xfrm>
            <a:off x="7203826" y="3969067"/>
            <a:ext cx="59587" cy="351474"/>
          </a:xfrm>
          <a:custGeom>
            <a:avLst/>
            <a:gdLst/>
            <a:ahLst/>
            <a:cxnLst/>
            <a:rect l="0" t="0" r="0" b="0"/>
            <a:pathLst>
              <a:path w="59587" h="351474">
                <a:moveTo>
                  <a:pt x="51366" y="0"/>
                </a:moveTo>
                <a:lnTo>
                  <a:pt x="55917" y="4551"/>
                </a:lnTo>
                <a:lnTo>
                  <a:pt x="57257" y="6844"/>
                </a:lnTo>
                <a:lnTo>
                  <a:pt x="58747" y="11932"/>
                </a:lnTo>
                <a:lnTo>
                  <a:pt x="59586" y="20151"/>
                </a:lnTo>
                <a:lnTo>
                  <a:pt x="58751" y="23912"/>
                </a:lnTo>
                <a:lnTo>
                  <a:pt x="57242" y="28324"/>
                </a:lnTo>
                <a:lnTo>
                  <a:pt x="55283" y="33170"/>
                </a:lnTo>
                <a:lnTo>
                  <a:pt x="53978" y="38306"/>
                </a:lnTo>
                <a:lnTo>
                  <a:pt x="52527" y="49092"/>
                </a:lnTo>
                <a:lnTo>
                  <a:pt x="52140" y="54636"/>
                </a:lnTo>
                <a:lnTo>
                  <a:pt x="51882" y="60237"/>
                </a:lnTo>
                <a:lnTo>
                  <a:pt x="51710" y="65875"/>
                </a:lnTo>
                <a:lnTo>
                  <a:pt x="50643" y="72492"/>
                </a:lnTo>
                <a:lnTo>
                  <a:pt x="48979" y="79760"/>
                </a:lnTo>
                <a:lnTo>
                  <a:pt x="46918" y="87464"/>
                </a:lnTo>
                <a:lnTo>
                  <a:pt x="45543" y="94504"/>
                </a:lnTo>
                <a:lnTo>
                  <a:pt x="44626" y="101103"/>
                </a:lnTo>
                <a:lnTo>
                  <a:pt x="44016" y="107407"/>
                </a:lnTo>
                <a:lnTo>
                  <a:pt x="39798" y="126850"/>
                </a:lnTo>
                <a:lnTo>
                  <a:pt x="24952" y="189093"/>
                </a:lnTo>
                <a:lnTo>
                  <a:pt x="13274" y="234536"/>
                </a:lnTo>
                <a:lnTo>
                  <a:pt x="8827" y="250655"/>
                </a:lnTo>
                <a:lnTo>
                  <a:pt x="5861" y="263306"/>
                </a:lnTo>
                <a:lnTo>
                  <a:pt x="3885" y="273645"/>
                </a:lnTo>
                <a:lnTo>
                  <a:pt x="2566" y="282442"/>
                </a:lnTo>
                <a:lnTo>
                  <a:pt x="1688" y="289260"/>
                </a:lnTo>
                <a:lnTo>
                  <a:pt x="712" y="299375"/>
                </a:lnTo>
                <a:lnTo>
                  <a:pt x="278" y="307046"/>
                </a:lnTo>
                <a:lnTo>
                  <a:pt x="34" y="316719"/>
                </a:lnTo>
                <a:lnTo>
                  <a:pt x="0" y="319731"/>
                </a:lnTo>
                <a:lnTo>
                  <a:pt x="929" y="323644"/>
                </a:lnTo>
                <a:lnTo>
                  <a:pt x="2502" y="328158"/>
                </a:lnTo>
                <a:lnTo>
                  <a:pt x="4503" y="333072"/>
                </a:lnTo>
                <a:lnTo>
                  <a:pt x="5836" y="337301"/>
                </a:lnTo>
                <a:lnTo>
                  <a:pt x="6726" y="341072"/>
                </a:lnTo>
                <a:lnTo>
                  <a:pt x="8504" y="3514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50"/>
          <p:cNvSpPr/>
          <p:nvPr/>
        </p:nvSpPr>
        <p:spPr>
          <a:xfrm>
            <a:off x="7342669" y="3962494"/>
            <a:ext cx="255262" cy="363720"/>
          </a:xfrm>
          <a:custGeom>
            <a:avLst/>
            <a:gdLst/>
            <a:ahLst/>
            <a:cxnLst/>
            <a:rect l="0" t="0" r="0" b="0"/>
            <a:pathLst>
              <a:path w="255262" h="363720">
                <a:moveTo>
                  <a:pt x="109690" y="32291"/>
                </a:moveTo>
                <a:lnTo>
                  <a:pt x="105139" y="32291"/>
                </a:lnTo>
                <a:lnTo>
                  <a:pt x="102847" y="33243"/>
                </a:lnTo>
                <a:lnTo>
                  <a:pt x="95069" y="39135"/>
                </a:lnTo>
                <a:lnTo>
                  <a:pt x="89539" y="44222"/>
                </a:lnTo>
                <a:lnTo>
                  <a:pt x="83907" y="52199"/>
                </a:lnTo>
                <a:lnTo>
                  <a:pt x="81072" y="56993"/>
                </a:lnTo>
                <a:lnTo>
                  <a:pt x="58878" y="91045"/>
                </a:lnTo>
                <a:lnTo>
                  <a:pt x="37273" y="123677"/>
                </a:lnTo>
                <a:lnTo>
                  <a:pt x="31885" y="134172"/>
                </a:lnTo>
                <a:lnTo>
                  <a:pt x="27340" y="144979"/>
                </a:lnTo>
                <a:lnTo>
                  <a:pt x="23358" y="155994"/>
                </a:lnTo>
                <a:lnTo>
                  <a:pt x="19750" y="168099"/>
                </a:lnTo>
                <a:lnTo>
                  <a:pt x="16393" y="180932"/>
                </a:lnTo>
                <a:lnTo>
                  <a:pt x="13202" y="194250"/>
                </a:lnTo>
                <a:lnTo>
                  <a:pt x="10123" y="208844"/>
                </a:lnTo>
                <a:lnTo>
                  <a:pt x="4161" y="240299"/>
                </a:lnTo>
                <a:lnTo>
                  <a:pt x="2190" y="252878"/>
                </a:lnTo>
                <a:lnTo>
                  <a:pt x="876" y="263169"/>
                </a:lnTo>
                <a:lnTo>
                  <a:pt x="0" y="271934"/>
                </a:lnTo>
                <a:lnTo>
                  <a:pt x="368" y="281588"/>
                </a:lnTo>
                <a:lnTo>
                  <a:pt x="1567" y="291834"/>
                </a:lnTo>
                <a:lnTo>
                  <a:pt x="3318" y="302475"/>
                </a:lnTo>
                <a:lnTo>
                  <a:pt x="5438" y="310521"/>
                </a:lnTo>
                <a:lnTo>
                  <a:pt x="7804" y="316837"/>
                </a:lnTo>
                <a:lnTo>
                  <a:pt x="12972" y="326396"/>
                </a:lnTo>
                <a:lnTo>
                  <a:pt x="18445" y="333819"/>
                </a:lnTo>
                <a:lnTo>
                  <a:pt x="22190" y="337132"/>
                </a:lnTo>
                <a:lnTo>
                  <a:pt x="26592" y="340293"/>
                </a:lnTo>
                <a:lnTo>
                  <a:pt x="37515" y="347298"/>
                </a:lnTo>
                <a:lnTo>
                  <a:pt x="51895" y="356761"/>
                </a:lnTo>
                <a:lnTo>
                  <a:pt x="58778" y="360047"/>
                </a:lnTo>
                <a:lnTo>
                  <a:pt x="65271" y="362237"/>
                </a:lnTo>
                <a:lnTo>
                  <a:pt x="71505" y="363698"/>
                </a:lnTo>
                <a:lnTo>
                  <a:pt x="79471" y="363719"/>
                </a:lnTo>
                <a:lnTo>
                  <a:pt x="88592" y="362780"/>
                </a:lnTo>
                <a:lnTo>
                  <a:pt x="98482" y="361202"/>
                </a:lnTo>
                <a:lnTo>
                  <a:pt x="106980" y="360150"/>
                </a:lnTo>
                <a:lnTo>
                  <a:pt x="114552" y="359449"/>
                </a:lnTo>
                <a:lnTo>
                  <a:pt x="121504" y="358981"/>
                </a:lnTo>
                <a:lnTo>
                  <a:pt x="128996" y="356764"/>
                </a:lnTo>
                <a:lnTo>
                  <a:pt x="136848" y="353381"/>
                </a:lnTo>
                <a:lnTo>
                  <a:pt x="144941" y="349221"/>
                </a:lnTo>
                <a:lnTo>
                  <a:pt x="153193" y="343590"/>
                </a:lnTo>
                <a:lnTo>
                  <a:pt x="161552" y="336978"/>
                </a:lnTo>
                <a:lnTo>
                  <a:pt x="169983" y="329713"/>
                </a:lnTo>
                <a:lnTo>
                  <a:pt x="177508" y="323918"/>
                </a:lnTo>
                <a:lnTo>
                  <a:pt x="184429" y="319101"/>
                </a:lnTo>
                <a:lnTo>
                  <a:pt x="190949" y="314937"/>
                </a:lnTo>
                <a:lnTo>
                  <a:pt x="197201" y="310257"/>
                </a:lnTo>
                <a:lnTo>
                  <a:pt x="203273" y="305231"/>
                </a:lnTo>
                <a:lnTo>
                  <a:pt x="209226" y="299976"/>
                </a:lnTo>
                <a:lnTo>
                  <a:pt x="215100" y="292663"/>
                </a:lnTo>
                <a:lnTo>
                  <a:pt x="220921" y="283977"/>
                </a:lnTo>
                <a:lnTo>
                  <a:pt x="226707" y="274377"/>
                </a:lnTo>
                <a:lnTo>
                  <a:pt x="231516" y="265119"/>
                </a:lnTo>
                <a:lnTo>
                  <a:pt x="235676" y="256089"/>
                </a:lnTo>
                <a:lnTo>
                  <a:pt x="239400" y="247212"/>
                </a:lnTo>
                <a:lnTo>
                  <a:pt x="246079" y="232269"/>
                </a:lnTo>
                <a:lnTo>
                  <a:pt x="249194" y="225617"/>
                </a:lnTo>
                <a:lnTo>
                  <a:pt x="251270" y="218325"/>
                </a:lnTo>
                <a:lnTo>
                  <a:pt x="252654" y="210606"/>
                </a:lnTo>
                <a:lnTo>
                  <a:pt x="253578" y="202602"/>
                </a:lnTo>
                <a:lnTo>
                  <a:pt x="254193" y="192505"/>
                </a:lnTo>
                <a:lnTo>
                  <a:pt x="254876" y="168584"/>
                </a:lnTo>
                <a:lnTo>
                  <a:pt x="255261" y="114690"/>
                </a:lnTo>
                <a:lnTo>
                  <a:pt x="254362" y="96748"/>
                </a:lnTo>
                <a:lnTo>
                  <a:pt x="252811" y="80025"/>
                </a:lnTo>
                <a:lnTo>
                  <a:pt x="250824" y="64114"/>
                </a:lnTo>
                <a:lnTo>
                  <a:pt x="247594" y="51601"/>
                </a:lnTo>
                <a:lnTo>
                  <a:pt x="243537" y="41354"/>
                </a:lnTo>
                <a:lnTo>
                  <a:pt x="238927" y="32618"/>
                </a:lnTo>
                <a:lnTo>
                  <a:pt x="234900" y="25841"/>
                </a:lnTo>
                <a:lnTo>
                  <a:pt x="227887" y="15772"/>
                </a:lnTo>
                <a:lnTo>
                  <a:pt x="223731" y="11753"/>
                </a:lnTo>
                <a:lnTo>
                  <a:pt x="219055" y="8122"/>
                </a:lnTo>
                <a:lnTo>
                  <a:pt x="214033" y="4748"/>
                </a:lnTo>
                <a:lnTo>
                  <a:pt x="208780" y="2499"/>
                </a:lnTo>
                <a:lnTo>
                  <a:pt x="203372" y="1000"/>
                </a:lnTo>
                <a:lnTo>
                  <a:pt x="197862" y="0"/>
                </a:lnTo>
                <a:lnTo>
                  <a:pt x="191332" y="286"/>
                </a:lnTo>
                <a:lnTo>
                  <a:pt x="184121" y="1429"/>
                </a:lnTo>
                <a:lnTo>
                  <a:pt x="176455" y="3144"/>
                </a:lnTo>
                <a:lnTo>
                  <a:pt x="166583" y="6192"/>
                </a:lnTo>
                <a:lnTo>
                  <a:pt x="155239" y="10129"/>
                </a:lnTo>
                <a:lnTo>
                  <a:pt x="142913" y="14659"/>
                </a:lnTo>
                <a:lnTo>
                  <a:pt x="132791" y="18631"/>
                </a:lnTo>
                <a:lnTo>
                  <a:pt x="124139" y="22232"/>
                </a:lnTo>
                <a:lnTo>
                  <a:pt x="116465" y="25585"/>
                </a:lnTo>
                <a:lnTo>
                  <a:pt x="102859" y="31850"/>
                </a:lnTo>
                <a:lnTo>
                  <a:pt x="96564" y="34855"/>
                </a:lnTo>
                <a:lnTo>
                  <a:pt x="91414" y="37810"/>
                </a:lnTo>
                <a:lnTo>
                  <a:pt x="87029" y="40732"/>
                </a:lnTo>
                <a:lnTo>
                  <a:pt x="79616" y="46520"/>
                </a:lnTo>
                <a:lnTo>
                  <a:pt x="76306" y="49397"/>
                </a:lnTo>
                <a:lnTo>
                  <a:pt x="66828" y="580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51"/>
          <p:cNvSpPr/>
          <p:nvPr/>
        </p:nvSpPr>
        <p:spPr>
          <a:xfrm>
            <a:off x="7752397" y="4162346"/>
            <a:ext cx="60009" cy="29607"/>
          </a:xfrm>
          <a:custGeom>
            <a:avLst/>
            <a:gdLst/>
            <a:ahLst/>
            <a:cxnLst/>
            <a:rect l="0" t="0" r="0" b="0"/>
            <a:pathLst>
              <a:path w="60009" h="29607">
                <a:moveTo>
                  <a:pt x="60008" y="29606"/>
                </a:moveTo>
                <a:lnTo>
                  <a:pt x="45246" y="22225"/>
                </a:lnTo>
                <a:lnTo>
                  <a:pt x="44451" y="20876"/>
                </a:lnTo>
                <a:lnTo>
                  <a:pt x="43922" y="19023"/>
                </a:lnTo>
                <a:lnTo>
                  <a:pt x="43569" y="16836"/>
                </a:lnTo>
                <a:lnTo>
                  <a:pt x="44286" y="14425"/>
                </a:lnTo>
                <a:lnTo>
                  <a:pt x="45716" y="11865"/>
                </a:lnTo>
                <a:lnTo>
                  <a:pt x="47623" y="9206"/>
                </a:lnTo>
                <a:lnTo>
                  <a:pt x="48893" y="6482"/>
                </a:lnTo>
                <a:lnTo>
                  <a:pt x="49741" y="3712"/>
                </a:lnTo>
                <a:lnTo>
                  <a:pt x="50305" y="913"/>
                </a:lnTo>
                <a:lnTo>
                  <a:pt x="49729" y="0"/>
                </a:lnTo>
                <a:lnTo>
                  <a:pt x="48393" y="344"/>
                </a:lnTo>
                <a:lnTo>
                  <a:pt x="46550" y="1525"/>
                </a:lnTo>
                <a:lnTo>
                  <a:pt x="44368" y="3266"/>
                </a:lnTo>
                <a:lnTo>
                  <a:pt x="41962" y="5378"/>
                </a:lnTo>
                <a:lnTo>
                  <a:pt x="39404" y="7739"/>
                </a:lnTo>
                <a:lnTo>
                  <a:pt x="34023" y="12903"/>
                </a:lnTo>
                <a:lnTo>
                  <a:pt x="31255" y="15613"/>
                </a:lnTo>
                <a:lnTo>
                  <a:pt x="27504" y="18372"/>
                </a:lnTo>
                <a:lnTo>
                  <a:pt x="23098" y="21164"/>
                </a:lnTo>
                <a:lnTo>
                  <a:pt x="18256" y="23978"/>
                </a:lnTo>
                <a:lnTo>
                  <a:pt x="14076" y="25854"/>
                </a:lnTo>
                <a:lnTo>
                  <a:pt x="10336" y="27105"/>
                </a:lnTo>
                <a:lnTo>
                  <a:pt x="0" y="2960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52"/>
          <p:cNvSpPr/>
          <p:nvPr/>
        </p:nvSpPr>
        <p:spPr>
          <a:xfrm>
            <a:off x="7898386" y="3961731"/>
            <a:ext cx="171195" cy="435962"/>
          </a:xfrm>
          <a:custGeom>
            <a:avLst/>
            <a:gdLst/>
            <a:ahLst/>
            <a:cxnLst/>
            <a:rect l="0" t="0" r="0" b="0"/>
            <a:pathLst>
              <a:path w="171195" h="435962">
                <a:moveTo>
                  <a:pt x="171194" y="50198"/>
                </a:moveTo>
                <a:lnTo>
                  <a:pt x="166642" y="41097"/>
                </a:lnTo>
                <a:lnTo>
                  <a:pt x="161869" y="34089"/>
                </a:lnTo>
                <a:lnTo>
                  <a:pt x="156571" y="27799"/>
                </a:lnTo>
                <a:lnTo>
                  <a:pt x="153826" y="24788"/>
                </a:lnTo>
                <a:lnTo>
                  <a:pt x="151042" y="21828"/>
                </a:lnTo>
                <a:lnTo>
                  <a:pt x="149187" y="18902"/>
                </a:lnTo>
                <a:lnTo>
                  <a:pt x="147126" y="13112"/>
                </a:lnTo>
                <a:lnTo>
                  <a:pt x="145623" y="11186"/>
                </a:lnTo>
                <a:lnTo>
                  <a:pt x="143669" y="9903"/>
                </a:lnTo>
                <a:lnTo>
                  <a:pt x="138959" y="8477"/>
                </a:lnTo>
                <a:lnTo>
                  <a:pt x="133690" y="7843"/>
                </a:lnTo>
                <a:lnTo>
                  <a:pt x="129998" y="6722"/>
                </a:lnTo>
                <a:lnTo>
                  <a:pt x="125632" y="5021"/>
                </a:lnTo>
                <a:lnTo>
                  <a:pt x="120818" y="2935"/>
                </a:lnTo>
                <a:lnTo>
                  <a:pt x="115701" y="1545"/>
                </a:lnTo>
                <a:lnTo>
                  <a:pt x="110387" y="618"/>
                </a:lnTo>
                <a:lnTo>
                  <a:pt x="104939" y="0"/>
                </a:lnTo>
                <a:lnTo>
                  <a:pt x="99401" y="540"/>
                </a:lnTo>
                <a:lnTo>
                  <a:pt x="93805" y="1853"/>
                </a:lnTo>
                <a:lnTo>
                  <a:pt x="88169" y="3681"/>
                </a:lnTo>
                <a:lnTo>
                  <a:pt x="83458" y="5852"/>
                </a:lnTo>
                <a:lnTo>
                  <a:pt x="79365" y="8251"/>
                </a:lnTo>
                <a:lnTo>
                  <a:pt x="75685" y="10804"/>
                </a:lnTo>
                <a:lnTo>
                  <a:pt x="72279" y="13458"/>
                </a:lnTo>
                <a:lnTo>
                  <a:pt x="69055" y="16180"/>
                </a:lnTo>
                <a:lnTo>
                  <a:pt x="65954" y="18947"/>
                </a:lnTo>
                <a:lnTo>
                  <a:pt x="59967" y="24561"/>
                </a:lnTo>
                <a:lnTo>
                  <a:pt x="48703" y="35618"/>
                </a:lnTo>
                <a:lnTo>
                  <a:pt x="43812" y="40478"/>
                </a:lnTo>
                <a:lnTo>
                  <a:pt x="39600" y="45623"/>
                </a:lnTo>
                <a:lnTo>
                  <a:pt x="35840" y="50958"/>
                </a:lnTo>
                <a:lnTo>
                  <a:pt x="32380" y="56420"/>
                </a:lnTo>
                <a:lnTo>
                  <a:pt x="29122" y="64824"/>
                </a:lnTo>
                <a:lnTo>
                  <a:pt x="25996" y="75189"/>
                </a:lnTo>
                <a:lnTo>
                  <a:pt x="22960" y="86861"/>
                </a:lnTo>
                <a:lnTo>
                  <a:pt x="19032" y="98453"/>
                </a:lnTo>
                <a:lnTo>
                  <a:pt x="14506" y="109991"/>
                </a:lnTo>
                <a:lnTo>
                  <a:pt x="9587" y="121493"/>
                </a:lnTo>
                <a:lnTo>
                  <a:pt x="6305" y="131066"/>
                </a:lnTo>
                <a:lnTo>
                  <a:pt x="4118" y="139352"/>
                </a:lnTo>
                <a:lnTo>
                  <a:pt x="2660" y="146782"/>
                </a:lnTo>
                <a:lnTo>
                  <a:pt x="1040" y="160117"/>
                </a:lnTo>
                <a:lnTo>
                  <a:pt x="320" y="171441"/>
                </a:lnTo>
                <a:lnTo>
                  <a:pt x="0" y="179649"/>
                </a:lnTo>
                <a:lnTo>
                  <a:pt x="866" y="183171"/>
                </a:lnTo>
                <a:lnTo>
                  <a:pt x="4370" y="189625"/>
                </a:lnTo>
                <a:lnTo>
                  <a:pt x="6639" y="191727"/>
                </a:lnTo>
                <a:lnTo>
                  <a:pt x="9103" y="193128"/>
                </a:lnTo>
                <a:lnTo>
                  <a:pt x="11697" y="194063"/>
                </a:lnTo>
                <a:lnTo>
                  <a:pt x="13428" y="195638"/>
                </a:lnTo>
                <a:lnTo>
                  <a:pt x="14581" y="197641"/>
                </a:lnTo>
                <a:lnTo>
                  <a:pt x="15351" y="199928"/>
                </a:lnTo>
                <a:lnTo>
                  <a:pt x="17768" y="200501"/>
                </a:lnTo>
                <a:lnTo>
                  <a:pt x="21284" y="199930"/>
                </a:lnTo>
                <a:lnTo>
                  <a:pt x="25535" y="198598"/>
                </a:lnTo>
                <a:lnTo>
                  <a:pt x="30273" y="196756"/>
                </a:lnTo>
                <a:lnTo>
                  <a:pt x="35336" y="194576"/>
                </a:lnTo>
                <a:lnTo>
                  <a:pt x="40618" y="192170"/>
                </a:lnTo>
                <a:lnTo>
                  <a:pt x="45091" y="189614"/>
                </a:lnTo>
                <a:lnTo>
                  <a:pt x="49025" y="186957"/>
                </a:lnTo>
                <a:lnTo>
                  <a:pt x="52600" y="184234"/>
                </a:lnTo>
                <a:lnTo>
                  <a:pt x="56889" y="181465"/>
                </a:lnTo>
                <a:lnTo>
                  <a:pt x="61653" y="178667"/>
                </a:lnTo>
                <a:lnTo>
                  <a:pt x="66734" y="175849"/>
                </a:lnTo>
                <a:lnTo>
                  <a:pt x="71074" y="173018"/>
                </a:lnTo>
                <a:lnTo>
                  <a:pt x="74919" y="170178"/>
                </a:lnTo>
                <a:lnTo>
                  <a:pt x="78435" y="167332"/>
                </a:lnTo>
                <a:lnTo>
                  <a:pt x="82685" y="163530"/>
                </a:lnTo>
                <a:lnTo>
                  <a:pt x="92486" y="154226"/>
                </a:lnTo>
                <a:lnTo>
                  <a:pt x="104165" y="142828"/>
                </a:lnTo>
                <a:lnTo>
                  <a:pt x="107457" y="138622"/>
                </a:lnTo>
                <a:lnTo>
                  <a:pt x="110605" y="133912"/>
                </a:lnTo>
                <a:lnTo>
                  <a:pt x="113655" y="128868"/>
                </a:lnTo>
                <a:lnTo>
                  <a:pt x="116642" y="124552"/>
                </a:lnTo>
                <a:lnTo>
                  <a:pt x="119587" y="120723"/>
                </a:lnTo>
                <a:lnTo>
                  <a:pt x="122501" y="117217"/>
                </a:lnTo>
                <a:lnTo>
                  <a:pt x="125397" y="113927"/>
                </a:lnTo>
                <a:lnTo>
                  <a:pt x="131154" y="107733"/>
                </a:lnTo>
                <a:lnTo>
                  <a:pt x="133071" y="103795"/>
                </a:lnTo>
                <a:lnTo>
                  <a:pt x="135200" y="94339"/>
                </a:lnTo>
                <a:lnTo>
                  <a:pt x="138686" y="86327"/>
                </a:lnTo>
                <a:lnTo>
                  <a:pt x="142459" y="79590"/>
                </a:lnTo>
                <a:lnTo>
                  <a:pt x="144134" y="73421"/>
                </a:lnTo>
                <a:lnTo>
                  <a:pt x="143629" y="74253"/>
                </a:lnTo>
                <a:lnTo>
                  <a:pt x="140528" y="82797"/>
                </a:lnTo>
                <a:lnTo>
                  <a:pt x="138515" y="93579"/>
                </a:lnTo>
                <a:lnTo>
                  <a:pt x="137977" y="99121"/>
                </a:lnTo>
                <a:lnTo>
                  <a:pt x="137619" y="109484"/>
                </a:lnTo>
                <a:lnTo>
                  <a:pt x="136997" y="174552"/>
                </a:lnTo>
                <a:lnTo>
                  <a:pt x="136932" y="221452"/>
                </a:lnTo>
                <a:lnTo>
                  <a:pt x="135970" y="241520"/>
                </a:lnTo>
                <a:lnTo>
                  <a:pt x="134377" y="263471"/>
                </a:lnTo>
                <a:lnTo>
                  <a:pt x="131018" y="304054"/>
                </a:lnTo>
                <a:lnTo>
                  <a:pt x="129525" y="328441"/>
                </a:lnTo>
                <a:lnTo>
                  <a:pt x="128175" y="343326"/>
                </a:lnTo>
                <a:lnTo>
                  <a:pt x="126322" y="360869"/>
                </a:lnTo>
                <a:lnTo>
                  <a:pt x="119758" y="4359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53"/>
          <p:cNvSpPr/>
          <p:nvPr/>
        </p:nvSpPr>
        <p:spPr>
          <a:xfrm>
            <a:off x="8182081" y="4196382"/>
            <a:ext cx="24660" cy="47006"/>
          </a:xfrm>
          <a:custGeom>
            <a:avLst/>
            <a:gdLst/>
            <a:ahLst/>
            <a:cxnLst/>
            <a:rect l="0" t="0" r="0" b="0"/>
            <a:pathLst>
              <a:path w="24660" h="47006">
                <a:moveTo>
                  <a:pt x="24659" y="47005"/>
                </a:moveTo>
                <a:lnTo>
                  <a:pt x="11007" y="42455"/>
                </a:lnTo>
                <a:lnTo>
                  <a:pt x="6984" y="40161"/>
                </a:lnTo>
                <a:lnTo>
                  <a:pt x="4303" y="37680"/>
                </a:lnTo>
                <a:lnTo>
                  <a:pt x="2516" y="35074"/>
                </a:lnTo>
                <a:lnTo>
                  <a:pt x="1325" y="30478"/>
                </a:lnTo>
                <a:lnTo>
                  <a:pt x="530" y="24557"/>
                </a:lnTo>
                <a:lnTo>
                  <a:pt x="0" y="17753"/>
                </a:lnTo>
                <a:lnTo>
                  <a:pt x="600" y="13216"/>
                </a:lnTo>
                <a:lnTo>
                  <a:pt x="1952" y="10191"/>
                </a:lnTo>
                <a:lnTo>
                  <a:pt x="3806" y="8175"/>
                </a:lnTo>
                <a:lnTo>
                  <a:pt x="5042" y="5878"/>
                </a:lnTo>
                <a:lnTo>
                  <a:pt x="5865" y="3395"/>
                </a:lnTo>
                <a:lnTo>
                  <a:pt x="6416" y="787"/>
                </a:lnTo>
                <a:lnTo>
                  <a:pt x="6781" y="0"/>
                </a:lnTo>
                <a:lnTo>
                  <a:pt x="7026" y="428"/>
                </a:lnTo>
                <a:lnTo>
                  <a:pt x="7513" y="127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54"/>
          <p:cNvSpPr/>
          <p:nvPr/>
        </p:nvSpPr>
        <p:spPr>
          <a:xfrm>
            <a:off x="8347690" y="3986565"/>
            <a:ext cx="191235" cy="366392"/>
          </a:xfrm>
          <a:custGeom>
            <a:avLst/>
            <a:gdLst/>
            <a:ahLst/>
            <a:cxnLst/>
            <a:rect l="0" t="0" r="0" b="0"/>
            <a:pathLst>
              <a:path w="191235" h="366392">
                <a:moveTo>
                  <a:pt x="167660" y="8220"/>
                </a:moveTo>
                <a:lnTo>
                  <a:pt x="158559" y="3669"/>
                </a:lnTo>
                <a:lnTo>
                  <a:pt x="154925" y="2328"/>
                </a:lnTo>
                <a:lnTo>
                  <a:pt x="151550" y="1434"/>
                </a:lnTo>
                <a:lnTo>
                  <a:pt x="148348" y="839"/>
                </a:lnTo>
                <a:lnTo>
                  <a:pt x="144307" y="442"/>
                </a:lnTo>
                <a:lnTo>
                  <a:pt x="139709" y="177"/>
                </a:lnTo>
                <a:lnTo>
                  <a:pt x="134738" y="0"/>
                </a:lnTo>
                <a:lnTo>
                  <a:pt x="129520" y="835"/>
                </a:lnTo>
                <a:lnTo>
                  <a:pt x="124136" y="2344"/>
                </a:lnTo>
                <a:lnTo>
                  <a:pt x="118641" y="4303"/>
                </a:lnTo>
                <a:lnTo>
                  <a:pt x="113074" y="6561"/>
                </a:lnTo>
                <a:lnTo>
                  <a:pt x="107456" y="9019"/>
                </a:lnTo>
                <a:lnTo>
                  <a:pt x="101807" y="11610"/>
                </a:lnTo>
                <a:lnTo>
                  <a:pt x="96135" y="15242"/>
                </a:lnTo>
                <a:lnTo>
                  <a:pt x="90449" y="19569"/>
                </a:lnTo>
                <a:lnTo>
                  <a:pt x="84754" y="24358"/>
                </a:lnTo>
                <a:lnTo>
                  <a:pt x="78099" y="29456"/>
                </a:lnTo>
                <a:lnTo>
                  <a:pt x="70806" y="34760"/>
                </a:lnTo>
                <a:lnTo>
                  <a:pt x="63085" y="40201"/>
                </a:lnTo>
                <a:lnTo>
                  <a:pt x="56033" y="45733"/>
                </a:lnTo>
                <a:lnTo>
                  <a:pt x="49426" y="51326"/>
                </a:lnTo>
                <a:lnTo>
                  <a:pt x="37960" y="61668"/>
                </a:lnTo>
                <a:lnTo>
                  <a:pt x="29687" y="69439"/>
                </a:lnTo>
                <a:lnTo>
                  <a:pt x="10574" y="88271"/>
                </a:lnTo>
                <a:lnTo>
                  <a:pt x="5786" y="93973"/>
                </a:lnTo>
                <a:lnTo>
                  <a:pt x="465" y="102847"/>
                </a:lnTo>
                <a:lnTo>
                  <a:pt x="0" y="106547"/>
                </a:lnTo>
                <a:lnTo>
                  <a:pt x="641" y="109966"/>
                </a:lnTo>
                <a:lnTo>
                  <a:pt x="2942" y="116305"/>
                </a:lnTo>
                <a:lnTo>
                  <a:pt x="3964" y="122298"/>
                </a:lnTo>
                <a:lnTo>
                  <a:pt x="5189" y="125229"/>
                </a:lnTo>
                <a:lnTo>
                  <a:pt x="9090" y="131027"/>
                </a:lnTo>
                <a:lnTo>
                  <a:pt x="11464" y="132953"/>
                </a:lnTo>
                <a:lnTo>
                  <a:pt x="13999" y="134238"/>
                </a:lnTo>
                <a:lnTo>
                  <a:pt x="16642" y="135094"/>
                </a:lnTo>
                <a:lnTo>
                  <a:pt x="22119" y="138586"/>
                </a:lnTo>
                <a:lnTo>
                  <a:pt x="24912" y="140850"/>
                </a:lnTo>
                <a:lnTo>
                  <a:pt x="27726" y="142360"/>
                </a:lnTo>
                <a:lnTo>
                  <a:pt x="37192" y="145437"/>
                </a:lnTo>
                <a:lnTo>
                  <a:pt x="41628" y="147323"/>
                </a:lnTo>
                <a:lnTo>
                  <a:pt x="46492" y="149533"/>
                </a:lnTo>
                <a:lnTo>
                  <a:pt x="51639" y="151006"/>
                </a:lnTo>
                <a:lnTo>
                  <a:pt x="56975" y="151988"/>
                </a:lnTo>
                <a:lnTo>
                  <a:pt x="62437" y="152643"/>
                </a:lnTo>
                <a:lnTo>
                  <a:pt x="67984" y="154032"/>
                </a:lnTo>
                <a:lnTo>
                  <a:pt x="73587" y="155910"/>
                </a:lnTo>
                <a:lnTo>
                  <a:pt x="79228" y="158115"/>
                </a:lnTo>
                <a:lnTo>
                  <a:pt x="84892" y="160537"/>
                </a:lnTo>
                <a:lnTo>
                  <a:pt x="96267" y="165769"/>
                </a:lnTo>
                <a:lnTo>
                  <a:pt x="101967" y="169450"/>
                </a:lnTo>
                <a:lnTo>
                  <a:pt x="107672" y="173809"/>
                </a:lnTo>
                <a:lnTo>
                  <a:pt x="113381" y="178620"/>
                </a:lnTo>
                <a:lnTo>
                  <a:pt x="118138" y="182780"/>
                </a:lnTo>
                <a:lnTo>
                  <a:pt x="125966" y="189942"/>
                </a:lnTo>
                <a:lnTo>
                  <a:pt x="130338" y="195090"/>
                </a:lnTo>
                <a:lnTo>
                  <a:pt x="135159" y="201380"/>
                </a:lnTo>
                <a:lnTo>
                  <a:pt x="140278" y="208431"/>
                </a:lnTo>
                <a:lnTo>
                  <a:pt x="144643" y="216941"/>
                </a:lnTo>
                <a:lnTo>
                  <a:pt x="148506" y="226425"/>
                </a:lnTo>
                <a:lnTo>
                  <a:pt x="152032" y="236557"/>
                </a:lnTo>
                <a:lnTo>
                  <a:pt x="155336" y="245217"/>
                </a:lnTo>
                <a:lnTo>
                  <a:pt x="158492" y="252895"/>
                </a:lnTo>
                <a:lnTo>
                  <a:pt x="161547" y="259919"/>
                </a:lnTo>
                <a:lnTo>
                  <a:pt x="163585" y="266507"/>
                </a:lnTo>
                <a:lnTo>
                  <a:pt x="164943" y="272804"/>
                </a:lnTo>
                <a:lnTo>
                  <a:pt x="165850" y="278906"/>
                </a:lnTo>
                <a:lnTo>
                  <a:pt x="165500" y="284880"/>
                </a:lnTo>
                <a:lnTo>
                  <a:pt x="164315" y="290767"/>
                </a:lnTo>
                <a:lnTo>
                  <a:pt x="162571" y="296597"/>
                </a:lnTo>
                <a:lnTo>
                  <a:pt x="159506" y="303341"/>
                </a:lnTo>
                <a:lnTo>
                  <a:pt x="155556" y="310695"/>
                </a:lnTo>
                <a:lnTo>
                  <a:pt x="151018" y="318455"/>
                </a:lnTo>
                <a:lnTo>
                  <a:pt x="143436" y="332157"/>
                </a:lnTo>
                <a:lnTo>
                  <a:pt x="140081" y="338478"/>
                </a:lnTo>
                <a:lnTo>
                  <a:pt x="136891" y="343644"/>
                </a:lnTo>
                <a:lnTo>
                  <a:pt x="133812" y="348041"/>
                </a:lnTo>
                <a:lnTo>
                  <a:pt x="130807" y="351925"/>
                </a:lnTo>
                <a:lnTo>
                  <a:pt x="125946" y="355466"/>
                </a:lnTo>
                <a:lnTo>
                  <a:pt x="119848" y="358780"/>
                </a:lnTo>
                <a:lnTo>
                  <a:pt x="112925" y="361942"/>
                </a:lnTo>
                <a:lnTo>
                  <a:pt x="106406" y="364049"/>
                </a:lnTo>
                <a:lnTo>
                  <a:pt x="100154" y="365455"/>
                </a:lnTo>
                <a:lnTo>
                  <a:pt x="94081" y="366391"/>
                </a:lnTo>
                <a:lnTo>
                  <a:pt x="89080" y="366063"/>
                </a:lnTo>
                <a:lnTo>
                  <a:pt x="84792" y="364892"/>
                </a:lnTo>
                <a:lnTo>
                  <a:pt x="80983" y="363159"/>
                </a:lnTo>
                <a:lnTo>
                  <a:pt x="77491" y="361051"/>
                </a:lnTo>
                <a:lnTo>
                  <a:pt x="74209" y="358693"/>
                </a:lnTo>
                <a:lnTo>
                  <a:pt x="71069" y="356169"/>
                </a:lnTo>
                <a:lnTo>
                  <a:pt x="68024" y="353533"/>
                </a:lnTo>
                <a:lnTo>
                  <a:pt x="62099" y="348065"/>
                </a:lnTo>
                <a:lnTo>
                  <a:pt x="53409" y="339631"/>
                </a:lnTo>
                <a:lnTo>
                  <a:pt x="51488" y="336793"/>
                </a:lnTo>
                <a:lnTo>
                  <a:pt x="43600" y="317988"/>
                </a:lnTo>
                <a:lnTo>
                  <a:pt x="41084" y="310042"/>
                </a:lnTo>
                <a:lnTo>
                  <a:pt x="39967" y="302383"/>
                </a:lnTo>
                <a:lnTo>
                  <a:pt x="39470" y="292629"/>
                </a:lnTo>
                <a:lnTo>
                  <a:pt x="41789" y="281944"/>
                </a:lnTo>
                <a:lnTo>
                  <a:pt x="45994" y="270845"/>
                </a:lnTo>
                <a:lnTo>
                  <a:pt x="51039" y="259562"/>
                </a:lnTo>
                <a:lnTo>
                  <a:pt x="55623" y="251981"/>
                </a:lnTo>
                <a:lnTo>
                  <a:pt x="61537" y="243117"/>
                </a:lnTo>
                <a:lnTo>
                  <a:pt x="68336" y="233398"/>
                </a:lnTo>
                <a:lnTo>
                  <a:pt x="74774" y="225014"/>
                </a:lnTo>
                <a:lnTo>
                  <a:pt x="80971" y="217519"/>
                </a:lnTo>
                <a:lnTo>
                  <a:pt x="87007" y="210617"/>
                </a:lnTo>
                <a:lnTo>
                  <a:pt x="92936" y="204111"/>
                </a:lnTo>
                <a:lnTo>
                  <a:pt x="104604" y="191803"/>
                </a:lnTo>
                <a:lnTo>
                  <a:pt x="109430" y="184901"/>
                </a:lnTo>
                <a:lnTo>
                  <a:pt x="113600" y="177442"/>
                </a:lnTo>
                <a:lnTo>
                  <a:pt x="117332" y="169612"/>
                </a:lnTo>
                <a:lnTo>
                  <a:pt x="123630" y="160582"/>
                </a:lnTo>
                <a:lnTo>
                  <a:pt x="131640" y="150752"/>
                </a:lnTo>
                <a:lnTo>
                  <a:pt x="140789" y="140389"/>
                </a:lnTo>
                <a:lnTo>
                  <a:pt x="147841" y="131575"/>
                </a:lnTo>
                <a:lnTo>
                  <a:pt x="153494" y="123794"/>
                </a:lnTo>
                <a:lnTo>
                  <a:pt x="158217" y="116701"/>
                </a:lnTo>
                <a:lnTo>
                  <a:pt x="163270" y="108164"/>
                </a:lnTo>
                <a:lnTo>
                  <a:pt x="168542" y="98661"/>
                </a:lnTo>
                <a:lnTo>
                  <a:pt x="173963" y="88517"/>
                </a:lnTo>
                <a:lnTo>
                  <a:pt x="178529" y="78896"/>
                </a:lnTo>
                <a:lnTo>
                  <a:pt x="182527" y="69625"/>
                </a:lnTo>
                <a:lnTo>
                  <a:pt x="186143" y="60586"/>
                </a:lnTo>
                <a:lnTo>
                  <a:pt x="188555" y="53608"/>
                </a:lnTo>
                <a:lnTo>
                  <a:pt x="191234" y="43315"/>
                </a:lnTo>
                <a:lnTo>
                  <a:pt x="190996" y="39236"/>
                </a:lnTo>
                <a:lnTo>
                  <a:pt x="189885" y="35565"/>
                </a:lnTo>
                <a:lnTo>
                  <a:pt x="186110" y="28946"/>
                </a:lnTo>
                <a:lnTo>
                  <a:pt x="181257" y="22829"/>
                </a:lnTo>
                <a:lnTo>
                  <a:pt x="178629" y="20817"/>
                </a:lnTo>
                <a:lnTo>
                  <a:pt x="173170" y="18581"/>
                </a:lnTo>
                <a:lnTo>
                  <a:pt x="170108" y="17587"/>
                </a:lnTo>
                <a:lnTo>
                  <a:pt x="159087" y="167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55"/>
          <p:cNvSpPr/>
          <p:nvPr/>
        </p:nvSpPr>
        <p:spPr>
          <a:xfrm>
            <a:off x="7075169" y="4491990"/>
            <a:ext cx="1568769" cy="135150"/>
          </a:xfrm>
          <a:custGeom>
            <a:avLst/>
            <a:gdLst/>
            <a:ahLst/>
            <a:cxnLst/>
            <a:rect l="0" t="0" r="0" b="0"/>
            <a:pathLst>
              <a:path w="1568769" h="135150">
                <a:moveTo>
                  <a:pt x="0" y="0"/>
                </a:moveTo>
                <a:lnTo>
                  <a:pt x="36125" y="952"/>
                </a:lnTo>
                <a:lnTo>
                  <a:pt x="68761" y="4551"/>
                </a:lnTo>
                <a:lnTo>
                  <a:pt x="102951" y="6785"/>
                </a:lnTo>
                <a:lnTo>
                  <a:pt x="146709" y="8043"/>
                </a:lnTo>
                <a:lnTo>
                  <a:pt x="187096" y="8467"/>
                </a:lnTo>
                <a:lnTo>
                  <a:pt x="233014" y="11066"/>
                </a:lnTo>
                <a:lnTo>
                  <a:pt x="289300" y="14443"/>
                </a:lnTo>
                <a:lnTo>
                  <a:pt x="330191" y="15944"/>
                </a:lnTo>
                <a:lnTo>
                  <a:pt x="364239" y="19151"/>
                </a:lnTo>
                <a:lnTo>
                  <a:pt x="401914" y="22799"/>
                </a:lnTo>
                <a:lnTo>
                  <a:pt x="427963" y="23772"/>
                </a:lnTo>
                <a:lnTo>
                  <a:pt x="456759" y="24420"/>
                </a:lnTo>
                <a:lnTo>
                  <a:pt x="521775" y="27681"/>
                </a:lnTo>
                <a:lnTo>
                  <a:pt x="556447" y="29883"/>
                </a:lnTo>
                <a:lnTo>
                  <a:pt x="591945" y="30400"/>
                </a:lnTo>
                <a:lnTo>
                  <a:pt x="627993" y="29791"/>
                </a:lnTo>
                <a:lnTo>
                  <a:pt x="702970" y="27528"/>
                </a:lnTo>
                <a:lnTo>
                  <a:pt x="909818" y="25956"/>
                </a:lnTo>
                <a:lnTo>
                  <a:pt x="944684" y="26828"/>
                </a:lnTo>
                <a:lnTo>
                  <a:pt x="974594" y="28363"/>
                </a:lnTo>
                <a:lnTo>
                  <a:pt x="1001202" y="30339"/>
                </a:lnTo>
                <a:lnTo>
                  <a:pt x="1032276" y="33561"/>
                </a:lnTo>
                <a:lnTo>
                  <a:pt x="1102362" y="42221"/>
                </a:lnTo>
                <a:lnTo>
                  <a:pt x="1212240" y="57807"/>
                </a:lnTo>
                <a:lnTo>
                  <a:pt x="1278549" y="68871"/>
                </a:lnTo>
                <a:lnTo>
                  <a:pt x="1375974" y="86946"/>
                </a:lnTo>
                <a:lnTo>
                  <a:pt x="1407517" y="93570"/>
                </a:lnTo>
                <a:lnTo>
                  <a:pt x="1446696" y="102654"/>
                </a:lnTo>
                <a:lnTo>
                  <a:pt x="1458811" y="105584"/>
                </a:lnTo>
                <a:lnTo>
                  <a:pt x="1469746" y="108489"/>
                </a:lnTo>
                <a:lnTo>
                  <a:pt x="1489516" y="114257"/>
                </a:lnTo>
                <a:lnTo>
                  <a:pt x="1497836" y="117129"/>
                </a:lnTo>
                <a:lnTo>
                  <a:pt x="1505287" y="119996"/>
                </a:lnTo>
                <a:lnTo>
                  <a:pt x="1512161" y="122859"/>
                </a:lnTo>
                <a:lnTo>
                  <a:pt x="1530935" y="126890"/>
                </a:lnTo>
                <a:lnTo>
                  <a:pt x="1542746" y="130373"/>
                </a:lnTo>
                <a:lnTo>
                  <a:pt x="1553393" y="134143"/>
                </a:lnTo>
                <a:lnTo>
                  <a:pt x="1557565" y="135149"/>
                </a:lnTo>
                <a:lnTo>
                  <a:pt x="1568768" y="12858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56"/>
          <p:cNvSpPr/>
          <p:nvPr/>
        </p:nvSpPr>
        <p:spPr>
          <a:xfrm>
            <a:off x="7178040" y="4637763"/>
            <a:ext cx="281510" cy="342816"/>
          </a:xfrm>
          <a:custGeom>
            <a:avLst/>
            <a:gdLst/>
            <a:ahLst/>
            <a:cxnLst/>
            <a:rect l="0" t="0" r="0" b="0"/>
            <a:pathLst>
              <a:path w="281510" h="342816">
                <a:moveTo>
                  <a:pt x="94297" y="25677"/>
                </a:moveTo>
                <a:lnTo>
                  <a:pt x="98848" y="21126"/>
                </a:lnTo>
                <a:lnTo>
                  <a:pt x="102093" y="19785"/>
                </a:lnTo>
                <a:lnTo>
                  <a:pt x="110780" y="18295"/>
                </a:lnTo>
                <a:lnTo>
                  <a:pt x="114810" y="16946"/>
                </a:lnTo>
                <a:lnTo>
                  <a:pt x="121829" y="12906"/>
                </a:lnTo>
                <a:lnTo>
                  <a:pt x="128845" y="10496"/>
                </a:lnTo>
                <a:lnTo>
                  <a:pt x="138283" y="7936"/>
                </a:lnTo>
                <a:lnTo>
                  <a:pt x="149339" y="5277"/>
                </a:lnTo>
                <a:lnTo>
                  <a:pt x="161472" y="3504"/>
                </a:lnTo>
                <a:lnTo>
                  <a:pt x="174322" y="2323"/>
                </a:lnTo>
                <a:lnTo>
                  <a:pt x="198444" y="1010"/>
                </a:lnTo>
                <a:lnTo>
                  <a:pt x="215514" y="426"/>
                </a:lnTo>
                <a:lnTo>
                  <a:pt x="241996" y="51"/>
                </a:lnTo>
                <a:lnTo>
                  <a:pt x="253921" y="0"/>
                </a:lnTo>
                <a:lnTo>
                  <a:pt x="258816" y="939"/>
                </a:lnTo>
                <a:lnTo>
                  <a:pt x="266794" y="4522"/>
                </a:lnTo>
                <a:lnTo>
                  <a:pt x="269303" y="6811"/>
                </a:lnTo>
                <a:lnTo>
                  <a:pt x="270975" y="9290"/>
                </a:lnTo>
                <a:lnTo>
                  <a:pt x="272089" y="11894"/>
                </a:lnTo>
                <a:lnTo>
                  <a:pt x="273785" y="13631"/>
                </a:lnTo>
                <a:lnTo>
                  <a:pt x="275869" y="14789"/>
                </a:lnTo>
                <a:lnTo>
                  <a:pt x="278210" y="15561"/>
                </a:lnTo>
                <a:lnTo>
                  <a:pt x="279770" y="17028"/>
                </a:lnTo>
                <a:lnTo>
                  <a:pt x="280811" y="18958"/>
                </a:lnTo>
                <a:lnTo>
                  <a:pt x="281505" y="21197"/>
                </a:lnTo>
                <a:lnTo>
                  <a:pt x="281015" y="24596"/>
                </a:lnTo>
                <a:lnTo>
                  <a:pt x="277930" y="33451"/>
                </a:lnTo>
                <a:lnTo>
                  <a:pt x="273385" y="43737"/>
                </a:lnTo>
                <a:lnTo>
                  <a:pt x="270839" y="49147"/>
                </a:lnTo>
                <a:lnTo>
                  <a:pt x="265332" y="55611"/>
                </a:lnTo>
                <a:lnTo>
                  <a:pt x="257850" y="62778"/>
                </a:lnTo>
                <a:lnTo>
                  <a:pt x="249053" y="70413"/>
                </a:lnTo>
                <a:lnTo>
                  <a:pt x="240330" y="77409"/>
                </a:lnTo>
                <a:lnTo>
                  <a:pt x="231658" y="83977"/>
                </a:lnTo>
                <a:lnTo>
                  <a:pt x="192656" y="112758"/>
                </a:lnTo>
                <a:lnTo>
                  <a:pt x="182730" y="118973"/>
                </a:lnTo>
                <a:lnTo>
                  <a:pt x="173255" y="124069"/>
                </a:lnTo>
                <a:lnTo>
                  <a:pt x="164081" y="128420"/>
                </a:lnTo>
                <a:lnTo>
                  <a:pt x="157013" y="132271"/>
                </a:lnTo>
                <a:lnTo>
                  <a:pt x="151347" y="135793"/>
                </a:lnTo>
                <a:lnTo>
                  <a:pt x="146619" y="139092"/>
                </a:lnTo>
                <a:lnTo>
                  <a:pt x="141560" y="142245"/>
                </a:lnTo>
                <a:lnTo>
                  <a:pt x="136284" y="145299"/>
                </a:lnTo>
                <a:lnTo>
                  <a:pt x="130861" y="148287"/>
                </a:lnTo>
                <a:lnTo>
                  <a:pt x="122295" y="151608"/>
                </a:lnTo>
                <a:lnTo>
                  <a:pt x="114361" y="154036"/>
                </a:lnTo>
                <a:lnTo>
                  <a:pt x="109577" y="156017"/>
                </a:lnTo>
                <a:lnTo>
                  <a:pt x="104484" y="158290"/>
                </a:lnTo>
                <a:lnTo>
                  <a:pt x="102041" y="158853"/>
                </a:lnTo>
                <a:lnTo>
                  <a:pt x="101365" y="158276"/>
                </a:lnTo>
                <a:lnTo>
                  <a:pt x="101866" y="156939"/>
                </a:lnTo>
                <a:lnTo>
                  <a:pt x="103153" y="156047"/>
                </a:lnTo>
                <a:lnTo>
                  <a:pt x="107123" y="155057"/>
                </a:lnTo>
                <a:lnTo>
                  <a:pt x="114714" y="154499"/>
                </a:lnTo>
                <a:lnTo>
                  <a:pt x="122739" y="151829"/>
                </a:lnTo>
                <a:lnTo>
                  <a:pt x="127545" y="149783"/>
                </a:lnTo>
                <a:lnTo>
                  <a:pt x="135426" y="147510"/>
                </a:lnTo>
                <a:lnTo>
                  <a:pt x="143057" y="146500"/>
                </a:lnTo>
                <a:lnTo>
                  <a:pt x="147759" y="146231"/>
                </a:lnTo>
                <a:lnTo>
                  <a:pt x="152798" y="146051"/>
                </a:lnTo>
                <a:lnTo>
                  <a:pt x="178094" y="145798"/>
                </a:lnTo>
                <a:lnTo>
                  <a:pt x="187309" y="146715"/>
                </a:lnTo>
                <a:lnTo>
                  <a:pt x="196310" y="148279"/>
                </a:lnTo>
                <a:lnTo>
                  <a:pt x="205169" y="150274"/>
                </a:lnTo>
                <a:lnTo>
                  <a:pt x="212026" y="152556"/>
                </a:lnTo>
                <a:lnTo>
                  <a:pt x="217551" y="155031"/>
                </a:lnTo>
                <a:lnTo>
                  <a:pt x="222187" y="157633"/>
                </a:lnTo>
                <a:lnTo>
                  <a:pt x="227182" y="159367"/>
                </a:lnTo>
                <a:lnTo>
                  <a:pt x="232416" y="160524"/>
                </a:lnTo>
                <a:lnTo>
                  <a:pt x="237812" y="161295"/>
                </a:lnTo>
                <a:lnTo>
                  <a:pt x="243313" y="162761"/>
                </a:lnTo>
                <a:lnTo>
                  <a:pt x="248887" y="164691"/>
                </a:lnTo>
                <a:lnTo>
                  <a:pt x="254507" y="166931"/>
                </a:lnTo>
                <a:lnTo>
                  <a:pt x="263291" y="171958"/>
                </a:lnTo>
                <a:lnTo>
                  <a:pt x="266968" y="174633"/>
                </a:lnTo>
                <a:lnTo>
                  <a:pt x="269418" y="178321"/>
                </a:lnTo>
                <a:lnTo>
                  <a:pt x="272141" y="187499"/>
                </a:lnTo>
                <a:lnTo>
                  <a:pt x="275891" y="195387"/>
                </a:lnTo>
                <a:lnTo>
                  <a:pt x="278225" y="198825"/>
                </a:lnTo>
                <a:lnTo>
                  <a:pt x="279781" y="204926"/>
                </a:lnTo>
                <a:lnTo>
                  <a:pt x="280818" y="212804"/>
                </a:lnTo>
                <a:lnTo>
                  <a:pt x="281509" y="221866"/>
                </a:lnTo>
                <a:lnTo>
                  <a:pt x="281018" y="230764"/>
                </a:lnTo>
                <a:lnTo>
                  <a:pt x="279738" y="239554"/>
                </a:lnTo>
                <a:lnTo>
                  <a:pt x="277932" y="248272"/>
                </a:lnTo>
                <a:lnTo>
                  <a:pt x="275775" y="255988"/>
                </a:lnTo>
                <a:lnTo>
                  <a:pt x="273385" y="263038"/>
                </a:lnTo>
                <a:lnTo>
                  <a:pt x="270839" y="269642"/>
                </a:lnTo>
                <a:lnTo>
                  <a:pt x="267237" y="275951"/>
                </a:lnTo>
                <a:lnTo>
                  <a:pt x="262930" y="282061"/>
                </a:lnTo>
                <a:lnTo>
                  <a:pt x="258154" y="288039"/>
                </a:lnTo>
                <a:lnTo>
                  <a:pt x="253065" y="292977"/>
                </a:lnTo>
                <a:lnTo>
                  <a:pt x="247767" y="297222"/>
                </a:lnTo>
                <a:lnTo>
                  <a:pt x="242331" y="301005"/>
                </a:lnTo>
                <a:lnTo>
                  <a:pt x="236801" y="304479"/>
                </a:lnTo>
                <a:lnTo>
                  <a:pt x="231210" y="307747"/>
                </a:lnTo>
                <a:lnTo>
                  <a:pt x="225577" y="310879"/>
                </a:lnTo>
                <a:lnTo>
                  <a:pt x="218965" y="313919"/>
                </a:lnTo>
                <a:lnTo>
                  <a:pt x="211699" y="316898"/>
                </a:lnTo>
                <a:lnTo>
                  <a:pt x="203998" y="319837"/>
                </a:lnTo>
                <a:lnTo>
                  <a:pt x="196958" y="322748"/>
                </a:lnTo>
                <a:lnTo>
                  <a:pt x="190360" y="325642"/>
                </a:lnTo>
                <a:lnTo>
                  <a:pt x="184057" y="328524"/>
                </a:lnTo>
                <a:lnTo>
                  <a:pt x="176997" y="331398"/>
                </a:lnTo>
                <a:lnTo>
                  <a:pt x="169433" y="334265"/>
                </a:lnTo>
                <a:lnTo>
                  <a:pt x="161533" y="337130"/>
                </a:lnTo>
                <a:lnTo>
                  <a:pt x="154361" y="339040"/>
                </a:lnTo>
                <a:lnTo>
                  <a:pt x="147675" y="340313"/>
                </a:lnTo>
                <a:lnTo>
                  <a:pt x="141312" y="341162"/>
                </a:lnTo>
                <a:lnTo>
                  <a:pt x="134212" y="341728"/>
                </a:lnTo>
                <a:lnTo>
                  <a:pt x="126623" y="342105"/>
                </a:lnTo>
                <a:lnTo>
                  <a:pt x="111522" y="342524"/>
                </a:lnTo>
                <a:lnTo>
                  <a:pt x="81225" y="342793"/>
                </a:lnTo>
                <a:lnTo>
                  <a:pt x="71295" y="342815"/>
                </a:lnTo>
                <a:lnTo>
                  <a:pt x="62769" y="341878"/>
                </a:lnTo>
                <a:lnTo>
                  <a:pt x="55182" y="340299"/>
                </a:lnTo>
                <a:lnTo>
                  <a:pt x="48217" y="338296"/>
                </a:lnTo>
                <a:lnTo>
                  <a:pt x="40717" y="335054"/>
                </a:lnTo>
                <a:lnTo>
                  <a:pt x="32860" y="330988"/>
                </a:lnTo>
                <a:lnTo>
                  <a:pt x="24764" y="326373"/>
                </a:lnTo>
                <a:lnTo>
                  <a:pt x="18414" y="322343"/>
                </a:lnTo>
                <a:lnTo>
                  <a:pt x="13229" y="318705"/>
                </a:lnTo>
                <a:lnTo>
                  <a:pt x="0" y="3085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57"/>
          <p:cNvSpPr/>
          <p:nvPr/>
        </p:nvSpPr>
        <p:spPr>
          <a:xfrm>
            <a:off x="7606665" y="4804305"/>
            <a:ext cx="25365" cy="47731"/>
          </a:xfrm>
          <a:custGeom>
            <a:avLst/>
            <a:gdLst/>
            <a:ahLst/>
            <a:cxnLst/>
            <a:rect l="0" t="0" r="0" b="0"/>
            <a:pathLst>
              <a:path w="25365" h="47731">
                <a:moveTo>
                  <a:pt x="17144" y="47730"/>
                </a:moveTo>
                <a:lnTo>
                  <a:pt x="21695" y="38628"/>
                </a:lnTo>
                <a:lnTo>
                  <a:pt x="23036" y="34994"/>
                </a:lnTo>
                <a:lnTo>
                  <a:pt x="23930" y="31619"/>
                </a:lnTo>
                <a:lnTo>
                  <a:pt x="24525" y="28417"/>
                </a:lnTo>
                <a:lnTo>
                  <a:pt x="24923" y="25329"/>
                </a:lnTo>
                <a:lnTo>
                  <a:pt x="25187" y="22319"/>
                </a:lnTo>
                <a:lnTo>
                  <a:pt x="25364" y="19359"/>
                </a:lnTo>
                <a:lnTo>
                  <a:pt x="24529" y="17386"/>
                </a:lnTo>
                <a:lnTo>
                  <a:pt x="23020" y="16070"/>
                </a:lnTo>
                <a:lnTo>
                  <a:pt x="18306" y="13959"/>
                </a:lnTo>
                <a:lnTo>
                  <a:pt x="16966" y="12834"/>
                </a:lnTo>
                <a:lnTo>
                  <a:pt x="15120" y="11130"/>
                </a:lnTo>
                <a:lnTo>
                  <a:pt x="8956" y="5234"/>
                </a:lnTo>
                <a:lnTo>
                  <a:pt x="4135" y="425"/>
                </a:lnTo>
                <a:lnTo>
                  <a:pt x="2756" y="0"/>
                </a:lnTo>
                <a:lnTo>
                  <a:pt x="1838" y="670"/>
                </a:lnTo>
                <a:lnTo>
                  <a:pt x="0" y="220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58"/>
          <p:cNvSpPr/>
          <p:nvPr/>
        </p:nvSpPr>
        <p:spPr>
          <a:xfrm>
            <a:off x="7702660" y="4654987"/>
            <a:ext cx="315485" cy="316838"/>
          </a:xfrm>
          <a:custGeom>
            <a:avLst/>
            <a:gdLst/>
            <a:ahLst/>
            <a:cxnLst/>
            <a:rect l="0" t="0" r="0" b="0"/>
            <a:pathLst>
              <a:path w="315485" h="316838">
                <a:moveTo>
                  <a:pt x="24020" y="59888"/>
                </a:moveTo>
                <a:lnTo>
                  <a:pt x="24020" y="40575"/>
                </a:lnTo>
                <a:lnTo>
                  <a:pt x="24972" y="38440"/>
                </a:lnTo>
                <a:lnTo>
                  <a:pt x="26560" y="37017"/>
                </a:lnTo>
                <a:lnTo>
                  <a:pt x="28571" y="36068"/>
                </a:lnTo>
                <a:lnTo>
                  <a:pt x="35885" y="29934"/>
                </a:lnTo>
                <a:lnTo>
                  <a:pt x="44533" y="21810"/>
                </a:lnTo>
                <a:lnTo>
                  <a:pt x="51551" y="15024"/>
                </a:lnTo>
                <a:lnTo>
                  <a:pt x="55709" y="12833"/>
                </a:lnTo>
                <a:lnTo>
                  <a:pt x="65409" y="10400"/>
                </a:lnTo>
                <a:lnTo>
                  <a:pt x="73530" y="6778"/>
                </a:lnTo>
                <a:lnTo>
                  <a:pt x="80314" y="2946"/>
                </a:lnTo>
                <a:lnTo>
                  <a:pt x="86504" y="1243"/>
                </a:lnTo>
                <a:lnTo>
                  <a:pt x="94971" y="485"/>
                </a:lnTo>
                <a:lnTo>
                  <a:pt x="99895" y="284"/>
                </a:lnTo>
                <a:lnTo>
                  <a:pt x="110447" y="59"/>
                </a:lnTo>
                <a:lnTo>
                  <a:pt x="115928" y="0"/>
                </a:lnTo>
                <a:lnTo>
                  <a:pt x="122439" y="912"/>
                </a:lnTo>
                <a:lnTo>
                  <a:pt x="129637" y="2473"/>
                </a:lnTo>
                <a:lnTo>
                  <a:pt x="137294" y="4467"/>
                </a:lnTo>
                <a:lnTo>
                  <a:pt x="143351" y="6748"/>
                </a:lnTo>
                <a:lnTo>
                  <a:pt x="152620" y="11822"/>
                </a:lnTo>
                <a:lnTo>
                  <a:pt x="155474" y="14509"/>
                </a:lnTo>
                <a:lnTo>
                  <a:pt x="157376" y="17253"/>
                </a:lnTo>
                <a:lnTo>
                  <a:pt x="158644" y="20035"/>
                </a:lnTo>
                <a:lnTo>
                  <a:pt x="159489" y="24746"/>
                </a:lnTo>
                <a:lnTo>
                  <a:pt x="160053" y="30745"/>
                </a:lnTo>
                <a:lnTo>
                  <a:pt x="160429" y="37602"/>
                </a:lnTo>
                <a:lnTo>
                  <a:pt x="159726" y="46935"/>
                </a:lnTo>
                <a:lnTo>
                  <a:pt x="158306" y="57920"/>
                </a:lnTo>
                <a:lnTo>
                  <a:pt x="156406" y="70006"/>
                </a:lnTo>
                <a:lnTo>
                  <a:pt x="154188" y="79968"/>
                </a:lnTo>
                <a:lnTo>
                  <a:pt x="151755" y="88515"/>
                </a:lnTo>
                <a:lnTo>
                  <a:pt x="149182" y="96117"/>
                </a:lnTo>
                <a:lnTo>
                  <a:pt x="145561" y="104996"/>
                </a:lnTo>
                <a:lnTo>
                  <a:pt x="141243" y="114724"/>
                </a:lnTo>
                <a:lnTo>
                  <a:pt x="136458" y="125021"/>
                </a:lnTo>
                <a:lnTo>
                  <a:pt x="131364" y="134742"/>
                </a:lnTo>
                <a:lnTo>
                  <a:pt x="126062" y="144080"/>
                </a:lnTo>
                <a:lnTo>
                  <a:pt x="120623" y="153164"/>
                </a:lnTo>
                <a:lnTo>
                  <a:pt x="115092" y="161124"/>
                </a:lnTo>
                <a:lnTo>
                  <a:pt x="109500" y="168336"/>
                </a:lnTo>
                <a:lnTo>
                  <a:pt x="103867" y="175049"/>
                </a:lnTo>
                <a:lnTo>
                  <a:pt x="98206" y="183334"/>
                </a:lnTo>
                <a:lnTo>
                  <a:pt x="92527" y="192668"/>
                </a:lnTo>
                <a:lnTo>
                  <a:pt x="86836" y="202700"/>
                </a:lnTo>
                <a:lnTo>
                  <a:pt x="81137" y="211293"/>
                </a:lnTo>
                <a:lnTo>
                  <a:pt x="75433" y="218927"/>
                </a:lnTo>
                <a:lnTo>
                  <a:pt x="69726" y="225922"/>
                </a:lnTo>
                <a:lnTo>
                  <a:pt x="64015" y="233442"/>
                </a:lnTo>
                <a:lnTo>
                  <a:pt x="52590" y="249418"/>
                </a:lnTo>
                <a:lnTo>
                  <a:pt x="47829" y="255774"/>
                </a:lnTo>
                <a:lnTo>
                  <a:pt x="39999" y="265375"/>
                </a:lnTo>
                <a:lnTo>
                  <a:pt x="36578" y="270222"/>
                </a:lnTo>
                <a:lnTo>
                  <a:pt x="33344" y="275358"/>
                </a:lnTo>
                <a:lnTo>
                  <a:pt x="27212" y="285192"/>
                </a:lnTo>
                <a:lnTo>
                  <a:pt x="21311" y="292738"/>
                </a:lnTo>
                <a:lnTo>
                  <a:pt x="18404" y="295131"/>
                </a:lnTo>
                <a:lnTo>
                  <a:pt x="15513" y="296727"/>
                </a:lnTo>
                <a:lnTo>
                  <a:pt x="12634" y="297790"/>
                </a:lnTo>
                <a:lnTo>
                  <a:pt x="9762" y="300404"/>
                </a:lnTo>
                <a:lnTo>
                  <a:pt x="4030" y="308389"/>
                </a:lnTo>
                <a:lnTo>
                  <a:pt x="0" y="314493"/>
                </a:lnTo>
                <a:lnTo>
                  <a:pt x="1339" y="315349"/>
                </a:lnTo>
                <a:lnTo>
                  <a:pt x="7906" y="316301"/>
                </a:lnTo>
                <a:lnTo>
                  <a:pt x="13278" y="316555"/>
                </a:lnTo>
                <a:lnTo>
                  <a:pt x="26865" y="316837"/>
                </a:lnTo>
                <a:lnTo>
                  <a:pt x="32584" y="315959"/>
                </a:lnTo>
                <a:lnTo>
                  <a:pt x="41478" y="312445"/>
                </a:lnTo>
                <a:lnTo>
                  <a:pt x="51147" y="310247"/>
                </a:lnTo>
                <a:lnTo>
                  <a:pt x="56391" y="309661"/>
                </a:lnTo>
                <a:lnTo>
                  <a:pt x="61793" y="308319"/>
                </a:lnTo>
                <a:lnTo>
                  <a:pt x="67299" y="306471"/>
                </a:lnTo>
                <a:lnTo>
                  <a:pt x="72876" y="304287"/>
                </a:lnTo>
                <a:lnTo>
                  <a:pt x="86690" y="299319"/>
                </a:lnTo>
                <a:lnTo>
                  <a:pt x="94375" y="296661"/>
                </a:lnTo>
                <a:lnTo>
                  <a:pt x="101403" y="293937"/>
                </a:lnTo>
                <a:lnTo>
                  <a:pt x="107994" y="291168"/>
                </a:lnTo>
                <a:lnTo>
                  <a:pt x="114293" y="288370"/>
                </a:lnTo>
                <a:lnTo>
                  <a:pt x="123254" y="285551"/>
                </a:lnTo>
                <a:lnTo>
                  <a:pt x="133991" y="282720"/>
                </a:lnTo>
                <a:lnTo>
                  <a:pt x="145911" y="279880"/>
                </a:lnTo>
                <a:lnTo>
                  <a:pt x="156716" y="277987"/>
                </a:lnTo>
                <a:lnTo>
                  <a:pt x="166776" y="276725"/>
                </a:lnTo>
                <a:lnTo>
                  <a:pt x="176341" y="275883"/>
                </a:lnTo>
                <a:lnTo>
                  <a:pt x="184622" y="275322"/>
                </a:lnTo>
                <a:lnTo>
                  <a:pt x="198904" y="274699"/>
                </a:lnTo>
                <a:lnTo>
                  <a:pt x="208236" y="273580"/>
                </a:lnTo>
                <a:lnTo>
                  <a:pt x="219221" y="271882"/>
                </a:lnTo>
                <a:lnTo>
                  <a:pt x="231306" y="269797"/>
                </a:lnTo>
                <a:lnTo>
                  <a:pt x="242220" y="268407"/>
                </a:lnTo>
                <a:lnTo>
                  <a:pt x="252355" y="267481"/>
                </a:lnTo>
                <a:lnTo>
                  <a:pt x="261968" y="266863"/>
                </a:lnTo>
                <a:lnTo>
                  <a:pt x="271234" y="267404"/>
                </a:lnTo>
                <a:lnTo>
                  <a:pt x="315484" y="2742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159"/>
          <p:cNvSpPr/>
          <p:nvPr/>
        </p:nvSpPr>
        <p:spPr>
          <a:xfrm>
            <a:off x="7229475" y="4560570"/>
            <a:ext cx="231458" cy="521106"/>
          </a:xfrm>
          <a:custGeom>
            <a:avLst/>
            <a:gdLst/>
            <a:ahLst/>
            <a:cxnLst/>
            <a:rect l="0" t="0" r="0" b="0"/>
            <a:pathLst>
              <a:path w="231458" h="521106">
                <a:moveTo>
                  <a:pt x="231457" y="0"/>
                </a:moveTo>
                <a:lnTo>
                  <a:pt x="219526" y="23863"/>
                </a:lnTo>
                <a:lnTo>
                  <a:pt x="214089" y="37276"/>
                </a:lnTo>
                <a:lnTo>
                  <a:pt x="208498" y="51809"/>
                </a:lnTo>
                <a:lnTo>
                  <a:pt x="202838" y="64619"/>
                </a:lnTo>
                <a:lnTo>
                  <a:pt x="186988" y="94441"/>
                </a:lnTo>
                <a:lnTo>
                  <a:pt x="176093" y="114396"/>
                </a:lnTo>
                <a:lnTo>
                  <a:pt x="166925" y="130556"/>
                </a:lnTo>
                <a:lnTo>
                  <a:pt x="151658" y="156132"/>
                </a:lnTo>
                <a:lnTo>
                  <a:pt x="145874" y="166953"/>
                </a:lnTo>
                <a:lnTo>
                  <a:pt x="141064" y="177024"/>
                </a:lnTo>
                <a:lnTo>
                  <a:pt x="136905" y="186596"/>
                </a:lnTo>
                <a:lnTo>
                  <a:pt x="124664" y="212471"/>
                </a:lnTo>
                <a:lnTo>
                  <a:pt x="102624" y="257446"/>
                </a:lnTo>
                <a:lnTo>
                  <a:pt x="98896" y="265928"/>
                </a:lnTo>
                <a:lnTo>
                  <a:pt x="95458" y="274441"/>
                </a:lnTo>
                <a:lnTo>
                  <a:pt x="92213" y="282973"/>
                </a:lnTo>
                <a:lnTo>
                  <a:pt x="88145" y="291518"/>
                </a:lnTo>
                <a:lnTo>
                  <a:pt x="83529" y="300073"/>
                </a:lnTo>
                <a:lnTo>
                  <a:pt x="78545" y="308634"/>
                </a:lnTo>
                <a:lnTo>
                  <a:pt x="70469" y="323225"/>
                </a:lnTo>
                <a:lnTo>
                  <a:pt x="66981" y="329783"/>
                </a:lnTo>
                <a:lnTo>
                  <a:pt x="63107" y="344690"/>
                </a:lnTo>
                <a:lnTo>
                  <a:pt x="62074" y="352666"/>
                </a:lnTo>
                <a:lnTo>
                  <a:pt x="59480" y="362746"/>
                </a:lnTo>
                <a:lnTo>
                  <a:pt x="55846" y="374228"/>
                </a:lnTo>
                <a:lnTo>
                  <a:pt x="51518" y="386645"/>
                </a:lnTo>
                <a:lnTo>
                  <a:pt x="47680" y="396828"/>
                </a:lnTo>
                <a:lnTo>
                  <a:pt x="44169" y="405522"/>
                </a:lnTo>
                <a:lnTo>
                  <a:pt x="40876" y="413223"/>
                </a:lnTo>
                <a:lnTo>
                  <a:pt x="37728" y="422167"/>
                </a:lnTo>
                <a:lnTo>
                  <a:pt x="34676" y="431939"/>
                </a:lnTo>
                <a:lnTo>
                  <a:pt x="31690" y="442264"/>
                </a:lnTo>
                <a:lnTo>
                  <a:pt x="29699" y="451053"/>
                </a:lnTo>
                <a:lnTo>
                  <a:pt x="27487" y="465897"/>
                </a:lnTo>
                <a:lnTo>
                  <a:pt x="23964" y="476305"/>
                </a:lnTo>
                <a:lnTo>
                  <a:pt x="19223" y="485058"/>
                </a:lnTo>
                <a:lnTo>
                  <a:pt x="12151" y="499744"/>
                </a:lnTo>
                <a:lnTo>
                  <a:pt x="8680" y="510551"/>
                </a:lnTo>
                <a:lnTo>
                  <a:pt x="1996" y="520196"/>
                </a:lnTo>
                <a:lnTo>
                  <a:pt x="1331" y="521105"/>
                </a:lnTo>
                <a:lnTo>
                  <a:pt x="887" y="520758"/>
                </a:lnTo>
                <a:lnTo>
                  <a:pt x="0" y="5143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160"/>
          <p:cNvSpPr/>
          <p:nvPr/>
        </p:nvSpPr>
        <p:spPr>
          <a:xfrm>
            <a:off x="7093538" y="4629150"/>
            <a:ext cx="24495" cy="308611"/>
          </a:xfrm>
          <a:custGeom>
            <a:avLst/>
            <a:gdLst/>
            <a:ahLst/>
            <a:cxnLst/>
            <a:rect l="0" t="0" r="0" b="0"/>
            <a:pathLst>
              <a:path w="24495" h="308611">
                <a:moveTo>
                  <a:pt x="24494" y="0"/>
                </a:moveTo>
                <a:lnTo>
                  <a:pt x="19943" y="9102"/>
                </a:lnTo>
                <a:lnTo>
                  <a:pt x="18603" y="13688"/>
                </a:lnTo>
                <a:lnTo>
                  <a:pt x="17709" y="18650"/>
                </a:lnTo>
                <a:lnTo>
                  <a:pt x="17114" y="23863"/>
                </a:lnTo>
                <a:lnTo>
                  <a:pt x="16717" y="30196"/>
                </a:lnTo>
                <a:lnTo>
                  <a:pt x="16276" y="44853"/>
                </a:lnTo>
                <a:lnTo>
                  <a:pt x="15204" y="55619"/>
                </a:lnTo>
                <a:lnTo>
                  <a:pt x="13539" y="68512"/>
                </a:lnTo>
                <a:lnTo>
                  <a:pt x="11475" y="82822"/>
                </a:lnTo>
                <a:lnTo>
                  <a:pt x="10100" y="95220"/>
                </a:lnTo>
                <a:lnTo>
                  <a:pt x="9183" y="106342"/>
                </a:lnTo>
                <a:lnTo>
                  <a:pt x="8164" y="125368"/>
                </a:lnTo>
                <a:lnTo>
                  <a:pt x="7711" y="140174"/>
                </a:lnTo>
                <a:lnTo>
                  <a:pt x="6638" y="152504"/>
                </a:lnTo>
                <a:lnTo>
                  <a:pt x="2905" y="186524"/>
                </a:lnTo>
                <a:lnTo>
                  <a:pt x="1529" y="207217"/>
                </a:lnTo>
                <a:lnTo>
                  <a:pt x="611" y="229584"/>
                </a:lnTo>
                <a:lnTo>
                  <a:pt x="0" y="253069"/>
                </a:lnTo>
                <a:lnTo>
                  <a:pt x="545" y="269678"/>
                </a:lnTo>
                <a:lnTo>
                  <a:pt x="1860" y="281702"/>
                </a:lnTo>
                <a:lnTo>
                  <a:pt x="7349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161"/>
          <p:cNvSpPr/>
          <p:nvPr/>
        </p:nvSpPr>
        <p:spPr>
          <a:xfrm>
            <a:off x="7829550" y="3900487"/>
            <a:ext cx="291466" cy="480061"/>
          </a:xfrm>
          <a:custGeom>
            <a:avLst/>
            <a:gdLst/>
            <a:ahLst/>
            <a:cxnLst/>
            <a:rect l="0" t="0" r="0" b="0"/>
            <a:pathLst>
              <a:path w="291466" h="480061">
                <a:moveTo>
                  <a:pt x="291465" y="0"/>
                </a:moveTo>
                <a:lnTo>
                  <a:pt x="291465" y="9102"/>
                </a:lnTo>
                <a:lnTo>
                  <a:pt x="290512" y="12735"/>
                </a:lnTo>
                <a:lnTo>
                  <a:pt x="282715" y="26210"/>
                </a:lnTo>
                <a:lnTo>
                  <a:pt x="270432" y="46574"/>
                </a:lnTo>
                <a:lnTo>
                  <a:pt x="265059" y="55814"/>
                </a:lnTo>
                <a:lnTo>
                  <a:pt x="256552" y="71162"/>
                </a:lnTo>
                <a:lnTo>
                  <a:pt x="251997" y="77921"/>
                </a:lnTo>
                <a:lnTo>
                  <a:pt x="247056" y="84332"/>
                </a:lnTo>
                <a:lnTo>
                  <a:pt x="241855" y="90512"/>
                </a:lnTo>
                <a:lnTo>
                  <a:pt x="233539" y="102458"/>
                </a:lnTo>
                <a:lnTo>
                  <a:pt x="226667" y="115069"/>
                </a:lnTo>
                <a:lnTo>
                  <a:pt x="223502" y="122433"/>
                </a:lnTo>
                <a:lnTo>
                  <a:pt x="220438" y="130200"/>
                </a:lnTo>
                <a:lnTo>
                  <a:pt x="213634" y="142997"/>
                </a:lnTo>
                <a:lnTo>
                  <a:pt x="204335" y="159149"/>
                </a:lnTo>
                <a:lnTo>
                  <a:pt x="193374" y="177537"/>
                </a:lnTo>
                <a:lnTo>
                  <a:pt x="183208" y="192653"/>
                </a:lnTo>
                <a:lnTo>
                  <a:pt x="173574" y="205588"/>
                </a:lnTo>
                <a:lnTo>
                  <a:pt x="164293" y="217069"/>
                </a:lnTo>
                <a:lnTo>
                  <a:pt x="157153" y="227580"/>
                </a:lnTo>
                <a:lnTo>
                  <a:pt x="151441" y="237445"/>
                </a:lnTo>
                <a:lnTo>
                  <a:pt x="146681" y="246880"/>
                </a:lnTo>
                <a:lnTo>
                  <a:pt x="141602" y="256026"/>
                </a:lnTo>
                <a:lnTo>
                  <a:pt x="136311" y="264982"/>
                </a:lnTo>
                <a:lnTo>
                  <a:pt x="125352" y="282552"/>
                </a:lnTo>
                <a:lnTo>
                  <a:pt x="114132" y="299886"/>
                </a:lnTo>
                <a:lnTo>
                  <a:pt x="108473" y="307557"/>
                </a:lnTo>
                <a:lnTo>
                  <a:pt x="102796" y="314575"/>
                </a:lnTo>
                <a:lnTo>
                  <a:pt x="97104" y="321159"/>
                </a:lnTo>
                <a:lnTo>
                  <a:pt x="88242" y="333555"/>
                </a:lnTo>
                <a:lnTo>
                  <a:pt x="80176" y="346367"/>
                </a:lnTo>
                <a:lnTo>
                  <a:pt x="70241" y="361586"/>
                </a:lnTo>
                <a:lnTo>
                  <a:pt x="62015" y="375335"/>
                </a:lnTo>
                <a:lnTo>
                  <a:pt x="35321" y="422438"/>
                </a:lnTo>
                <a:lnTo>
                  <a:pt x="20143" y="447783"/>
                </a:lnTo>
                <a:lnTo>
                  <a:pt x="0" y="4800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162"/>
          <p:cNvSpPr/>
          <p:nvPr/>
        </p:nvSpPr>
        <p:spPr>
          <a:xfrm>
            <a:off x="7873604" y="3480915"/>
            <a:ext cx="272748" cy="299375"/>
          </a:xfrm>
          <a:custGeom>
            <a:avLst/>
            <a:gdLst/>
            <a:ahLst/>
            <a:cxnLst/>
            <a:rect l="0" t="0" r="0" b="0"/>
            <a:pathLst>
              <a:path w="272748" h="299375">
                <a:moveTo>
                  <a:pt x="7380" y="59527"/>
                </a:moveTo>
                <a:lnTo>
                  <a:pt x="0" y="59527"/>
                </a:lnTo>
                <a:lnTo>
                  <a:pt x="8262" y="54976"/>
                </a:lnTo>
                <a:lnTo>
                  <a:pt x="65157" y="26357"/>
                </a:lnTo>
                <a:lnTo>
                  <a:pt x="73520" y="23126"/>
                </a:lnTo>
                <a:lnTo>
                  <a:pt x="81001" y="20973"/>
                </a:lnTo>
                <a:lnTo>
                  <a:pt x="87893" y="19537"/>
                </a:lnTo>
                <a:lnTo>
                  <a:pt x="94394" y="17627"/>
                </a:lnTo>
                <a:lnTo>
                  <a:pt x="100631" y="15401"/>
                </a:lnTo>
                <a:lnTo>
                  <a:pt x="106696" y="12965"/>
                </a:lnTo>
                <a:lnTo>
                  <a:pt x="121053" y="7718"/>
                </a:lnTo>
                <a:lnTo>
                  <a:pt x="128882" y="4985"/>
                </a:lnTo>
                <a:lnTo>
                  <a:pt x="136959" y="3163"/>
                </a:lnTo>
                <a:lnTo>
                  <a:pt x="145201" y="1949"/>
                </a:lnTo>
                <a:lnTo>
                  <a:pt x="153554" y="1139"/>
                </a:lnTo>
                <a:lnTo>
                  <a:pt x="161979" y="599"/>
                </a:lnTo>
                <a:lnTo>
                  <a:pt x="170453" y="239"/>
                </a:lnTo>
                <a:lnTo>
                  <a:pt x="178961" y="0"/>
                </a:lnTo>
                <a:lnTo>
                  <a:pt x="186538" y="1744"/>
                </a:lnTo>
                <a:lnTo>
                  <a:pt x="193493" y="4813"/>
                </a:lnTo>
                <a:lnTo>
                  <a:pt x="200036" y="8763"/>
                </a:lnTo>
                <a:lnTo>
                  <a:pt x="204397" y="12350"/>
                </a:lnTo>
                <a:lnTo>
                  <a:pt x="207305" y="15693"/>
                </a:lnTo>
                <a:lnTo>
                  <a:pt x="209243" y="18874"/>
                </a:lnTo>
                <a:lnTo>
                  <a:pt x="211398" y="27489"/>
                </a:lnTo>
                <a:lnTo>
                  <a:pt x="212355" y="36716"/>
                </a:lnTo>
                <a:lnTo>
                  <a:pt x="212780" y="43991"/>
                </a:lnTo>
                <a:lnTo>
                  <a:pt x="211942" y="47265"/>
                </a:lnTo>
                <a:lnTo>
                  <a:pt x="208469" y="53442"/>
                </a:lnTo>
                <a:lnTo>
                  <a:pt x="201211" y="61903"/>
                </a:lnTo>
                <a:lnTo>
                  <a:pt x="196608" y="66826"/>
                </a:lnTo>
                <a:lnTo>
                  <a:pt x="190682" y="72013"/>
                </a:lnTo>
                <a:lnTo>
                  <a:pt x="183874" y="77376"/>
                </a:lnTo>
                <a:lnTo>
                  <a:pt x="176478" y="82856"/>
                </a:lnTo>
                <a:lnTo>
                  <a:pt x="169642" y="88415"/>
                </a:lnTo>
                <a:lnTo>
                  <a:pt x="163180" y="94026"/>
                </a:lnTo>
                <a:lnTo>
                  <a:pt x="156967" y="99671"/>
                </a:lnTo>
                <a:lnTo>
                  <a:pt x="150920" y="104387"/>
                </a:lnTo>
                <a:lnTo>
                  <a:pt x="144983" y="108484"/>
                </a:lnTo>
                <a:lnTo>
                  <a:pt x="139121" y="112168"/>
                </a:lnTo>
                <a:lnTo>
                  <a:pt x="133307" y="115575"/>
                </a:lnTo>
                <a:lnTo>
                  <a:pt x="127526" y="118800"/>
                </a:lnTo>
                <a:lnTo>
                  <a:pt x="121768" y="121903"/>
                </a:lnTo>
                <a:lnTo>
                  <a:pt x="116976" y="124923"/>
                </a:lnTo>
                <a:lnTo>
                  <a:pt x="109113" y="130819"/>
                </a:lnTo>
                <a:lnTo>
                  <a:pt x="104729" y="133725"/>
                </a:lnTo>
                <a:lnTo>
                  <a:pt x="99902" y="136615"/>
                </a:lnTo>
                <a:lnTo>
                  <a:pt x="94779" y="139494"/>
                </a:lnTo>
                <a:lnTo>
                  <a:pt x="86548" y="142693"/>
                </a:lnTo>
                <a:lnTo>
                  <a:pt x="79713" y="144114"/>
                </a:lnTo>
                <a:lnTo>
                  <a:pt x="72416" y="144915"/>
                </a:lnTo>
                <a:lnTo>
                  <a:pt x="72645" y="145028"/>
                </a:lnTo>
                <a:lnTo>
                  <a:pt x="73751" y="145102"/>
                </a:lnTo>
                <a:lnTo>
                  <a:pt x="75440" y="144200"/>
                </a:lnTo>
                <a:lnTo>
                  <a:pt x="79857" y="140657"/>
                </a:lnTo>
                <a:lnTo>
                  <a:pt x="83320" y="139331"/>
                </a:lnTo>
                <a:lnTo>
                  <a:pt x="87535" y="138447"/>
                </a:lnTo>
                <a:lnTo>
                  <a:pt x="92250" y="137858"/>
                </a:lnTo>
                <a:lnTo>
                  <a:pt x="97297" y="136513"/>
                </a:lnTo>
                <a:lnTo>
                  <a:pt x="102568" y="134663"/>
                </a:lnTo>
                <a:lnTo>
                  <a:pt x="107986" y="132478"/>
                </a:lnTo>
                <a:lnTo>
                  <a:pt x="113503" y="131021"/>
                </a:lnTo>
                <a:lnTo>
                  <a:pt x="119087" y="130050"/>
                </a:lnTo>
                <a:lnTo>
                  <a:pt x="124713" y="129402"/>
                </a:lnTo>
                <a:lnTo>
                  <a:pt x="131323" y="128018"/>
                </a:lnTo>
                <a:lnTo>
                  <a:pt x="138586" y="126143"/>
                </a:lnTo>
                <a:lnTo>
                  <a:pt x="146286" y="123940"/>
                </a:lnTo>
                <a:lnTo>
                  <a:pt x="154277" y="123424"/>
                </a:lnTo>
                <a:lnTo>
                  <a:pt x="162462" y="124033"/>
                </a:lnTo>
                <a:lnTo>
                  <a:pt x="170775" y="125391"/>
                </a:lnTo>
                <a:lnTo>
                  <a:pt x="180128" y="127249"/>
                </a:lnTo>
                <a:lnTo>
                  <a:pt x="200679" y="131853"/>
                </a:lnTo>
                <a:lnTo>
                  <a:pt x="211494" y="135367"/>
                </a:lnTo>
                <a:lnTo>
                  <a:pt x="222514" y="139615"/>
                </a:lnTo>
                <a:lnTo>
                  <a:pt x="233670" y="144351"/>
                </a:lnTo>
                <a:lnTo>
                  <a:pt x="243012" y="149414"/>
                </a:lnTo>
                <a:lnTo>
                  <a:pt x="251146" y="154694"/>
                </a:lnTo>
                <a:lnTo>
                  <a:pt x="258474" y="160120"/>
                </a:lnTo>
                <a:lnTo>
                  <a:pt x="266615" y="168687"/>
                </a:lnTo>
                <a:lnTo>
                  <a:pt x="268786" y="172306"/>
                </a:lnTo>
                <a:lnTo>
                  <a:pt x="271198" y="181406"/>
                </a:lnTo>
                <a:lnTo>
                  <a:pt x="271841" y="186500"/>
                </a:lnTo>
                <a:lnTo>
                  <a:pt x="272556" y="194699"/>
                </a:lnTo>
                <a:lnTo>
                  <a:pt x="272747" y="198219"/>
                </a:lnTo>
                <a:lnTo>
                  <a:pt x="270419" y="207211"/>
                </a:lnTo>
                <a:lnTo>
                  <a:pt x="268464" y="212275"/>
                </a:lnTo>
                <a:lnTo>
                  <a:pt x="263753" y="220443"/>
                </a:lnTo>
                <a:lnTo>
                  <a:pt x="257532" y="228200"/>
                </a:lnTo>
                <a:lnTo>
                  <a:pt x="253206" y="232936"/>
                </a:lnTo>
                <a:lnTo>
                  <a:pt x="248416" y="237998"/>
                </a:lnTo>
                <a:lnTo>
                  <a:pt x="242367" y="243278"/>
                </a:lnTo>
                <a:lnTo>
                  <a:pt x="235475" y="248703"/>
                </a:lnTo>
                <a:lnTo>
                  <a:pt x="228024" y="254224"/>
                </a:lnTo>
                <a:lnTo>
                  <a:pt x="221151" y="258857"/>
                </a:lnTo>
                <a:lnTo>
                  <a:pt x="214664" y="262899"/>
                </a:lnTo>
                <a:lnTo>
                  <a:pt x="208435" y="266546"/>
                </a:lnTo>
                <a:lnTo>
                  <a:pt x="200472" y="270882"/>
                </a:lnTo>
                <a:lnTo>
                  <a:pt x="181464" y="280780"/>
                </a:lnTo>
                <a:lnTo>
                  <a:pt x="172014" y="285134"/>
                </a:lnTo>
                <a:lnTo>
                  <a:pt x="162856" y="288989"/>
                </a:lnTo>
                <a:lnTo>
                  <a:pt x="153894" y="292512"/>
                </a:lnTo>
                <a:lnTo>
                  <a:pt x="146013" y="294860"/>
                </a:lnTo>
                <a:lnTo>
                  <a:pt x="138855" y="296426"/>
                </a:lnTo>
                <a:lnTo>
                  <a:pt x="132178" y="297470"/>
                </a:lnTo>
                <a:lnTo>
                  <a:pt x="125820" y="298165"/>
                </a:lnTo>
                <a:lnTo>
                  <a:pt x="119678" y="298629"/>
                </a:lnTo>
                <a:lnTo>
                  <a:pt x="113678" y="298939"/>
                </a:lnTo>
                <a:lnTo>
                  <a:pt x="101931" y="299282"/>
                </a:lnTo>
                <a:lnTo>
                  <a:pt x="96132" y="299374"/>
                </a:lnTo>
                <a:lnTo>
                  <a:pt x="90361" y="298482"/>
                </a:lnTo>
                <a:lnTo>
                  <a:pt x="84608" y="296936"/>
                </a:lnTo>
                <a:lnTo>
                  <a:pt x="78868" y="294952"/>
                </a:lnTo>
                <a:lnTo>
                  <a:pt x="73136" y="293629"/>
                </a:lnTo>
                <a:lnTo>
                  <a:pt x="67410" y="292748"/>
                </a:lnTo>
                <a:lnTo>
                  <a:pt x="61688" y="292160"/>
                </a:lnTo>
                <a:lnTo>
                  <a:pt x="56921" y="290816"/>
                </a:lnTo>
                <a:lnTo>
                  <a:pt x="49083" y="286782"/>
                </a:lnTo>
                <a:lnTo>
                  <a:pt x="42425" y="284354"/>
                </a:lnTo>
                <a:lnTo>
                  <a:pt x="39316" y="283707"/>
                </a:lnTo>
                <a:lnTo>
                  <a:pt x="33322" y="280448"/>
                </a:lnTo>
                <a:lnTo>
                  <a:pt x="30390" y="278245"/>
                </a:lnTo>
                <a:lnTo>
                  <a:pt x="24592" y="275797"/>
                </a:lnTo>
                <a:lnTo>
                  <a:pt x="18840" y="274710"/>
                </a:lnTo>
                <a:lnTo>
                  <a:pt x="15973" y="274420"/>
                </a:lnTo>
                <a:lnTo>
                  <a:pt x="7380" y="2738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163"/>
          <p:cNvSpPr/>
          <p:nvPr/>
        </p:nvSpPr>
        <p:spPr>
          <a:xfrm>
            <a:off x="7700962" y="4594860"/>
            <a:ext cx="188596" cy="480061"/>
          </a:xfrm>
          <a:custGeom>
            <a:avLst/>
            <a:gdLst/>
            <a:ahLst/>
            <a:cxnLst/>
            <a:rect l="0" t="0" r="0" b="0"/>
            <a:pathLst>
              <a:path w="188596" h="480061">
                <a:moveTo>
                  <a:pt x="188595" y="0"/>
                </a:moveTo>
                <a:lnTo>
                  <a:pt x="188595" y="11931"/>
                </a:lnTo>
                <a:lnTo>
                  <a:pt x="187643" y="13669"/>
                </a:lnTo>
                <a:lnTo>
                  <a:pt x="186055" y="14828"/>
                </a:lnTo>
                <a:lnTo>
                  <a:pt x="184044" y="15600"/>
                </a:lnTo>
                <a:lnTo>
                  <a:pt x="182704" y="17067"/>
                </a:lnTo>
                <a:lnTo>
                  <a:pt x="181810" y="18998"/>
                </a:lnTo>
                <a:lnTo>
                  <a:pt x="181215" y="21238"/>
                </a:lnTo>
                <a:lnTo>
                  <a:pt x="178012" y="26266"/>
                </a:lnTo>
                <a:lnTo>
                  <a:pt x="175825" y="28941"/>
                </a:lnTo>
                <a:lnTo>
                  <a:pt x="174366" y="32629"/>
                </a:lnTo>
                <a:lnTo>
                  <a:pt x="171362" y="45969"/>
                </a:lnTo>
                <a:lnTo>
                  <a:pt x="167283" y="53133"/>
                </a:lnTo>
                <a:lnTo>
                  <a:pt x="162296" y="62032"/>
                </a:lnTo>
                <a:lnTo>
                  <a:pt x="159632" y="67072"/>
                </a:lnTo>
                <a:lnTo>
                  <a:pt x="155952" y="73290"/>
                </a:lnTo>
                <a:lnTo>
                  <a:pt x="146782" y="87818"/>
                </a:lnTo>
                <a:lnTo>
                  <a:pt x="141436" y="101260"/>
                </a:lnTo>
                <a:lnTo>
                  <a:pt x="138108" y="113584"/>
                </a:lnTo>
                <a:lnTo>
                  <a:pt x="133454" y="125411"/>
                </a:lnTo>
                <a:lnTo>
                  <a:pt x="129926" y="133138"/>
                </a:lnTo>
                <a:lnTo>
                  <a:pt x="113119" y="167833"/>
                </a:lnTo>
                <a:lnTo>
                  <a:pt x="100344" y="193595"/>
                </a:lnTo>
                <a:lnTo>
                  <a:pt x="96985" y="205422"/>
                </a:lnTo>
                <a:lnTo>
                  <a:pt x="94539" y="217981"/>
                </a:lnTo>
                <a:lnTo>
                  <a:pt x="92554" y="225331"/>
                </a:lnTo>
                <a:lnTo>
                  <a:pt x="87808" y="240164"/>
                </a:lnTo>
                <a:lnTo>
                  <a:pt x="82524" y="253107"/>
                </a:lnTo>
                <a:lnTo>
                  <a:pt x="77000" y="265209"/>
                </a:lnTo>
                <a:lnTo>
                  <a:pt x="65692" y="288501"/>
                </a:lnTo>
                <a:lnTo>
                  <a:pt x="62845" y="296156"/>
                </a:lnTo>
                <a:lnTo>
                  <a:pt x="59994" y="305070"/>
                </a:lnTo>
                <a:lnTo>
                  <a:pt x="57141" y="314822"/>
                </a:lnTo>
                <a:lnTo>
                  <a:pt x="54287" y="323229"/>
                </a:lnTo>
                <a:lnTo>
                  <a:pt x="48575" y="337650"/>
                </a:lnTo>
                <a:lnTo>
                  <a:pt x="45718" y="346067"/>
                </a:lnTo>
                <a:lnTo>
                  <a:pt x="42862" y="355489"/>
                </a:lnTo>
                <a:lnTo>
                  <a:pt x="37147" y="376117"/>
                </a:lnTo>
                <a:lnTo>
                  <a:pt x="31433" y="397986"/>
                </a:lnTo>
                <a:lnTo>
                  <a:pt x="29528" y="407246"/>
                </a:lnTo>
                <a:lnTo>
                  <a:pt x="28258" y="415325"/>
                </a:lnTo>
                <a:lnTo>
                  <a:pt x="25895" y="428429"/>
                </a:lnTo>
                <a:lnTo>
                  <a:pt x="21668" y="437427"/>
                </a:lnTo>
                <a:lnTo>
                  <a:pt x="16615" y="444602"/>
                </a:lnTo>
                <a:lnTo>
                  <a:pt x="13935" y="447849"/>
                </a:lnTo>
                <a:lnTo>
                  <a:pt x="12147" y="451919"/>
                </a:lnTo>
                <a:lnTo>
                  <a:pt x="9631" y="464842"/>
                </a:lnTo>
                <a:lnTo>
                  <a:pt x="8712" y="475163"/>
                </a:lnTo>
                <a:lnTo>
                  <a:pt x="7713" y="476795"/>
                </a:lnTo>
                <a:lnTo>
                  <a:pt x="6094" y="477883"/>
                </a:lnTo>
                <a:lnTo>
                  <a:pt x="4063" y="478609"/>
                </a:lnTo>
                <a:lnTo>
                  <a:pt x="3661" y="479093"/>
                </a:lnTo>
                <a:lnTo>
                  <a:pt x="4346" y="479415"/>
                </a:lnTo>
                <a:lnTo>
                  <a:pt x="5755" y="479630"/>
                </a:lnTo>
                <a:lnTo>
                  <a:pt x="5742" y="479774"/>
                </a:lnTo>
                <a:lnTo>
                  <a:pt x="0" y="4800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164"/>
          <p:cNvSpPr/>
          <p:nvPr/>
        </p:nvSpPr>
        <p:spPr>
          <a:xfrm>
            <a:off x="8223884" y="3969067"/>
            <a:ext cx="377192" cy="420054"/>
          </a:xfrm>
          <a:custGeom>
            <a:avLst/>
            <a:gdLst/>
            <a:ahLst/>
            <a:cxnLst/>
            <a:rect l="0" t="0" r="0" b="0"/>
            <a:pathLst>
              <a:path w="377192" h="420054">
                <a:moveTo>
                  <a:pt x="377191" y="0"/>
                </a:moveTo>
                <a:lnTo>
                  <a:pt x="368090" y="4551"/>
                </a:lnTo>
                <a:lnTo>
                  <a:pt x="358540" y="11865"/>
                </a:lnTo>
                <a:lnTo>
                  <a:pt x="347947" y="21466"/>
                </a:lnTo>
                <a:lnTo>
                  <a:pt x="336889" y="32083"/>
                </a:lnTo>
                <a:lnTo>
                  <a:pt x="301749" y="66974"/>
                </a:lnTo>
                <a:lnTo>
                  <a:pt x="289749" y="77987"/>
                </a:lnTo>
                <a:lnTo>
                  <a:pt x="278891" y="87234"/>
                </a:lnTo>
                <a:lnTo>
                  <a:pt x="268796" y="95303"/>
                </a:lnTo>
                <a:lnTo>
                  <a:pt x="258254" y="105446"/>
                </a:lnTo>
                <a:lnTo>
                  <a:pt x="247418" y="116970"/>
                </a:lnTo>
                <a:lnTo>
                  <a:pt x="227121" y="139617"/>
                </a:lnTo>
                <a:lnTo>
                  <a:pt x="211750" y="156032"/>
                </a:lnTo>
                <a:lnTo>
                  <a:pt x="203079" y="165934"/>
                </a:lnTo>
                <a:lnTo>
                  <a:pt x="183286" y="189636"/>
                </a:lnTo>
                <a:lnTo>
                  <a:pt x="144009" y="241445"/>
                </a:lnTo>
                <a:lnTo>
                  <a:pt x="118865" y="275264"/>
                </a:lnTo>
                <a:lnTo>
                  <a:pt x="100199" y="298762"/>
                </a:lnTo>
                <a:lnTo>
                  <a:pt x="85850" y="315380"/>
                </a:lnTo>
                <a:lnTo>
                  <a:pt x="74378" y="327411"/>
                </a:lnTo>
                <a:lnTo>
                  <a:pt x="64826" y="338289"/>
                </a:lnTo>
                <a:lnTo>
                  <a:pt x="56553" y="348398"/>
                </a:lnTo>
                <a:lnTo>
                  <a:pt x="49132" y="357996"/>
                </a:lnTo>
                <a:lnTo>
                  <a:pt x="43233" y="365346"/>
                </a:lnTo>
                <a:lnTo>
                  <a:pt x="34138" y="376054"/>
                </a:lnTo>
                <a:lnTo>
                  <a:pt x="23662" y="387437"/>
                </a:lnTo>
                <a:lnTo>
                  <a:pt x="21489" y="390689"/>
                </a:lnTo>
                <a:lnTo>
                  <a:pt x="17481" y="399816"/>
                </a:lnTo>
                <a:lnTo>
                  <a:pt x="11636" y="408553"/>
                </a:lnTo>
                <a:lnTo>
                  <a:pt x="9935" y="414307"/>
                </a:lnTo>
                <a:lnTo>
                  <a:pt x="8528" y="416222"/>
                </a:lnTo>
                <a:lnTo>
                  <a:pt x="6638" y="417499"/>
                </a:lnTo>
                <a:lnTo>
                  <a:pt x="0" y="42005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165"/>
          <p:cNvSpPr/>
          <p:nvPr/>
        </p:nvSpPr>
        <p:spPr>
          <a:xfrm>
            <a:off x="8413925" y="3506152"/>
            <a:ext cx="350028" cy="145734"/>
          </a:xfrm>
          <a:custGeom>
            <a:avLst/>
            <a:gdLst/>
            <a:ahLst/>
            <a:cxnLst/>
            <a:rect l="0" t="0" r="0" b="0"/>
            <a:pathLst>
              <a:path w="350028" h="145734">
                <a:moveTo>
                  <a:pt x="58562" y="0"/>
                </a:moveTo>
                <a:lnTo>
                  <a:pt x="58562" y="4551"/>
                </a:lnTo>
                <a:lnTo>
                  <a:pt x="57610" y="8749"/>
                </a:lnTo>
                <a:lnTo>
                  <a:pt x="56023" y="14405"/>
                </a:lnTo>
                <a:lnTo>
                  <a:pt x="54011" y="21034"/>
                </a:lnTo>
                <a:lnTo>
                  <a:pt x="51718" y="26405"/>
                </a:lnTo>
                <a:lnTo>
                  <a:pt x="49237" y="30938"/>
                </a:lnTo>
                <a:lnTo>
                  <a:pt x="46630" y="34913"/>
                </a:lnTo>
                <a:lnTo>
                  <a:pt x="43940" y="39468"/>
                </a:lnTo>
                <a:lnTo>
                  <a:pt x="41194" y="44409"/>
                </a:lnTo>
                <a:lnTo>
                  <a:pt x="38411" y="49609"/>
                </a:lnTo>
                <a:lnTo>
                  <a:pt x="35603" y="54027"/>
                </a:lnTo>
                <a:lnTo>
                  <a:pt x="32778" y="57926"/>
                </a:lnTo>
                <a:lnTo>
                  <a:pt x="29943" y="61477"/>
                </a:lnTo>
                <a:lnTo>
                  <a:pt x="26147" y="67655"/>
                </a:lnTo>
                <a:lnTo>
                  <a:pt x="21712" y="75584"/>
                </a:lnTo>
                <a:lnTo>
                  <a:pt x="16851" y="84679"/>
                </a:lnTo>
                <a:lnTo>
                  <a:pt x="13610" y="91695"/>
                </a:lnTo>
                <a:lnTo>
                  <a:pt x="11449" y="97325"/>
                </a:lnTo>
                <a:lnTo>
                  <a:pt x="10008" y="102031"/>
                </a:lnTo>
                <a:lnTo>
                  <a:pt x="8095" y="106120"/>
                </a:lnTo>
                <a:lnTo>
                  <a:pt x="5868" y="109800"/>
                </a:lnTo>
                <a:lnTo>
                  <a:pt x="3430" y="113205"/>
                </a:lnTo>
                <a:lnTo>
                  <a:pt x="1805" y="116427"/>
                </a:lnTo>
                <a:lnTo>
                  <a:pt x="722" y="119528"/>
                </a:lnTo>
                <a:lnTo>
                  <a:pt x="0" y="122548"/>
                </a:lnTo>
                <a:lnTo>
                  <a:pt x="471" y="124562"/>
                </a:lnTo>
                <a:lnTo>
                  <a:pt x="1737" y="125903"/>
                </a:lnTo>
                <a:lnTo>
                  <a:pt x="3534" y="126798"/>
                </a:lnTo>
                <a:lnTo>
                  <a:pt x="8070" y="127792"/>
                </a:lnTo>
                <a:lnTo>
                  <a:pt x="18744" y="128431"/>
                </a:lnTo>
                <a:lnTo>
                  <a:pt x="105572" y="128584"/>
                </a:lnTo>
                <a:lnTo>
                  <a:pt x="123239" y="127632"/>
                </a:lnTo>
                <a:lnTo>
                  <a:pt x="170810" y="124036"/>
                </a:lnTo>
                <a:lnTo>
                  <a:pt x="192448" y="123648"/>
                </a:lnTo>
                <a:lnTo>
                  <a:pt x="211637" y="124342"/>
                </a:lnTo>
                <a:lnTo>
                  <a:pt x="242800" y="126701"/>
                </a:lnTo>
                <a:lnTo>
                  <a:pt x="263001" y="127749"/>
                </a:lnTo>
                <a:lnTo>
                  <a:pt x="278328" y="128215"/>
                </a:lnTo>
                <a:lnTo>
                  <a:pt x="285084" y="128339"/>
                </a:lnTo>
                <a:lnTo>
                  <a:pt x="290539" y="129374"/>
                </a:lnTo>
                <a:lnTo>
                  <a:pt x="299140" y="133065"/>
                </a:lnTo>
                <a:lnTo>
                  <a:pt x="306138" y="135340"/>
                </a:lnTo>
                <a:lnTo>
                  <a:pt x="313376" y="136351"/>
                </a:lnTo>
                <a:lnTo>
                  <a:pt x="322943" y="136801"/>
                </a:lnTo>
                <a:lnTo>
                  <a:pt x="327208" y="137873"/>
                </a:lnTo>
                <a:lnTo>
                  <a:pt x="334489" y="141605"/>
                </a:lnTo>
                <a:lnTo>
                  <a:pt x="340899" y="143898"/>
                </a:lnTo>
                <a:lnTo>
                  <a:pt x="350027" y="1457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166"/>
          <p:cNvSpPr/>
          <p:nvPr/>
        </p:nvSpPr>
        <p:spPr>
          <a:xfrm>
            <a:off x="8609647" y="3506152"/>
            <a:ext cx="34291" cy="402909"/>
          </a:xfrm>
          <a:custGeom>
            <a:avLst/>
            <a:gdLst/>
            <a:ahLst/>
            <a:cxnLst/>
            <a:rect l="0" t="0" r="0" b="0"/>
            <a:pathLst>
              <a:path w="34291" h="402909">
                <a:moveTo>
                  <a:pt x="0" y="0"/>
                </a:moveTo>
                <a:lnTo>
                  <a:pt x="0" y="33170"/>
                </a:lnTo>
                <a:lnTo>
                  <a:pt x="953" y="42116"/>
                </a:lnTo>
                <a:lnTo>
                  <a:pt x="4551" y="67296"/>
                </a:lnTo>
                <a:lnTo>
                  <a:pt x="5892" y="79154"/>
                </a:lnTo>
                <a:lnTo>
                  <a:pt x="6785" y="89917"/>
                </a:lnTo>
                <a:lnTo>
                  <a:pt x="7382" y="99949"/>
                </a:lnTo>
                <a:lnTo>
                  <a:pt x="8043" y="121257"/>
                </a:lnTo>
                <a:lnTo>
                  <a:pt x="8502" y="179057"/>
                </a:lnTo>
                <a:lnTo>
                  <a:pt x="8541" y="229124"/>
                </a:lnTo>
                <a:lnTo>
                  <a:pt x="9505" y="249904"/>
                </a:lnTo>
                <a:lnTo>
                  <a:pt x="11098" y="266615"/>
                </a:lnTo>
                <a:lnTo>
                  <a:pt x="13114" y="280613"/>
                </a:lnTo>
                <a:lnTo>
                  <a:pt x="14458" y="291851"/>
                </a:lnTo>
                <a:lnTo>
                  <a:pt x="15353" y="301247"/>
                </a:lnTo>
                <a:lnTo>
                  <a:pt x="15951" y="309417"/>
                </a:lnTo>
                <a:lnTo>
                  <a:pt x="17301" y="317720"/>
                </a:lnTo>
                <a:lnTo>
                  <a:pt x="19154" y="326114"/>
                </a:lnTo>
                <a:lnTo>
                  <a:pt x="21343" y="334567"/>
                </a:lnTo>
                <a:lnTo>
                  <a:pt x="22801" y="342107"/>
                </a:lnTo>
                <a:lnTo>
                  <a:pt x="23774" y="349039"/>
                </a:lnTo>
                <a:lnTo>
                  <a:pt x="24421" y="355565"/>
                </a:lnTo>
                <a:lnTo>
                  <a:pt x="25805" y="362773"/>
                </a:lnTo>
                <a:lnTo>
                  <a:pt x="27682" y="370436"/>
                </a:lnTo>
                <a:lnTo>
                  <a:pt x="34290" y="40290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167"/>
          <p:cNvSpPr/>
          <p:nvPr/>
        </p:nvSpPr>
        <p:spPr>
          <a:xfrm>
            <a:off x="8086725" y="4594860"/>
            <a:ext cx="25718" cy="360045"/>
          </a:xfrm>
          <a:custGeom>
            <a:avLst/>
            <a:gdLst/>
            <a:ahLst/>
            <a:cxnLst/>
            <a:rect l="0" t="0" r="0" b="0"/>
            <a:pathLst>
              <a:path w="25718" h="360045">
                <a:moveTo>
                  <a:pt x="25717" y="0"/>
                </a:moveTo>
                <a:lnTo>
                  <a:pt x="25717" y="133854"/>
                </a:lnTo>
                <a:lnTo>
                  <a:pt x="24765" y="146386"/>
                </a:lnTo>
                <a:lnTo>
                  <a:pt x="23177" y="157598"/>
                </a:lnTo>
                <a:lnTo>
                  <a:pt x="9235" y="227980"/>
                </a:lnTo>
                <a:lnTo>
                  <a:pt x="6156" y="250094"/>
                </a:lnTo>
                <a:lnTo>
                  <a:pt x="4104" y="271504"/>
                </a:lnTo>
                <a:lnTo>
                  <a:pt x="1823" y="308311"/>
                </a:lnTo>
                <a:lnTo>
                  <a:pt x="541" y="338790"/>
                </a:lnTo>
                <a:lnTo>
                  <a:pt x="0" y="36004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168"/>
          <p:cNvSpPr/>
          <p:nvPr/>
        </p:nvSpPr>
        <p:spPr>
          <a:xfrm>
            <a:off x="5797867" y="5538219"/>
            <a:ext cx="368618" cy="24143"/>
          </a:xfrm>
          <a:custGeom>
            <a:avLst/>
            <a:gdLst/>
            <a:ahLst/>
            <a:cxnLst/>
            <a:rect l="0" t="0" r="0" b="0"/>
            <a:pathLst>
              <a:path w="368618" h="24143">
                <a:moveTo>
                  <a:pt x="0" y="16760"/>
                </a:moveTo>
                <a:lnTo>
                  <a:pt x="0" y="21312"/>
                </a:lnTo>
                <a:lnTo>
                  <a:pt x="953" y="22652"/>
                </a:lnTo>
                <a:lnTo>
                  <a:pt x="2540" y="23546"/>
                </a:lnTo>
                <a:lnTo>
                  <a:pt x="4551" y="24142"/>
                </a:lnTo>
                <a:lnTo>
                  <a:pt x="7797" y="23586"/>
                </a:lnTo>
                <a:lnTo>
                  <a:pt x="11865" y="22263"/>
                </a:lnTo>
                <a:lnTo>
                  <a:pt x="16483" y="20430"/>
                </a:lnTo>
                <a:lnTo>
                  <a:pt x="20513" y="19206"/>
                </a:lnTo>
                <a:lnTo>
                  <a:pt x="24153" y="18391"/>
                </a:lnTo>
                <a:lnTo>
                  <a:pt x="27533" y="17848"/>
                </a:lnTo>
                <a:lnTo>
                  <a:pt x="33595" y="17485"/>
                </a:lnTo>
                <a:lnTo>
                  <a:pt x="50491" y="17083"/>
                </a:lnTo>
                <a:lnTo>
                  <a:pt x="72322" y="16857"/>
                </a:lnTo>
                <a:lnTo>
                  <a:pt x="78695" y="15872"/>
                </a:lnTo>
                <a:lnTo>
                  <a:pt x="84848" y="14263"/>
                </a:lnTo>
                <a:lnTo>
                  <a:pt x="90856" y="12238"/>
                </a:lnTo>
                <a:lnTo>
                  <a:pt x="97718" y="10888"/>
                </a:lnTo>
                <a:lnTo>
                  <a:pt x="105150" y="9988"/>
                </a:lnTo>
                <a:lnTo>
                  <a:pt x="210838" y="2534"/>
                </a:lnTo>
                <a:lnTo>
                  <a:pt x="244201" y="913"/>
                </a:lnTo>
                <a:lnTo>
                  <a:pt x="286334" y="192"/>
                </a:lnTo>
                <a:lnTo>
                  <a:pt x="310904" y="0"/>
                </a:lnTo>
                <a:lnTo>
                  <a:pt x="327284" y="824"/>
                </a:lnTo>
                <a:lnTo>
                  <a:pt x="338204" y="2326"/>
                </a:lnTo>
                <a:lnTo>
                  <a:pt x="345485" y="4281"/>
                </a:lnTo>
                <a:lnTo>
                  <a:pt x="351290" y="5583"/>
                </a:lnTo>
                <a:lnTo>
                  <a:pt x="356114" y="6451"/>
                </a:lnTo>
                <a:lnTo>
                  <a:pt x="368617" y="818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169"/>
          <p:cNvSpPr/>
          <p:nvPr/>
        </p:nvSpPr>
        <p:spPr>
          <a:xfrm>
            <a:off x="5741493" y="5674995"/>
            <a:ext cx="382130" cy="16793"/>
          </a:xfrm>
          <a:custGeom>
            <a:avLst/>
            <a:gdLst/>
            <a:ahLst/>
            <a:cxnLst/>
            <a:rect l="0" t="0" r="0" b="0"/>
            <a:pathLst>
              <a:path w="382130" h="16793">
                <a:moveTo>
                  <a:pt x="4939" y="8572"/>
                </a:moveTo>
                <a:lnTo>
                  <a:pt x="0" y="8572"/>
                </a:lnTo>
                <a:lnTo>
                  <a:pt x="2109" y="8572"/>
                </a:lnTo>
                <a:lnTo>
                  <a:pt x="5910" y="9525"/>
                </a:lnTo>
                <a:lnTo>
                  <a:pt x="11301" y="11112"/>
                </a:lnTo>
                <a:lnTo>
                  <a:pt x="17753" y="13123"/>
                </a:lnTo>
                <a:lnTo>
                  <a:pt x="23007" y="14463"/>
                </a:lnTo>
                <a:lnTo>
                  <a:pt x="27462" y="15357"/>
                </a:lnTo>
                <a:lnTo>
                  <a:pt x="31384" y="15953"/>
                </a:lnTo>
                <a:lnTo>
                  <a:pt x="35904" y="16351"/>
                </a:lnTo>
                <a:lnTo>
                  <a:pt x="46006" y="16792"/>
                </a:lnTo>
                <a:lnTo>
                  <a:pt x="51367" y="15957"/>
                </a:lnTo>
                <a:lnTo>
                  <a:pt x="56846" y="14448"/>
                </a:lnTo>
                <a:lnTo>
                  <a:pt x="62404" y="12489"/>
                </a:lnTo>
                <a:lnTo>
                  <a:pt x="69919" y="11183"/>
                </a:lnTo>
                <a:lnTo>
                  <a:pt x="78739" y="10313"/>
                </a:lnTo>
                <a:lnTo>
                  <a:pt x="96794" y="9346"/>
                </a:lnTo>
                <a:lnTo>
                  <a:pt x="111169" y="8916"/>
                </a:lnTo>
                <a:lnTo>
                  <a:pt x="209640" y="1832"/>
                </a:lnTo>
                <a:lnTo>
                  <a:pt x="232124" y="814"/>
                </a:lnTo>
                <a:lnTo>
                  <a:pt x="260848" y="241"/>
                </a:lnTo>
                <a:lnTo>
                  <a:pt x="38212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170"/>
          <p:cNvSpPr/>
          <p:nvPr/>
        </p:nvSpPr>
        <p:spPr>
          <a:xfrm>
            <a:off x="6458303" y="5374957"/>
            <a:ext cx="25365" cy="548641"/>
          </a:xfrm>
          <a:custGeom>
            <a:avLst/>
            <a:gdLst/>
            <a:ahLst/>
            <a:cxnLst/>
            <a:rect l="0" t="0" r="0" b="0"/>
            <a:pathLst>
              <a:path w="25365" h="548641">
                <a:moveTo>
                  <a:pt x="8219" y="0"/>
                </a:moveTo>
                <a:lnTo>
                  <a:pt x="3668" y="0"/>
                </a:lnTo>
                <a:lnTo>
                  <a:pt x="2327" y="953"/>
                </a:lnTo>
                <a:lnTo>
                  <a:pt x="1434" y="2540"/>
                </a:lnTo>
                <a:lnTo>
                  <a:pt x="838" y="4551"/>
                </a:lnTo>
                <a:lnTo>
                  <a:pt x="441" y="19226"/>
                </a:lnTo>
                <a:lnTo>
                  <a:pt x="0" y="71093"/>
                </a:lnTo>
                <a:lnTo>
                  <a:pt x="835" y="94067"/>
                </a:lnTo>
                <a:lnTo>
                  <a:pt x="2344" y="113194"/>
                </a:lnTo>
                <a:lnTo>
                  <a:pt x="11609" y="189470"/>
                </a:lnTo>
                <a:lnTo>
                  <a:pt x="13337" y="207276"/>
                </a:lnTo>
                <a:lnTo>
                  <a:pt x="14488" y="222957"/>
                </a:lnTo>
                <a:lnTo>
                  <a:pt x="15256" y="237220"/>
                </a:lnTo>
                <a:lnTo>
                  <a:pt x="16109" y="263229"/>
                </a:lnTo>
                <a:lnTo>
                  <a:pt x="16337" y="275498"/>
                </a:lnTo>
                <a:lnTo>
                  <a:pt x="22593" y="390053"/>
                </a:lnTo>
                <a:lnTo>
                  <a:pt x="25364" y="5486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171"/>
          <p:cNvSpPr/>
          <p:nvPr/>
        </p:nvSpPr>
        <p:spPr>
          <a:xfrm>
            <a:off x="6622421" y="5358002"/>
            <a:ext cx="358452" cy="470775"/>
          </a:xfrm>
          <a:custGeom>
            <a:avLst/>
            <a:gdLst/>
            <a:ahLst/>
            <a:cxnLst/>
            <a:rect l="0" t="0" r="0" b="0"/>
            <a:pathLst>
              <a:path w="358452" h="470775">
                <a:moveTo>
                  <a:pt x="15551" y="111252"/>
                </a:moveTo>
                <a:lnTo>
                  <a:pt x="15551" y="97600"/>
                </a:lnTo>
                <a:lnTo>
                  <a:pt x="16504" y="92626"/>
                </a:lnTo>
                <a:lnTo>
                  <a:pt x="22395" y="80122"/>
                </a:lnTo>
                <a:lnTo>
                  <a:pt x="30173" y="65728"/>
                </a:lnTo>
                <a:lnTo>
                  <a:pt x="41335" y="51848"/>
                </a:lnTo>
                <a:lnTo>
                  <a:pt x="47013" y="44846"/>
                </a:lnTo>
                <a:lnTo>
                  <a:pt x="52711" y="35383"/>
                </a:lnTo>
                <a:lnTo>
                  <a:pt x="63499" y="24828"/>
                </a:lnTo>
                <a:lnTo>
                  <a:pt x="70376" y="19346"/>
                </a:lnTo>
                <a:lnTo>
                  <a:pt x="80558" y="10716"/>
                </a:lnTo>
                <a:lnTo>
                  <a:pt x="84606" y="7080"/>
                </a:lnTo>
                <a:lnTo>
                  <a:pt x="89211" y="4657"/>
                </a:lnTo>
                <a:lnTo>
                  <a:pt x="99406" y="1964"/>
                </a:lnTo>
                <a:lnTo>
                  <a:pt x="105745" y="1246"/>
                </a:lnTo>
                <a:lnTo>
                  <a:pt x="112828" y="768"/>
                </a:lnTo>
                <a:lnTo>
                  <a:pt x="120407" y="448"/>
                </a:lnTo>
                <a:lnTo>
                  <a:pt x="136449" y="94"/>
                </a:lnTo>
                <a:lnTo>
                  <a:pt x="144727" y="0"/>
                </a:lnTo>
                <a:lnTo>
                  <a:pt x="152150" y="889"/>
                </a:lnTo>
                <a:lnTo>
                  <a:pt x="159006" y="2434"/>
                </a:lnTo>
                <a:lnTo>
                  <a:pt x="165480" y="4417"/>
                </a:lnTo>
                <a:lnTo>
                  <a:pt x="175213" y="9160"/>
                </a:lnTo>
                <a:lnTo>
                  <a:pt x="183667" y="14443"/>
                </a:lnTo>
                <a:lnTo>
                  <a:pt x="193774" y="19966"/>
                </a:lnTo>
                <a:lnTo>
                  <a:pt x="202077" y="28136"/>
                </a:lnTo>
                <a:lnTo>
                  <a:pt x="208941" y="39069"/>
                </a:lnTo>
                <a:lnTo>
                  <a:pt x="215167" y="53454"/>
                </a:lnTo>
                <a:lnTo>
                  <a:pt x="218161" y="65100"/>
                </a:lnTo>
                <a:lnTo>
                  <a:pt x="221110" y="79531"/>
                </a:lnTo>
                <a:lnTo>
                  <a:pt x="224027" y="95821"/>
                </a:lnTo>
                <a:lnTo>
                  <a:pt x="225973" y="109537"/>
                </a:lnTo>
                <a:lnTo>
                  <a:pt x="227270" y="121539"/>
                </a:lnTo>
                <a:lnTo>
                  <a:pt x="228134" y="132398"/>
                </a:lnTo>
                <a:lnTo>
                  <a:pt x="227758" y="143447"/>
                </a:lnTo>
                <a:lnTo>
                  <a:pt x="226555" y="154623"/>
                </a:lnTo>
                <a:lnTo>
                  <a:pt x="224800" y="165884"/>
                </a:lnTo>
                <a:lnTo>
                  <a:pt x="223630" y="177201"/>
                </a:lnTo>
                <a:lnTo>
                  <a:pt x="222851" y="188556"/>
                </a:lnTo>
                <a:lnTo>
                  <a:pt x="222331" y="199935"/>
                </a:lnTo>
                <a:lnTo>
                  <a:pt x="221032" y="212285"/>
                </a:lnTo>
                <a:lnTo>
                  <a:pt x="219214" y="225280"/>
                </a:lnTo>
                <a:lnTo>
                  <a:pt x="217049" y="238706"/>
                </a:lnTo>
                <a:lnTo>
                  <a:pt x="214653" y="251466"/>
                </a:lnTo>
                <a:lnTo>
                  <a:pt x="209451" y="275805"/>
                </a:lnTo>
                <a:lnTo>
                  <a:pt x="205777" y="287629"/>
                </a:lnTo>
                <a:lnTo>
                  <a:pt x="201424" y="299322"/>
                </a:lnTo>
                <a:lnTo>
                  <a:pt x="196617" y="310927"/>
                </a:lnTo>
                <a:lnTo>
                  <a:pt x="192459" y="321522"/>
                </a:lnTo>
                <a:lnTo>
                  <a:pt x="185299" y="340913"/>
                </a:lnTo>
                <a:lnTo>
                  <a:pt x="175913" y="367896"/>
                </a:lnTo>
                <a:lnTo>
                  <a:pt x="170084" y="378550"/>
                </a:lnTo>
                <a:lnTo>
                  <a:pt x="162388" y="390416"/>
                </a:lnTo>
                <a:lnTo>
                  <a:pt x="153448" y="403089"/>
                </a:lnTo>
                <a:lnTo>
                  <a:pt x="145582" y="413443"/>
                </a:lnTo>
                <a:lnTo>
                  <a:pt x="138433" y="422250"/>
                </a:lnTo>
                <a:lnTo>
                  <a:pt x="131762" y="430027"/>
                </a:lnTo>
                <a:lnTo>
                  <a:pt x="125410" y="436164"/>
                </a:lnTo>
                <a:lnTo>
                  <a:pt x="119271" y="441207"/>
                </a:lnTo>
                <a:lnTo>
                  <a:pt x="113273" y="445523"/>
                </a:lnTo>
                <a:lnTo>
                  <a:pt x="107369" y="449352"/>
                </a:lnTo>
                <a:lnTo>
                  <a:pt x="101528" y="452857"/>
                </a:lnTo>
                <a:lnTo>
                  <a:pt x="95729" y="456146"/>
                </a:lnTo>
                <a:lnTo>
                  <a:pt x="84206" y="462341"/>
                </a:lnTo>
                <a:lnTo>
                  <a:pt x="78466" y="465327"/>
                </a:lnTo>
                <a:lnTo>
                  <a:pt x="72734" y="467317"/>
                </a:lnTo>
                <a:lnTo>
                  <a:pt x="67008" y="468644"/>
                </a:lnTo>
                <a:lnTo>
                  <a:pt x="61286" y="469529"/>
                </a:lnTo>
                <a:lnTo>
                  <a:pt x="55566" y="470118"/>
                </a:lnTo>
                <a:lnTo>
                  <a:pt x="49848" y="470511"/>
                </a:lnTo>
                <a:lnTo>
                  <a:pt x="44130" y="470774"/>
                </a:lnTo>
                <a:lnTo>
                  <a:pt x="37462" y="469996"/>
                </a:lnTo>
                <a:lnTo>
                  <a:pt x="30158" y="468524"/>
                </a:lnTo>
                <a:lnTo>
                  <a:pt x="22431" y="466592"/>
                </a:lnTo>
                <a:lnTo>
                  <a:pt x="17281" y="464350"/>
                </a:lnTo>
                <a:lnTo>
                  <a:pt x="13847" y="461903"/>
                </a:lnTo>
                <a:lnTo>
                  <a:pt x="3784" y="451133"/>
                </a:lnTo>
                <a:lnTo>
                  <a:pt x="1992" y="448330"/>
                </a:lnTo>
                <a:lnTo>
                  <a:pt x="0" y="442675"/>
                </a:lnTo>
                <a:lnTo>
                  <a:pt x="421" y="439833"/>
                </a:lnTo>
                <a:lnTo>
                  <a:pt x="1654" y="436986"/>
                </a:lnTo>
                <a:lnTo>
                  <a:pt x="7941" y="428429"/>
                </a:lnTo>
                <a:lnTo>
                  <a:pt x="10478" y="425573"/>
                </a:lnTo>
                <a:lnTo>
                  <a:pt x="20916" y="417321"/>
                </a:lnTo>
                <a:lnTo>
                  <a:pt x="27700" y="412453"/>
                </a:lnTo>
                <a:lnTo>
                  <a:pt x="34128" y="409208"/>
                </a:lnTo>
                <a:lnTo>
                  <a:pt x="40318" y="407045"/>
                </a:lnTo>
                <a:lnTo>
                  <a:pt x="46350" y="405602"/>
                </a:lnTo>
                <a:lnTo>
                  <a:pt x="52276" y="403688"/>
                </a:lnTo>
                <a:lnTo>
                  <a:pt x="58132" y="401460"/>
                </a:lnTo>
                <a:lnTo>
                  <a:pt x="63941" y="399022"/>
                </a:lnTo>
                <a:lnTo>
                  <a:pt x="69718" y="397396"/>
                </a:lnTo>
                <a:lnTo>
                  <a:pt x="75475" y="396312"/>
                </a:lnTo>
                <a:lnTo>
                  <a:pt x="81218" y="395590"/>
                </a:lnTo>
                <a:lnTo>
                  <a:pt x="87904" y="395108"/>
                </a:lnTo>
                <a:lnTo>
                  <a:pt x="95219" y="394787"/>
                </a:lnTo>
                <a:lnTo>
                  <a:pt x="112871" y="394431"/>
                </a:lnTo>
                <a:lnTo>
                  <a:pt x="136592" y="394272"/>
                </a:lnTo>
                <a:lnTo>
                  <a:pt x="158158" y="396135"/>
                </a:lnTo>
                <a:lnTo>
                  <a:pt x="241743" y="405953"/>
                </a:lnTo>
                <a:lnTo>
                  <a:pt x="260643" y="407732"/>
                </a:lnTo>
                <a:lnTo>
                  <a:pt x="276101" y="408918"/>
                </a:lnTo>
                <a:lnTo>
                  <a:pt x="287358" y="408756"/>
                </a:lnTo>
                <a:lnTo>
                  <a:pt x="295816" y="407696"/>
                </a:lnTo>
                <a:lnTo>
                  <a:pt x="329886" y="399150"/>
                </a:lnTo>
                <a:lnTo>
                  <a:pt x="337503" y="396530"/>
                </a:lnTo>
                <a:lnTo>
                  <a:pt x="343533" y="393830"/>
                </a:lnTo>
                <a:lnTo>
                  <a:pt x="358451" y="385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172"/>
          <p:cNvSpPr/>
          <p:nvPr/>
        </p:nvSpPr>
        <p:spPr>
          <a:xfrm>
            <a:off x="7002057" y="5340667"/>
            <a:ext cx="295559" cy="394290"/>
          </a:xfrm>
          <a:custGeom>
            <a:avLst/>
            <a:gdLst/>
            <a:ahLst/>
            <a:cxnLst/>
            <a:rect l="0" t="0" r="0" b="0"/>
            <a:pathLst>
              <a:path w="295559" h="394290">
                <a:moveTo>
                  <a:pt x="150265" y="0"/>
                </a:moveTo>
                <a:lnTo>
                  <a:pt x="111639" y="0"/>
                </a:lnTo>
                <a:lnTo>
                  <a:pt x="107370" y="953"/>
                </a:lnTo>
                <a:lnTo>
                  <a:pt x="104523" y="2540"/>
                </a:lnTo>
                <a:lnTo>
                  <a:pt x="95404" y="11932"/>
                </a:lnTo>
                <a:lnTo>
                  <a:pt x="87465" y="17368"/>
                </a:lnTo>
                <a:lnTo>
                  <a:pt x="78539" y="22959"/>
                </a:lnTo>
                <a:lnTo>
                  <a:pt x="71397" y="28619"/>
                </a:lnTo>
                <a:lnTo>
                  <a:pt x="62507" y="39390"/>
                </a:lnTo>
                <a:lnTo>
                  <a:pt x="57471" y="46263"/>
                </a:lnTo>
                <a:lnTo>
                  <a:pt x="53159" y="52749"/>
                </a:lnTo>
                <a:lnTo>
                  <a:pt x="45829" y="65037"/>
                </a:lnTo>
                <a:lnTo>
                  <a:pt x="39396" y="76848"/>
                </a:lnTo>
                <a:lnTo>
                  <a:pt x="36348" y="82665"/>
                </a:lnTo>
                <a:lnTo>
                  <a:pt x="32410" y="93210"/>
                </a:lnTo>
                <a:lnTo>
                  <a:pt x="27880" y="106907"/>
                </a:lnTo>
                <a:lnTo>
                  <a:pt x="11473" y="158595"/>
                </a:lnTo>
                <a:lnTo>
                  <a:pt x="9160" y="168595"/>
                </a:lnTo>
                <a:lnTo>
                  <a:pt x="7618" y="178119"/>
                </a:lnTo>
                <a:lnTo>
                  <a:pt x="6589" y="187326"/>
                </a:lnTo>
                <a:lnTo>
                  <a:pt x="2906" y="212796"/>
                </a:lnTo>
                <a:lnTo>
                  <a:pt x="591" y="227590"/>
                </a:lnTo>
                <a:lnTo>
                  <a:pt x="0" y="245071"/>
                </a:lnTo>
                <a:lnTo>
                  <a:pt x="558" y="264346"/>
                </a:lnTo>
                <a:lnTo>
                  <a:pt x="2766" y="300367"/>
                </a:lnTo>
                <a:lnTo>
                  <a:pt x="3747" y="322727"/>
                </a:lnTo>
                <a:lnTo>
                  <a:pt x="5914" y="332308"/>
                </a:lnTo>
                <a:lnTo>
                  <a:pt x="9263" y="341554"/>
                </a:lnTo>
                <a:lnTo>
                  <a:pt x="13402" y="350575"/>
                </a:lnTo>
                <a:lnTo>
                  <a:pt x="17113" y="357542"/>
                </a:lnTo>
                <a:lnTo>
                  <a:pt x="23776" y="367823"/>
                </a:lnTo>
                <a:lnTo>
                  <a:pt x="32453" y="375567"/>
                </a:lnTo>
                <a:lnTo>
                  <a:pt x="37433" y="378966"/>
                </a:lnTo>
                <a:lnTo>
                  <a:pt x="45508" y="385282"/>
                </a:lnTo>
                <a:lnTo>
                  <a:pt x="48994" y="388300"/>
                </a:lnTo>
                <a:lnTo>
                  <a:pt x="53223" y="390311"/>
                </a:lnTo>
                <a:lnTo>
                  <a:pt x="57949" y="391652"/>
                </a:lnTo>
                <a:lnTo>
                  <a:pt x="63004" y="392547"/>
                </a:lnTo>
                <a:lnTo>
                  <a:pt x="68278" y="393143"/>
                </a:lnTo>
                <a:lnTo>
                  <a:pt x="73700" y="393540"/>
                </a:lnTo>
                <a:lnTo>
                  <a:pt x="79219" y="393805"/>
                </a:lnTo>
                <a:lnTo>
                  <a:pt x="90432" y="394100"/>
                </a:lnTo>
                <a:lnTo>
                  <a:pt x="117702" y="394289"/>
                </a:lnTo>
                <a:lnTo>
                  <a:pt x="124747" y="393351"/>
                </a:lnTo>
                <a:lnTo>
                  <a:pt x="131348" y="391774"/>
                </a:lnTo>
                <a:lnTo>
                  <a:pt x="160181" y="382399"/>
                </a:lnTo>
                <a:lnTo>
                  <a:pt x="167353" y="379710"/>
                </a:lnTo>
                <a:lnTo>
                  <a:pt x="174040" y="376966"/>
                </a:lnTo>
                <a:lnTo>
                  <a:pt x="180403" y="374183"/>
                </a:lnTo>
                <a:lnTo>
                  <a:pt x="192552" y="368551"/>
                </a:lnTo>
                <a:lnTo>
                  <a:pt x="198459" y="365716"/>
                </a:lnTo>
                <a:lnTo>
                  <a:pt x="204302" y="361920"/>
                </a:lnTo>
                <a:lnTo>
                  <a:pt x="210102" y="357485"/>
                </a:lnTo>
                <a:lnTo>
                  <a:pt x="215874" y="352624"/>
                </a:lnTo>
                <a:lnTo>
                  <a:pt x="224827" y="342142"/>
                </a:lnTo>
                <a:lnTo>
                  <a:pt x="232934" y="331133"/>
                </a:lnTo>
                <a:lnTo>
                  <a:pt x="237763" y="325531"/>
                </a:lnTo>
                <a:lnTo>
                  <a:pt x="242887" y="319890"/>
                </a:lnTo>
                <a:lnTo>
                  <a:pt x="253660" y="308543"/>
                </a:lnTo>
                <a:lnTo>
                  <a:pt x="259200" y="302851"/>
                </a:lnTo>
                <a:lnTo>
                  <a:pt x="264799" y="294293"/>
                </a:lnTo>
                <a:lnTo>
                  <a:pt x="270436" y="283826"/>
                </a:lnTo>
                <a:lnTo>
                  <a:pt x="276099" y="272084"/>
                </a:lnTo>
                <a:lnTo>
                  <a:pt x="279875" y="262353"/>
                </a:lnTo>
                <a:lnTo>
                  <a:pt x="282391" y="253959"/>
                </a:lnTo>
                <a:lnTo>
                  <a:pt x="284069" y="246459"/>
                </a:lnTo>
                <a:lnTo>
                  <a:pt x="286140" y="239554"/>
                </a:lnTo>
                <a:lnTo>
                  <a:pt x="288473" y="233045"/>
                </a:lnTo>
                <a:lnTo>
                  <a:pt x="290981" y="226801"/>
                </a:lnTo>
                <a:lnTo>
                  <a:pt x="292654" y="217876"/>
                </a:lnTo>
                <a:lnTo>
                  <a:pt x="293768" y="207163"/>
                </a:lnTo>
                <a:lnTo>
                  <a:pt x="295006" y="185418"/>
                </a:lnTo>
                <a:lnTo>
                  <a:pt x="295558" y="169403"/>
                </a:lnTo>
                <a:lnTo>
                  <a:pt x="294751" y="162465"/>
                </a:lnTo>
                <a:lnTo>
                  <a:pt x="293262" y="155935"/>
                </a:lnTo>
                <a:lnTo>
                  <a:pt x="291316" y="149677"/>
                </a:lnTo>
                <a:lnTo>
                  <a:pt x="288114" y="141695"/>
                </a:lnTo>
                <a:lnTo>
                  <a:pt x="284075" y="132563"/>
                </a:lnTo>
                <a:lnTo>
                  <a:pt x="271827" y="106588"/>
                </a:lnTo>
                <a:lnTo>
                  <a:pt x="259156" y="80745"/>
                </a:lnTo>
                <a:lnTo>
                  <a:pt x="254291" y="73832"/>
                </a:lnTo>
                <a:lnTo>
                  <a:pt x="248191" y="66367"/>
                </a:lnTo>
                <a:lnTo>
                  <a:pt x="241267" y="58532"/>
                </a:lnTo>
                <a:lnTo>
                  <a:pt x="225953" y="42207"/>
                </a:lnTo>
                <a:lnTo>
                  <a:pt x="217868" y="33853"/>
                </a:lnTo>
                <a:lnTo>
                  <a:pt x="211527" y="28283"/>
                </a:lnTo>
                <a:lnTo>
                  <a:pt x="206346" y="24571"/>
                </a:lnTo>
                <a:lnTo>
                  <a:pt x="201940" y="22095"/>
                </a:lnTo>
                <a:lnTo>
                  <a:pt x="195192" y="20446"/>
                </a:lnTo>
                <a:lnTo>
                  <a:pt x="186884" y="19345"/>
                </a:lnTo>
                <a:lnTo>
                  <a:pt x="177535" y="18612"/>
                </a:lnTo>
                <a:lnTo>
                  <a:pt x="169398" y="18123"/>
                </a:lnTo>
                <a:lnTo>
                  <a:pt x="155276" y="17580"/>
                </a:lnTo>
                <a:lnTo>
                  <a:pt x="136615" y="17274"/>
                </a:lnTo>
                <a:lnTo>
                  <a:pt x="128783" y="18183"/>
                </a:lnTo>
                <a:lnTo>
                  <a:pt x="119751" y="19743"/>
                </a:lnTo>
                <a:lnTo>
                  <a:pt x="109920" y="21734"/>
                </a:lnTo>
                <a:lnTo>
                  <a:pt x="101461" y="24014"/>
                </a:lnTo>
                <a:lnTo>
                  <a:pt x="93916" y="26487"/>
                </a:lnTo>
                <a:lnTo>
                  <a:pt x="86982" y="29088"/>
                </a:lnTo>
                <a:lnTo>
                  <a:pt x="80454" y="31775"/>
                </a:lnTo>
                <a:lnTo>
                  <a:pt x="74197" y="34518"/>
                </a:lnTo>
                <a:lnTo>
                  <a:pt x="38823" y="6000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How many ways can a committee of five people be selected from a group of eight people?</a:t>
            </a:r>
            <a:endParaRPr lang="en-US" dirty="0"/>
          </a:p>
        </p:txBody>
      </p:sp>
      <p:sp>
        <p:nvSpPr>
          <p:cNvPr id="4" name="SMARTPenAnnotation0"/>
          <p:cNvSpPr/>
          <p:nvPr/>
        </p:nvSpPr>
        <p:spPr>
          <a:xfrm>
            <a:off x="478883" y="2443667"/>
            <a:ext cx="518385" cy="538241"/>
          </a:xfrm>
          <a:custGeom>
            <a:avLst/>
            <a:gdLst/>
            <a:ahLst/>
            <a:cxnLst/>
            <a:rect l="0" t="0" r="0" b="0"/>
            <a:pathLst>
              <a:path w="518385" h="538241">
                <a:moveTo>
                  <a:pt x="518384" y="85220"/>
                </a:moveTo>
                <a:lnTo>
                  <a:pt x="513833" y="80669"/>
                </a:lnTo>
                <a:lnTo>
                  <a:pt x="512493" y="78376"/>
                </a:lnTo>
                <a:lnTo>
                  <a:pt x="507801" y="65312"/>
                </a:lnTo>
                <a:lnTo>
                  <a:pt x="500643" y="50111"/>
                </a:lnTo>
                <a:lnTo>
                  <a:pt x="495259" y="40089"/>
                </a:lnTo>
                <a:lnTo>
                  <a:pt x="489691" y="32459"/>
                </a:lnTo>
                <a:lnTo>
                  <a:pt x="478962" y="25893"/>
                </a:lnTo>
                <a:lnTo>
                  <a:pt x="472100" y="22809"/>
                </a:lnTo>
                <a:lnTo>
                  <a:pt x="461810" y="19800"/>
                </a:lnTo>
                <a:lnTo>
                  <a:pt x="449236" y="16842"/>
                </a:lnTo>
                <a:lnTo>
                  <a:pt x="435138" y="13917"/>
                </a:lnTo>
                <a:lnTo>
                  <a:pt x="422881" y="11015"/>
                </a:lnTo>
                <a:lnTo>
                  <a:pt x="411853" y="8127"/>
                </a:lnTo>
                <a:lnTo>
                  <a:pt x="401643" y="5250"/>
                </a:lnTo>
                <a:lnTo>
                  <a:pt x="392932" y="3332"/>
                </a:lnTo>
                <a:lnTo>
                  <a:pt x="378172" y="1200"/>
                </a:lnTo>
                <a:lnTo>
                  <a:pt x="366807" y="632"/>
                </a:lnTo>
                <a:lnTo>
                  <a:pt x="336399" y="0"/>
                </a:lnTo>
                <a:lnTo>
                  <a:pt x="322766" y="784"/>
                </a:lnTo>
                <a:lnTo>
                  <a:pt x="310819" y="2260"/>
                </a:lnTo>
                <a:lnTo>
                  <a:pt x="257462" y="11471"/>
                </a:lnTo>
                <a:lnTo>
                  <a:pt x="240613" y="16052"/>
                </a:lnTo>
                <a:lnTo>
                  <a:pt x="222714" y="21963"/>
                </a:lnTo>
                <a:lnTo>
                  <a:pt x="204113" y="28761"/>
                </a:lnTo>
                <a:lnTo>
                  <a:pt x="188855" y="35198"/>
                </a:lnTo>
                <a:lnTo>
                  <a:pt x="175825" y="41395"/>
                </a:lnTo>
                <a:lnTo>
                  <a:pt x="164282" y="47430"/>
                </a:lnTo>
                <a:lnTo>
                  <a:pt x="153728" y="53360"/>
                </a:lnTo>
                <a:lnTo>
                  <a:pt x="143835" y="59217"/>
                </a:lnTo>
                <a:lnTo>
                  <a:pt x="134382" y="65027"/>
                </a:lnTo>
                <a:lnTo>
                  <a:pt x="118799" y="76563"/>
                </a:lnTo>
                <a:lnTo>
                  <a:pt x="105523" y="88992"/>
                </a:lnTo>
                <a:lnTo>
                  <a:pt x="87339" y="111103"/>
                </a:lnTo>
                <a:lnTo>
                  <a:pt x="75666" y="124029"/>
                </a:lnTo>
                <a:lnTo>
                  <a:pt x="64128" y="138663"/>
                </a:lnTo>
                <a:lnTo>
                  <a:pt x="58384" y="146566"/>
                </a:lnTo>
                <a:lnTo>
                  <a:pt x="52650" y="157550"/>
                </a:lnTo>
                <a:lnTo>
                  <a:pt x="46922" y="170588"/>
                </a:lnTo>
                <a:lnTo>
                  <a:pt x="41199" y="184994"/>
                </a:lnTo>
                <a:lnTo>
                  <a:pt x="34525" y="204124"/>
                </a:lnTo>
                <a:lnTo>
                  <a:pt x="19491" y="250778"/>
                </a:lnTo>
                <a:lnTo>
                  <a:pt x="14338" y="273697"/>
                </a:lnTo>
                <a:lnTo>
                  <a:pt x="10904" y="295644"/>
                </a:lnTo>
                <a:lnTo>
                  <a:pt x="8614" y="316943"/>
                </a:lnTo>
                <a:lnTo>
                  <a:pt x="6135" y="333999"/>
                </a:lnTo>
                <a:lnTo>
                  <a:pt x="3529" y="348228"/>
                </a:lnTo>
                <a:lnTo>
                  <a:pt x="840" y="360571"/>
                </a:lnTo>
                <a:lnTo>
                  <a:pt x="0" y="371657"/>
                </a:lnTo>
                <a:lnTo>
                  <a:pt x="392" y="381906"/>
                </a:lnTo>
                <a:lnTo>
                  <a:pt x="1606" y="391596"/>
                </a:lnTo>
                <a:lnTo>
                  <a:pt x="2415" y="400913"/>
                </a:lnTo>
                <a:lnTo>
                  <a:pt x="2955" y="409982"/>
                </a:lnTo>
                <a:lnTo>
                  <a:pt x="3314" y="418886"/>
                </a:lnTo>
                <a:lnTo>
                  <a:pt x="5459" y="429584"/>
                </a:lnTo>
                <a:lnTo>
                  <a:pt x="8794" y="441478"/>
                </a:lnTo>
                <a:lnTo>
                  <a:pt x="12922" y="454171"/>
                </a:lnTo>
                <a:lnTo>
                  <a:pt x="20049" y="470813"/>
                </a:lnTo>
                <a:lnTo>
                  <a:pt x="27344" y="482337"/>
                </a:lnTo>
                <a:lnTo>
                  <a:pt x="36937" y="493809"/>
                </a:lnTo>
                <a:lnTo>
                  <a:pt x="47550" y="505258"/>
                </a:lnTo>
                <a:lnTo>
                  <a:pt x="53047" y="510978"/>
                </a:lnTo>
                <a:lnTo>
                  <a:pt x="58617" y="514791"/>
                </a:lnTo>
                <a:lnTo>
                  <a:pt x="69885" y="519028"/>
                </a:lnTo>
                <a:lnTo>
                  <a:pt x="91491" y="525964"/>
                </a:lnTo>
                <a:lnTo>
                  <a:pt x="107674" y="528756"/>
                </a:lnTo>
                <a:lnTo>
                  <a:pt x="115989" y="529501"/>
                </a:lnTo>
                <a:lnTo>
                  <a:pt x="124391" y="530950"/>
                </a:lnTo>
                <a:lnTo>
                  <a:pt x="132849" y="532868"/>
                </a:lnTo>
                <a:lnTo>
                  <a:pt x="141346" y="535100"/>
                </a:lnTo>
                <a:lnTo>
                  <a:pt x="150820" y="536587"/>
                </a:lnTo>
                <a:lnTo>
                  <a:pt x="160947" y="537579"/>
                </a:lnTo>
                <a:lnTo>
                  <a:pt x="171507" y="538240"/>
                </a:lnTo>
                <a:lnTo>
                  <a:pt x="183310" y="537729"/>
                </a:lnTo>
                <a:lnTo>
                  <a:pt x="195942" y="536435"/>
                </a:lnTo>
                <a:lnTo>
                  <a:pt x="209125" y="534620"/>
                </a:lnTo>
                <a:lnTo>
                  <a:pt x="225534" y="533410"/>
                </a:lnTo>
                <a:lnTo>
                  <a:pt x="244093" y="532603"/>
                </a:lnTo>
                <a:lnTo>
                  <a:pt x="264086" y="532066"/>
                </a:lnTo>
                <a:lnTo>
                  <a:pt x="282177" y="530755"/>
                </a:lnTo>
                <a:lnTo>
                  <a:pt x="299000" y="528928"/>
                </a:lnTo>
                <a:lnTo>
                  <a:pt x="369321" y="519153"/>
                </a:lnTo>
                <a:lnTo>
                  <a:pt x="386624" y="517384"/>
                </a:lnTo>
                <a:lnTo>
                  <a:pt x="402921" y="516204"/>
                </a:lnTo>
                <a:lnTo>
                  <a:pt x="418549" y="515418"/>
                </a:lnTo>
                <a:lnTo>
                  <a:pt x="430872" y="513941"/>
                </a:lnTo>
                <a:lnTo>
                  <a:pt x="440993" y="512004"/>
                </a:lnTo>
                <a:lnTo>
                  <a:pt x="456365" y="508264"/>
                </a:lnTo>
                <a:lnTo>
                  <a:pt x="471327" y="505207"/>
                </a:lnTo>
                <a:lnTo>
                  <a:pt x="485497" y="499644"/>
                </a:lnTo>
                <a:lnTo>
                  <a:pt x="489480" y="498009"/>
                </a:lnTo>
                <a:lnTo>
                  <a:pt x="490542" y="496620"/>
                </a:lnTo>
                <a:lnTo>
                  <a:pt x="491250" y="494742"/>
                </a:lnTo>
                <a:lnTo>
                  <a:pt x="491722" y="492537"/>
                </a:lnTo>
                <a:lnTo>
                  <a:pt x="492990" y="491067"/>
                </a:lnTo>
                <a:lnTo>
                  <a:pt x="494787" y="490087"/>
                </a:lnTo>
                <a:lnTo>
                  <a:pt x="501239" y="4881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"/>
          <p:cNvSpPr/>
          <p:nvPr/>
        </p:nvSpPr>
        <p:spPr>
          <a:xfrm>
            <a:off x="1229022" y="2383155"/>
            <a:ext cx="359748" cy="702946"/>
          </a:xfrm>
          <a:custGeom>
            <a:avLst/>
            <a:gdLst/>
            <a:ahLst/>
            <a:cxnLst/>
            <a:rect l="0" t="0" r="0" b="0"/>
            <a:pathLst>
              <a:path w="359748" h="702946">
                <a:moveTo>
                  <a:pt x="265450" y="0"/>
                </a:moveTo>
                <a:lnTo>
                  <a:pt x="253518" y="0"/>
                </a:lnTo>
                <a:lnTo>
                  <a:pt x="245542" y="2540"/>
                </a:lnTo>
                <a:lnTo>
                  <a:pt x="236600" y="6844"/>
                </a:lnTo>
                <a:lnTo>
                  <a:pt x="229450" y="11931"/>
                </a:lnTo>
                <a:lnTo>
                  <a:pt x="220558" y="17368"/>
                </a:lnTo>
                <a:lnTo>
                  <a:pt x="215519" y="20151"/>
                </a:lnTo>
                <a:lnTo>
                  <a:pt x="209303" y="23911"/>
                </a:lnTo>
                <a:lnTo>
                  <a:pt x="194776" y="33169"/>
                </a:lnTo>
                <a:lnTo>
                  <a:pt x="183874" y="41094"/>
                </a:lnTo>
                <a:lnTo>
                  <a:pt x="174902" y="48744"/>
                </a:lnTo>
                <a:lnTo>
                  <a:pt x="164564" y="58494"/>
                </a:lnTo>
                <a:lnTo>
                  <a:pt x="148033" y="74693"/>
                </a:lnTo>
                <a:lnTo>
                  <a:pt x="142405" y="81228"/>
                </a:lnTo>
                <a:lnTo>
                  <a:pt x="136747" y="88442"/>
                </a:lnTo>
                <a:lnTo>
                  <a:pt x="131071" y="96108"/>
                </a:lnTo>
                <a:lnTo>
                  <a:pt x="123476" y="105030"/>
                </a:lnTo>
                <a:lnTo>
                  <a:pt x="114603" y="114787"/>
                </a:lnTo>
                <a:lnTo>
                  <a:pt x="104878" y="125102"/>
                </a:lnTo>
                <a:lnTo>
                  <a:pt x="96489" y="134836"/>
                </a:lnTo>
                <a:lnTo>
                  <a:pt x="88992" y="144183"/>
                </a:lnTo>
                <a:lnTo>
                  <a:pt x="82089" y="153272"/>
                </a:lnTo>
                <a:lnTo>
                  <a:pt x="69339" y="170991"/>
                </a:lnTo>
                <a:lnTo>
                  <a:pt x="45631" y="205649"/>
                </a:lnTo>
                <a:lnTo>
                  <a:pt x="39846" y="217109"/>
                </a:lnTo>
                <a:lnTo>
                  <a:pt x="34085" y="230464"/>
                </a:lnTo>
                <a:lnTo>
                  <a:pt x="28339" y="245083"/>
                </a:lnTo>
                <a:lnTo>
                  <a:pt x="16875" y="276565"/>
                </a:lnTo>
                <a:lnTo>
                  <a:pt x="11151" y="292962"/>
                </a:lnTo>
                <a:lnTo>
                  <a:pt x="7335" y="307703"/>
                </a:lnTo>
                <a:lnTo>
                  <a:pt x="4791" y="321340"/>
                </a:lnTo>
                <a:lnTo>
                  <a:pt x="3094" y="334241"/>
                </a:lnTo>
                <a:lnTo>
                  <a:pt x="1964" y="349510"/>
                </a:lnTo>
                <a:lnTo>
                  <a:pt x="1210" y="366357"/>
                </a:lnTo>
                <a:lnTo>
                  <a:pt x="149" y="411762"/>
                </a:lnTo>
                <a:lnTo>
                  <a:pt x="0" y="423098"/>
                </a:lnTo>
                <a:lnTo>
                  <a:pt x="853" y="440180"/>
                </a:lnTo>
                <a:lnTo>
                  <a:pt x="4342" y="484560"/>
                </a:lnTo>
                <a:lnTo>
                  <a:pt x="6605" y="502110"/>
                </a:lnTo>
                <a:lnTo>
                  <a:pt x="9067" y="515715"/>
                </a:lnTo>
                <a:lnTo>
                  <a:pt x="14342" y="536864"/>
                </a:lnTo>
                <a:lnTo>
                  <a:pt x="19861" y="555788"/>
                </a:lnTo>
                <a:lnTo>
                  <a:pt x="28029" y="573724"/>
                </a:lnTo>
                <a:lnTo>
                  <a:pt x="37057" y="590268"/>
                </a:lnTo>
                <a:lnTo>
                  <a:pt x="44244" y="603971"/>
                </a:lnTo>
                <a:lnTo>
                  <a:pt x="53154" y="616411"/>
                </a:lnTo>
                <a:lnTo>
                  <a:pt x="58197" y="622396"/>
                </a:lnTo>
                <a:lnTo>
                  <a:pt x="66321" y="630195"/>
                </a:lnTo>
                <a:lnTo>
                  <a:pt x="76500" y="639205"/>
                </a:lnTo>
                <a:lnTo>
                  <a:pt x="88048" y="649022"/>
                </a:lnTo>
                <a:lnTo>
                  <a:pt x="97652" y="656518"/>
                </a:lnTo>
                <a:lnTo>
                  <a:pt x="105960" y="662469"/>
                </a:lnTo>
                <a:lnTo>
                  <a:pt x="113403" y="667388"/>
                </a:lnTo>
                <a:lnTo>
                  <a:pt x="121223" y="671620"/>
                </a:lnTo>
                <a:lnTo>
                  <a:pt x="129293" y="675394"/>
                </a:lnTo>
                <a:lnTo>
                  <a:pt x="137532" y="678863"/>
                </a:lnTo>
                <a:lnTo>
                  <a:pt x="145881" y="682128"/>
                </a:lnTo>
                <a:lnTo>
                  <a:pt x="162778" y="688295"/>
                </a:lnTo>
                <a:lnTo>
                  <a:pt x="171285" y="690321"/>
                </a:lnTo>
                <a:lnTo>
                  <a:pt x="179813" y="691671"/>
                </a:lnTo>
                <a:lnTo>
                  <a:pt x="188356" y="692572"/>
                </a:lnTo>
                <a:lnTo>
                  <a:pt x="196909" y="693172"/>
                </a:lnTo>
                <a:lnTo>
                  <a:pt x="205469" y="693572"/>
                </a:lnTo>
                <a:lnTo>
                  <a:pt x="214032" y="693839"/>
                </a:lnTo>
                <a:lnTo>
                  <a:pt x="251488" y="696675"/>
                </a:lnTo>
                <a:lnTo>
                  <a:pt x="294487" y="700158"/>
                </a:lnTo>
                <a:lnTo>
                  <a:pt x="308621" y="701087"/>
                </a:lnTo>
                <a:lnTo>
                  <a:pt x="359747" y="7029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"/>
          <p:cNvSpPr/>
          <p:nvPr/>
        </p:nvSpPr>
        <p:spPr>
          <a:xfrm>
            <a:off x="1590895" y="2511819"/>
            <a:ext cx="323631" cy="385566"/>
          </a:xfrm>
          <a:custGeom>
            <a:avLst/>
            <a:gdLst/>
            <a:ahLst/>
            <a:cxnLst/>
            <a:rect l="0" t="0" r="0" b="0"/>
            <a:pathLst>
              <a:path w="323631" h="385566">
                <a:moveTo>
                  <a:pt x="323630" y="42786"/>
                </a:moveTo>
                <a:lnTo>
                  <a:pt x="319079" y="33684"/>
                </a:lnTo>
                <a:lnTo>
                  <a:pt x="311698" y="23473"/>
                </a:lnTo>
                <a:lnTo>
                  <a:pt x="306262" y="14835"/>
                </a:lnTo>
                <a:lnTo>
                  <a:pt x="303478" y="9864"/>
                </a:lnTo>
                <a:lnTo>
                  <a:pt x="299718" y="6550"/>
                </a:lnTo>
                <a:lnTo>
                  <a:pt x="295306" y="4341"/>
                </a:lnTo>
                <a:lnTo>
                  <a:pt x="290460" y="2868"/>
                </a:lnTo>
                <a:lnTo>
                  <a:pt x="282466" y="1887"/>
                </a:lnTo>
                <a:lnTo>
                  <a:pt x="272375" y="1232"/>
                </a:lnTo>
                <a:lnTo>
                  <a:pt x="260885" y="796"/>
                </a:lnTo>
                <a:lnTo>
                  <a:pt x="217408" y="182"/>
                </a:lnTo>
                <a:lnTo>
                  <a:pt x="177433" y="0"/>
                </a:lnTo>
                <a:lnTo>
                  <a:pt x="166158" y="927"/>
                </a:lnTo>
                <a:lnTo>
                  <a:pt x="155783" y="2497"/>
                </a:lnTo>
                <a:lnTo>
                  <a:pt x="146010" y="4496"/>
                </a:lnTo>
                <a:lnTo>
                  <a:pt x="136636" y="6782"/>
                </a:lnTo>
                <a:lnTo>
                  <a:pt x="127530" y="9258"/>
                </a:lnTo>
                <a:lnTo>
                  <a:pt x="109791" y="14550"/>
                </a:lnTo>
                <a:lnTo>
                  <a:pt x="92383" y="20076"/>
                </a:lnTo>
                <a:lnTo>
                  <a:pt x="84693" y="22883"/>
                </a:lnTo>
                <a:lnTo>
                  <a:pt x="77661" y="25708"/>
                </a:lnTo>
                <a:lnTo>
                  <a:pt x="71068" y="28543"/>
                </a:lnTo>
                <a:lnTo>
                  <a:pt x="63815" y="31385"/>
                </a:lnTo>
                <a:lnTo>
                  <a:pt x="48136" y="37084"/>
                </a:lnTo>
                <a:lnTo>
                  <a:pt x="41860" y="39937"/>
                </a:lnTo>
                <a:lnTo>
                  <a:pt x="32346" y="45647"/>
                </a:lnTo>
                <a:lnTo>
                  <a:pt x="22403" y="51360"/>
                </a:lnTo>
                <a:lnTo>
                  <a:pt x="17084" y="54217"/>
                </a:lnTo>
                <a:lnTo>
                  <a:pt x="8634" y="62471"/>
                </a:lnTo>
                <a:lnTo>
                  <a:pt x="5048" y="67339"/>
                </a:lnTo>
                <a:lnTo>
                  <a:pt x="1063" y="77828"/>
                </a:lnTo>
                <a:lnTo>
                  <a:pt x="0" y="83292"/>
                </a:lnTo>
                <a:lnTo>
                  <a:pt x="1196" y="88840"/>
                </a:lnTo>
                <a:lnTo>
                  <a:pt x="7606" y="100084"/>
                </a:lnTo>
                <a:lnTo>
                  <a:pt x="14265" y="108892"/>
                </a:lnTo>
                <a:lnTo>
                  <a:pt x="17374" y="112574"/>
                </a:lnTo>
                <a:lnTo>
                  <a:pt x="22304" y="115981"/>
                </a:lnTo>
                <a:lnTo>
                  <a:pt x="28448" y="119205"/>
                </a:lnTo>
                <a:lnTo>
                  <a:pt x="41943" y="125327"/>
                </a:lnTo>
                <a:lnTo>
                  <a:pt x="54290" y="131223"/>
                </a:lnTo>
                <a:lnTo>
                  <a:pt x="61202" y="135082"/>
                </a:lnTo>
                <a:lnTo>
                  <a:pt x="68668" y="139559"/>
                </a:lnTo>
                <a:lnTo>
                  <a:pt x="76503" y="144448"/>
                </a:lnTo>
                <a:lnTo>
                  <a:pt x="84583" y="148661"/>
                </a:lnTo>
                <a:lnTo>
                  <a:pt x="92828" y="152422"/>
                </a:lnTo>
                <a:lnTo>
                  <a:pt x="158447" y="178954"/>
                </a:lnTo>
                <a:lnTo>
                  <a:pt x="191160" y="191570"/>
                </a:lnTo>
                <a:lnTo>
                  <a:pt x="203884" y="196268"/>
                </a:lnTo>
                <a:lnTo>
                  <a:pt x="217129" y="202257"/>
                </a:lnTo>
                <a:lnTo>
                  <a:pt x="230722" y="209107"/>
                </a:lnTo>
                <a:lnTo>
                  <a:pt x="244546" y="216532"/>
                </a:lnTo>
                <a:lnTo>
                  <a:pt x="255667" y="223386"/>
                </a:lnTo>
                <a:lnTo>
                  <a:pt x="264986" y="229861"/>
                </a:lnTo>
                <a:lnTo>
                  <a:pt x="273104" y="236083"/>
                </a:lnTo>
                <a:lnTo>
                  <a:pt x="280421" y="244040"/>
                </a:lnTo>
                <a:lnTo>
                  <a:pt x="287204" y="253155"/>
                </a:lnTo>
                <a:lnTo>
                  <a:pt x="293631" y="263042"/>
                </a:lnTo>
                <a:lnTo>
                  <a:pt x="297915" y="270586"/>
                </a:lnTo>
                <a:lnTo>
                  <a:pt x="302676" y="281507"/>
                </a:lnTo>
                <a:lnTo>
                  <a:pt x="304792" y="292077"/>
                </a:lnTo>
                <a:lnTo>
                  <a:pt x="305356" y="297562"/>
                </a:lnTo>
                <a:lnTo>
                  <a:pt x="303443" y="308737"/>
                </a:lnTo>
                <a:lnTo>
                  <a:pt x="299418" y="320054"/>
                </a:lnTo>
                <a:lnTo>
                  <a:pt x="294454" y="331433"/>
                </a:lnTo>
                <a:lnTo>
                  <a:pt x="289073" y="340301"/>
                </a:lnTo>
                <a:lnTo>
                  <a:pt x="286304" y="343999"/>
                </a:lnTo>
                <a:lnTo>
                  <a:pt x="281601" y="348369"/>
                </a:lnTo>
                <a:lnTo>
                  <a:pt x="275608" y="353188"/>
                </a:lnTo>
                <a:lnTo>
                  <a:pt x="268755" y="358306"/>
                </a:lnTo>
                <a:lnTo>
                  <a:pt x="261329" y="362670"/>
                </a:lnTo>
                <a:lnTo>
                  <a:pt x="253521" y="366532"/>
                </a:lnTo>
                <a:lnTo>
                  <a:pt x="245458" y="370059"/>
                </a:lnTo>
                <a:lnTo>
                  <a:pt x="237225" y="372410"/>
                </a:lnTo>
                <a:lnTo>
                  <a:pt x="228879" y="373978"/>
                </a:lnTo>
                <a:lnTo>
                  <a:pt x="220458" y="375023"/>
                </a:lnTo>
                <a:lnTo>
                  <a:pt x="210081" y="376672"/>
                </a:lnTo>
                <a:lnTo>
                  <a:pt x="185851" y="381045"/>
                </a:lnTo>
                <a:lnTo>
                  <a:pt x="175580" y="382592"/>
                </a:lnTo>
                <a:lnTo>
                  <a:pt x="166827" y="383623"/>
                </a:lnTo>
                <a:lnTo>
                  <a:pt x="159087" y="384311"/>
                </a:lnTo>
                <a:lnTo>
                  <a:pt x="152022" y="384769"/>
                </a:lnTo>
                <a:lnTo>
                  <a:pt x="139092" y="385278"/>
                </a:lnTo>
                <a:lnTo>
                  <a:pt x="125653" y="385565"/>
                </a:lnTo>
                <a:lnTo>
                  <a:pt x="122113" y="384653"/>
                </a:lnTo>
                <a:lnTo>
                  <a:pt x="115639" y="381099"/>
                </a:lnTo>
                <a:lnTo>
                  <a:pt x="106639" y="373743"/>
                </a:lnTo>
                <a:lnTo>
                  <a:pt x="104674" y="371056"/>
                </a:lnTo>
                <a:lnTo>
                  <a:pt x="102491" y="365531"/>
                </a:lnTo>
                <a:lnTo>
                  <a:pt x="101521" y="357361"/>
                </a:lnTo>
                <a:lnTo>
                  <a:pt x="101262" y="352515"/>
                </a:lnTo>
                <a:lnTo>
                  <a:pt x="102042" y="348332"/>
                </a:lnTo>
                <a:lnTo>
                  <a:pt x="107691" y="336941"/>
                </a:lnTo>
                <a:lnTo>
                  <a:pt x="120909" y="310992"/>
                </a:lnTo>
                <a:lnTo>
                  <a:pt x="125617" y="305410"/>
                </a:lnTo>
                <a:lnTo>
                  <a:pt x="131614" y="299784"/>
                </a:lnTo>
                <a:lnTo>
                  <a:pt x="197000" y="247005"/>
                </a:lnTo>
                <a:lnTo>
                  <a:pt x="252578" y="202505"/>
                </a:lnTo>
                <a:lnTo>
                  <a:pt x="263880" y="192128"/>
                </a:lnTo>
                <a:lnTo>
                  <a:pt x="273319" y="182352"/>
                </a:lnTo>
                <a:lnTo>
                  <a:pt x="281516" y="172977"/>
                </a:lnTo>
                <a:lnTo>
                  <a:pt x="287934" y="164823"/>
                </a:lnTo>
                <a:lnTo>
                  <a:pt x="293165" y="157481"/>
                </a:lnTo>
                <a:lnTo>
                  <a:pt x="297605" y="150682"/>
                </a:lnTo>
                <a:lnTo>
                  <a:pt x="301517" y="144244"/>
                </a:lnTo>
                <a:lnTo>
                  <a:pt x="305078" y="138047"/>
                </a:lnTo>
                <a:lnTo>
                  <a:pt x="308404" y="132011"/>
                </a:lnTo>
                <a:lnTo>
                  <a:pt x="310622" y="124176"/>
                </a:lnTo>
                <a:lnTo>
                  <a:pt x="312100" y="115144"/>
                </a:lnTo>
                <a:lnTo>
                  <a:pt x="313086" y="105312"/>
                </a:lnTo>
                <a:lnTo>
                  <a:pt x="312790" y="96852"/>
                </a:lnTo>
                <a:lnTo>
                  <a:pt x="311641" y="89307"/>
                </a:lnTo>
                <a:lnTo>
                  <a:pt x="309922" y="82373"/>
                </a:lnTo>
                <a:lnTo>
                  <a:pt x="306871" y="76797"/>
                </a:lnTo>
                <a:lnTo>
                  <a:pt x="298401" y="68062"/>
                </a:lnTo>
                <a:lnTo>
                  <a:pt x="290827" y="61004"/>
                </a:lnTo>
                <a:lnTo>
                  <a:pt x="287474" y="57789"/>
                </a:lnTo>
                <a:lnTo>
                  <a:pt x="282380" y="54693"/>
                </a:lnTo>
                <a:lnTo>
                  <a:pt x="276128" y="51676"/>
                </a:lnTo>
                <a:lnTo>
                  <a:pt x="269102" y="48713"/>
                </a:lnTo>
                <a:lnTo>
                  <a:pt x="261560" y="45784"/>
                </a:lnTo>
                <a:lnTo>
                  <a:pt x="245560" y="39991"/>
                </a:lnTo>
                <a:lnTo>
                  <a:pt x="238246" y="38065"/>
                </a:lnTo>
                <a:lnTo>
                  <a:pt x="231465" y="36781"/>
                </a:lnTo>
                <a:lnTo>
                  <a:pt x="225039" y="35925"/>
                </a:lnTo>
                <a:lnTo>
                  <a:pt x="218850" y="35354"/>
                </a:lnTo>
                <a:lnTo>
                  <a:pt x="212819" y="34974"/>
                </a:lnTo>
                <a:lnTo>
                  <a:pt x="195042" y="342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"/>
          <p:cNvSpPr/>
          <p:nvPr/>
        </p:nvSpPr>
        <p:spPr>
          <a:xfrm>
            <a:off x="1931669" y="2863214"/>
            <a:ext cx="94299" cy="162879"/>
          </a:xfrm>
          <a:custGeom>
            <a:avLst/>
            <a:gdLst/>
            <a:ahLst/>
            <a:cxnLst/>
            <a:rect l="0" t="0" r="0" b="0"/>
            <a:pathLst>
              <a:path w="94299" h="162879">
                <a:moveTo>
                  <a:pt x="94298" y="0"/>
                </a:moveTo>
                <a:lnTo>
                  <a:pt x="94298" y="35796"/>
                </a:lnTo>
                <a:lnTo>
                  <a:pt x="93345" y="41961"/>
                </a:lnTo>
                <a:lnTo>
                  <a:pt x="91758" y="47025"/>
                </a:lnTo>
                <a:lnTo>
                  <a:pt x="87454" y="56143"/>
                </a:lnTo>
                <a:lnTo>
                  <a:pt x="74147" y="83111"/>
                </a:lnTo>
                <a:lnTo>
                  <a:pt x="71339" y="87793"/>
                </a:lnTo>
                <a:lnTo>
                  <a:pt x="68514" y="91866"/>
                </a:lnTo>
                <a:lnTo>
                  <a:pt x="65679" y="95534"/>
                </a:lnTo>
                <a:lnTo>
                  <a:pt x="61884" y="100837"/>
                </a:lnTo>
                <a:lnTo>
                  <a:pt x="52587" y="114349"/>
                </a:lnTo>
                <a:lnTo>
                  <a:pt x="48393" y="120048"/>
                </a:lnTo>
                <a:lnTo>
                  <a:pt x="44645" y="124800"/>
                </a:lnTo>
                <a:lnTo>
                  <a:pt x="41193" y="128920"/>
                </a:lnTo>
                <a:lnTo>
                  <a:pt x="36035" y="133572"/>
                </a:lnTo>
                <a:lnTo>
                  <a:pt x="29738" y="138578"/>
                </a:lnTo>
                <a:lnTo>
                  <a:pt x="22683" y="143821"/>
                </a:lnTo>
                <a:lnTo>
                  <a:pt x="17027" y="148268"/>
                </a:lnTo>
                <a:lnTo>
                  <a:pt x="12304" y="152186"/>
                </a:lnTo>
                <a:lnTo>
                  <a:pt x="0" y="1628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"/>
          <p:cNvSpPr/>
          <p:nvPr/>
        </p:nvSpPr>
        <p:spPr>
          <a:xfrm>
            <a:off x="2285891" y="2511951"/>
            <a:ext cx="374442" cy="445512"/>
          </a:xfrm>
          <a:custGeom>
            <a:avLst/>
            <a:gdLst/>
            <a:ahLst/>
            <a:cxnLst/>
            <a:rect l="0" t="0" r="0" b="0"/>
            <a:pathLst>
              <a:path w="374442" h="445512">
                <a:moveTo>
                  <a:pt x="374441" y="16936"/>
                </a:moveTo>
                <a:lnTo>
                  <a:pt x="360788" y="7835"/>
                </a:lnTo>
                <a:lnTo>
                  <a:pt x="351546" y="3366"/>
                </a:lnTo>
                <a:lnTo>
                  <a:pt x="340987" y="850"/>
                </a:lnTo>
                <a:lnTo>
                  <a:pt x="332903" y="262"/>
                </a:lnTo>
                <a:lnTo>
                  <a:pt x="319785" y="0"/>
                </a:lnTo>
                <a:lnTo>
                  <a:pt x="313238" y="883"/>
                </a:lnTo>
                <a:lnTo>
                  <a:pt x="306969" y="2424"/>
                </a:lnTo>
                <a:lnTo>
                  <a:pt x="300885" y="4404"/>
                </a:lnTo>
                <a:lnTo>
                  <a:pt x="293971" y="5724"/>
                </a:lnTo>
                <a:lnTo>
                  <a:pt x="286504" y="6604"/>
                </a:lnTo>
                <a:lnTo>
                  <a:pt x="278669" y="7190"/>
                </a:lnTo>
                <a:lnTo>
                  <a:pt x="270588" y="8534"/>
                </a:lnTo>
                <a:lnTo>
                  <a:pt x="262343" y="10382"/>
                </a:lnTo>
                <a:lnTo>
                  <a:pt x="253989" y="12567"/>
                </a:lnTo>
                <a:lnTo>
                  <a:pt x="245562" y="14976"/>
                </a:lnTo>
                <a:lnTo>
                  <a:pt x="228579" y="20192"/>
                </a:lnTo>
                <a:lnTo>
                  <a:pt x="220050" y="21965"/>
                </a:lnTo>
                <a:lnTo>
                  <a:pt x="211506" y="23146"/>
                </a:lnTo>
                <a:lnTo>
                  <a:pt x="202953" y="23933"/>
                </a:lnTo>
                <a:lnTo>
                  <a:pt x="194393" y="24458"/>
                </a:lnTo>
                <a:lnTo>
                  <a:pt x="177262" y="25042"/>
                </a:lnTo>
                <a:lnTo>
                  <a:pt x="147002" y="25370"/>
                </a:lnTo>
                <a:lnTo>
                  <a:pt x="136137" y="24464"/>
                </a:lnTo>
                <a:lnTo>
                  <a:pt x="125084" y="22907"/>
                </a:lnTo>
                <a:lnTo>
                  <a:pt x="113906" y="20917"/>
                </a:lnTo>
                <a:lnTo>
                  <a:pt x="105501" y="19590"/>
                </a:lnTo>
                <a:lnTo>
                  <a:pt x="98945" y="18705"/>
                </a:lnTo>
                <a:lnTo>
                  <a:pt x="88168" y="16770"/>
                </a:lnTo>
                <a:lnTo>
                  <a:pt x="77029" y="12735"/>
                </a:lnTo>
                <a:lnTo>
                  <a:pt x="73296" y="12230"/>
                </a:lnTo>
                <a:lnTo>
                  <a:pt x="70808" y="12846"/>
                </a:lnTo>
                <a:lnTo>
                  <a:pt x="69149" y="14210"/>
                </a:lnTo>
                <a:lnTo>
                  <a:pt x="68043" y="19881"/>
                </a:lnTo>
                <a:lnTo>
                  <a:pt x="67306" y="28424"/>
                </a:lnTo>
                <a:lnTo>
                  <a:pt x="66814" y="38882"/>
                </a:lnTo>
                <a:lnTo>
                  <a:pt x="65534" y="47760"/>
                </a:lnTo>
                <a:lnTo>
                  <a:pt x="63728" y="55582"/>
                </a:lnTo>
                <a:lnTo>
                  <a:pt x="61571" y="62703"/>
                </a:lnTo>
                <a:lnTo>
                  <a:pt x="59181" y="72212"/>
                </a:lnTo>
                <a:lnTo>
                  <a:pt x="53985" y="95478"/>
                </a:lnTo>
                <a:lnTo>
                  <a:pt x="51266" y="105492"/>
                </a:lnTo>
                <a:lnTo>
                  <a:pt x="48501" y="114074"/>
                </a:lnTo>
                <a:lnTo>
                  <a:pt x="45705" y="121699"/>
                </a:lnTo>
                <a:lnTo>
                  <a:pt x="32439" y="153033"/>
                </a:lnTo>
                <a:lnTo>
                  <a:pt x="11169" y="201089"/>
                </a:lnTo>
                <a:lnTo>
                  <a:pt x="6530" y="211142"/>
                </a:lnTo>
                <a:lnTo>
                  <a:pt x="3437" y="219749"/>
                </a:lnTo>
                <a:lnTo>
                  <a:pt x="1375" y="227392"/>
                </a:lnTo>
                <a:lnTo>
                  <a:pt x="0" y="234393"/>
                </a:lnTo>
                <a:lnTo>
                  <a:pt x="36" y="238107"/>
                </a:lnTo>
                <a:lnTo>
                  <a:pt x="1013" y="239631"/>
                </a:lnTo>
                <a:lnTo>
                  <a:pt x="2616" y="239694"/>
                </a:lnTo>
                <a:lnTo>
                  <a:pt x="3685" y="238784"/>
                </a:lnTo>
                <a:lnTo>
                  <a:pt x="4398" y="237225"/>
                </a:lnTo>
                <a:lnTo>
                  <a:pt x="4873" y="235233"/>
                </a:lnTo>
                <a:lnTo>
                  <a:pt x="7941" y="230479"/>
                </a:lnTo>
                <a:lnTo>
                  <a:pt x="10093" y="227878"/>
                </a:lnTo>
                <a:lnTo>
                  <a:pt x="17563" y="222448"/>
                </a:lnTo>
                <a:lnTo>
                  <a:pt x="28186" y="215907"/>
                </a:lnTo>
                <a:lnTo>
                  <a:pt x="42433" y="206650"/>
                </a:lnTo>
                <a:lnTo>
                  <a:pt x="50232" y="202467"/>
                </a:lnTo>
                <a:lnTo>
                  <a:pt x="58289" y="198726"/>
                </a:lnTo>
                <a:lnTo>
                  <a:pt x="66518" y="195279"/>
                </a:lnTo>
                <a:lnTo>
                  <a:pt x="74861" y="192029"/>
                </a:lnTo>
                <a:lnTo>
                  <a:pt x="91752" y="185878"/>
                </a:lnTo>
                <a:lnTo>
                  <a:pt x="143001" y="168414"/>
                </a:lnTo>
                <a:lnTo>
                  <a:pt x="152520" y="166499"/>
                </a:lnTo>
                <a:lnTo>
                  <a:pt x="162676" y="165222"/>
                </a:lnTo>
                <a:lnTo>
                  <a:pt x="173257" y="164371"/>
                </a:lnTo>
                <a:lnTo>
                  <a:pt x="183168" y="163803"/>
                </a:lnTo>
                <a:lnTo>
                  <a:pt x="201801" y="163173"/>
                </a:lnTo>
                <a:lnTo>
                  <a:pt x="228356" y="162818"/>
                </a:lnTo>
                <a:lnTo>
                  <a:pt x="237046" y="163721"/>
                </a:lnTo>
                <a:lnTo>
                  <a:pt x="245697" y="165275"/>
                </a:lnTo>
                <a:lnTo>
                  <a:pt x="254321" y="167264"/>
                </a:lnTo>
                <a:lnTo>
                  <a:pt x="262929" y="169542"/>
                </a:lnTo>
                <a:lnTo>
                  <a:pt x="280113" y="174613"/>
                </a:lnTo>
                <a:lnTo>
                  <a:pt x="287743" y="178252"/>
                </a:lnTo>
                <a:lnTo>
                  <a:pt x="294735" y="182582"/>
                </a:lnTo>
                <a:lnTo>
                  <a:pt x="301301" y="187374"/>
                </a:lnTo>
                <a:lnTo>
                  <a:pt x="311137" y="197779"/>
                </a:lnTo>
                <a:lnTo>
                  <a:pt x="320588" y="211611"/>
                </a:lnTo>
                <a:lnTo>
                  <a:pt x="334314" y="233633"/>
                </a:lnTo>
                <a:lnTo>
                  <a:pt x="340070" y="243316"/>
                </a:lnTo>
                <a:lnTo>
                  <a:pt x="349005" y="259154"/>
                </a:lnTo>
                <a:lnTo>
                  <a:pt x="351769" y="266997"/>
                </a:lnTo>
                <a:lnTo>
                  <a:pt x="353611" y="275084"/>
                </a:lnTo>
                <a:lnTo>
                  <a:pt x="354839" y="283332"/>
                </a:lnTo>
                <a:lnTo>
                  <a:pt x="354706" y="291688"/>
                </a:lnTo>
                <a:lnTo>
                  <a:pt x="353664" y="300117"/>
                </a:lnTo>
                <a:lnTo>
                  <a:pt x="352017" y="308593"/>
                </a:lnTo>
                <a:lnTo>
                  <a:pt x="349967" y="317102"/>
                </a:lnTo>
                <a:lnTo>
                  <a:pt x="347647" y="325631"/>
                </a:lnTo>
                <a:lnTo>
                  <a:pt x="345149" y="334176"/>
                </a:lnTo>
                <a:lnTo>
                  <a:pt x="341578" y="341776"/>
                </a:lnTo>
                <a:lnTo>
                  <a:pt x="332530" y="355302"/>
                </a:lnTo>
                <a:lnTo>
                  <a:pt x="317079" y="375284"/>
                </a:lnTo>
                <a:lnTo>
                  <a:pt x="307624" y="387279"/>
                </a:lnTo>
                <a:lnTo>
                  <a:pt x="299417" y="397182"/>
                </a:lnTo>
                <a:lnTo>
                  <a:pt x="292040" y="405688"/>
                </a:lnTo>
                <a:lnTo>
                  <a:pt x="285217" y="413264"/>
                </a:lnTo>
                <a:lnTo>
                  <a:pt x="277811" y="419267"/>
                </a:lnTo>
                <a:lnTo>
                  <a:pt x="270016" y="424222"/>
                </a:lnTo>
                <a:lnTo>
                  <a:pt x="241525" y="439018"/>
                </a:lnTo>
                <a:lnTo>
                  <a:pt x="234395" y="441199"/>
                </a:lnTo>
                <a:lnTo>
                  <a:pt x="226785" y="442653"/>
                </a:lnTo>
                <a:lnTo>
                  <a:pt x="218853" y="443622"/>
                </a:lnTo>
                <a:lnTo>
                  <a:pt x="210708" y="444268"/>
                </a:lnTo>
                <a:lnTo>
                  <a:pt x="202421" y="444699"/>
                </a:lnTo>
                <a:lnTo>
                  <a:pt x="186545" y="445178"/>
                </a:lnTo>
                <a:lnTo>
                  <a:pt x="160831" y="445485"/>
                </a:lnTo>
                <a:lnTo>
                  <a:pt x="154882" y="445511"/>
                </a:lnTo>
                <a:lnTo>
                  <a:pt x="143192" y="442999"/>
                </a:lnTo>
                <a:lnTo>
                  <a:pt x="115614" y="433625"/>
                </a:lnTo>
                <a:lnTo>
                  <a:pt x="108545" y="429984"/>
                </a:lnTo>
                <a:lnTo>
                  <a:pt x="101927" y="425651"/>
                </a:lnTo>
                <a:lnTo>
                  <a:pt x="90446" y="416710"/>
                </a:lnTo>
                <a:lnTo>
                  <a:pt x="86051" y="412992"/>
                </a:lnTo>
                <a:lnTo>
                  <a:pt x="74403" y="40269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"/>
          <p:cNvSpPr/>
          <p:nvPr/>
        </p:nvSpPr>
        <p:spPr>
          <a:xfrm>
            <a:off x="2660332" y="2391727"/>
            <a:ext cx="373096" cy="634284"/>
          </a:xfrm>
          <a:custGeom>
            <a:avLst/>
            <a:gdLst/>
            <a:ahLst/>
            <a:cxnLst/>
            <a:rect l="0" t="0" r="0" b="0"/>
            <a:pathLst>
              <a:path w="373096" h="634284">
                <a:moveTo>
                  <a:pt x="0" y="0"/>
                </a:moveTo>
                <a:lnTo>
                  <a:pt x="18203" y="4551"/>
                </a:lnTo>
                <a:lnTo>
                  <a:pt x="30233" y="5891"/>
                </a:lnTo>
                <a:lnTo>
                  <a:pt x="44920" y="6785"/>
                </a:lnTo>
                <a:lnTo>
                  <a:pt x="61380" y="7381"/>
                </a:lnTo>
                <a:lnTo>
                  <a:pt x="75210" y="8731"/>
                </a:lnTo>
                <a:lnTo>
                  <a:pt x="87287" y="10583"/>
                </a:lnTo>
                <a:lnTo>
                  <a:pt x="98196" y="12770"/>
                </a:lnTo>
                <a:lnTo>
                  <a:pt x="113089" y="17086"/>
                </a:lnTo>
                <a:lnTo>
                  <a:pt x="130638" y="22821"/>
                </a:lnTo>
                <a:lnTo>
                  <a:pt x="149957" y="29501"/>
                </a:lnTo>
                <a:lnTo>
                  <a:pt x="165694" y="35860"/>
                </a:lnTo>
                <a:lnTo>
                  <a:pt x="179042" y="42004"/>
                </a:lnTo>
                <a:lnTo>
                  <a:pt x="190799" y="48005"/>
                </a:lnTo>
                <a:lnTo>
                  <a:pt x="201495" y="53911"/>
                </a:lnTo>
                <a:lnTo>
                  <a:pt x="211482" y="59753"/>
                </a:lnTo>
                <a:lnTo>
                  <a:pt x="220998" y="65553"/>
                </a:lnTo>
                <a:lnTo>
                  <a:pt x="231152" y="72277"/>
                </a:lnTo>
                <a:lnTo>
                  <a:pt x="252594" y="87368"/>
                </a:lnTo>
                <a:lnTo>
                  <a:pt x="261741" y="94440"/>
                </a:lnTo>
                <a:lnTo>
                  <a:pt x="269744" y="101060"/>
                </a:lnTo>
                <a:lnTo>
                  <a:pt x="276985" y="107379"/>
                </a:lnTo>
                <a:lnTo>
                  <a:pt x="284669" y="115401"/>
                </a:lnTo>
                <a:lnTo>
                  <a:pt x="292649" y="124559"/>
                </a:lnTo>
                <a:lnTo>
                  <a:pt x="300827" y="134474"/>
                </a:lnTo>
                <a:lnTo>
                  <a:pt x="309136" y="143942"/>
                </a:lnTo>
                <a:lnTo>
                  <a:pt x="317534" y="153111"/>
                </a:lnTo>
                <a:lnTo>
                  <a:pt x="325989" y="162082"/>
                </a:lnTo>
                <a:lnTo>
                  <a:pt x="333531" y="171872"/>
                </a:lnTo>
                <a:lnTo>
                  <a:pt x="340464" y="182209"/>
                </a:lnTo>
                <a:lnTo>
                  <a:pt x="346991" y="192910"/>
                </a:lnTo>
                <a:lnTo>
                  <a:pt x="352295" y="203854"/>
                </a:lnTo>
                <a:lnTo>
                  <a:pt x="356783" y="214960"/>
                </a:lnTo>
                <a:lnTo>
                  <a:pt x="360728" y="226175"/>
                </a:lnTo>
                <a:lnTo>
                  <a:pt x="363358" y="236508"/>
                </a:lnTo>
                <a:lnTo>
                  <a:pt x="366280" y="255610"/>
                </a:lnTo>
                <a:lnTo>
                  <a:pt x="372476" y="309734"/>
                </a:lnTo>
                <a:lnTo>
                  <a:pt x="373095" y="327457"/>
                </a:lnTo>
                <a:lnTo>
                  <a:pt x="372555" y="343082"/>
                </a:lnTo>
                <a:lnTo>
                  <a:pt x="371243" y="357309"/>
                </a:lnTo>
                <a:lnTo>
                  <a:pt x="367510" y="374413"/>
                </a:lnTo>
                <a:lnTo>
                  <a:pt x="362164" y="393436"/>
                </a:lnTo>
                <a:lnTo>
                  <a:pt x="355743" y="413738"/>
                </a:lnTo>
                <a:lnTo>
                  <a:pt x="347652" y="433941"/>
                </a:lnTo>
                <a:lnTo>
                  <a:pt x="338448" y="454076"/>
                </a:lnTo>
                <a:lnTo>
                  <a:pt x="328502" y="474168"/>
                </a:lnTo>
                <a:lnTo>
                  <a:pt x="319014" y="490419"/>
                </a:lnTo>
                <a:lnTo>
                  <a:pt x="309831" y="504111"/>
                </a:lnTo>
                <a:lnTo>
                  <a:pt x="300851" y="516097"/>
                </a:lnTo>
                <a:lnTo>
                  <a:pt x="292960" y="525992"/>
                </a:lnTo>
                <a:lnTo>
                  <a:pt x="285794" y="534494"/>
                </a:lnTo>
                <a:lnTo>
                  <a:pt x="279112" y="542067"/>
                </a:lnTo>
                <a:lnTo>
                  <a:pt x="272752" y="549973"/>
                </a:lnTo>
                <a:lnTo>
                  <a:pt x="266607" y="558101"/>
                </a:lnTo>
                <a:lnTo>
                  <a:pt x="260606" y="566377"/>
                </a:lnTo>
                <a:lnTo>
                  <a:pt x="253747" y="573800"/>
                </a:lnTo>
                <a:lnTo>
                  <a:pt x="246317" y="580653"/>
                </a:lnTo>
                <a:lnTo>
                  <a:pt x="238507" y="587127"/>
                </a:lnTo>
                <a:lnTo>
                  <a:pt x="231394" y="592396"/>
                </a:lnTo>
                <a:lnTo>
                  <a:pt x="224748" y="596861"/>
                </a:lnTo>
                <a:lnTo>
                  <a:pt x="218412" y="600789"/>
                </a:lnTo>
                <a:lnTo>
                  <a:pt x="212283" y="605314"/>
                </a:lnTo>
                <a:lnTo>
                  <a:pt x="206292" y="610235"/>
                </a:lnTo>
                <a:lnTo>
                  <a:pt x="200393" y="615421"/>
                </a:lnTo>
                <a:lnTo>
                  <a:pt x="188759" y="623723"/>
                </a:lnTo>
                <a:lnTo>
                  <a:pt x="178190" y="629635"/>
                </a:lnTo>
                <a:lnTo>
                  <a:pt x="170318" y="632263"/>
                </a:lnTo>
                <a:lnTo>
                  <a:pt x="160531" y="633742"/>
                </a:lnTo>
                <a:lnTo>
                  <a:pt x="149643" y="634242"/>
                </a:lnTo>
                <a:lnTo>
                  <a:pt x="148340" y="634283"/>
                </a:lnTo>
                <a:lnTo>
                  <a:pt x="145732" y="6257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"/>
          <p:cNvSpPr/>
          <p:nvPr/>
        </p:nvSpPr>
        <p:spPr>
          <a:xfrm>
            <a:off x="3243262" y="2717514"/>
            <a:ext cx="351473" cy="17114"/>
          </a:xfrm>
          <a:custGeom>
            <a:avLst/>
            <a:gdLst/>
            <a:ahLst/>
            <a:cxnLst/>
            <a:rect l="0" t="0" r="0" b="0"/>
            <a:pathLst>
              <a:path w="351473" h="17114">
                <a:moveTo>
                  <a:pt x="0" y="8541"/>
                </a:moveTo>
                <a:lnTo>
                  <a:pt x="13652" y="13092"/>
                </a:lnTo>
                <a:lnTo>
                  <a:pt x="19579" y="14432"/>
                </a:lnTo>
                <a:lnTo>
                  <a:pt x="25435" y="15326"/>
                </a:lnTo>
                <a:lnTo>
                  <a:pt x="31244" y="15921"/>
                </a:lnTo>
                <a:lnTo>
                  <a:pt x="40832" y="16319"/>
                </a:lnTo>
                <a:lnTo>
                  <a:pt x="66725" y="16760"/>
                </a:lnTo>
                <a:lnTo>
                  <a:pt x="78773" y="15925"/>
                </a:lnTo>
                <a:lnTo>
                  <a:pt x="89663" y="14416"/>
                </a:lnTo>
                <a:lnTo>
                  <a:pt x="99781" y="12458"/>
                </a:lnTo>
                <a:lnTo>
                  <a:pt x="110335" y="11152"/>
                </a:lnTo>
                <a:lnTo>
                  <a:pt x="121182" y="10282"/>
                </a:lnTo>
                <a:lnTo>
                  <a:pt x="132223" y="9701"/>
                </a:lnTo>
                <a:lnTo>
                  <a:pt x="152111" y="9056"/>
                </a:lnTo>
                <a:lnTo>
                  <a:pt x="161415" y="8884"/>
                </a:lnTo>
                <a:lnTo>
                  <a:pt x="171427" y="7817"/>
                </a:lnTo>
                <a:lnTo>
                  <a:pt x="181912" y="6153"/>
                </a:lnTo>
                <a:lnTo>
                  <a:pt x="192712" y="4092"/>
                </a:lnTo>
                <a:lnTo>
                  <a:pt x="202770" y="2717"/>
                </a:lnTo>
                <a:lnTo>
                  <a:pt x="212332" y="1801"/>
                </a:lnTo>
                <a:lnTo>
                  <a:pt x="221565" y="1190"/>
                </a:lnTo>
                <a:lnTo>
                  <a:pt x="230578" y="783"/>
                </a:lnTo>
                <a:lnTo>
                  <a:pt x="248212" y="330"/>
                </a:lnTo>
                <a:lnTo>
                  <a:pt x="295453" y="0"/>
                </a:lnTo>
                <a:lnTo>
                  <a:pt x="303648" y="942"/>
                </a:lnTo>
                <a:lnTo>
                  <a:pt x="312922" y="2522"/>
                </a:lnTo>
                <a:lnTo>
                  <a:pt x="322915" y="4528"/>
                </a:lnTo>
                <a:lnTo>
                  <a:pt x="330529" y="6818"/>
                </a:lnTo>
                <a:lnTo>
                  <a:pt x="336558" y="9297"/>
                </a:lnTo>
                <a:lnTo>
                  <a:pt x="351472" y="171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"/>
          <p:cNvSpPr/>
          <p:nvPr/>
        </p:nvSpPr>
        <p:spPr>
          <a:xfrm>
            <a:off x="3243262" y="2837497"/>
            <a:ext cx="368618" cy="17146"/>
          </a:xfrm>
          <a:custGeom>
            <a:avLst/>
            <a:gdLst/>
            <a:ahLst/>
            <a:cxnLst/>
            <a:rect l="0" t="0" r="0" b="0"/>
            <a:pathLst>
              <a:path w="368618" h="17146">
                <a:moveTo>
                  <a:pt x="0" y="0"/>
                </a:moveTo>
                <a:lnTo>
                  <a:pt x="9102" y="4551"/>
                </a:lnTo>
                <a:lnTo>
                  <a:pt x="14640" y="5892"/>
                </a:lnTo>
                <a:lnTo>
                  <a:pt x="21190" y="6785"/>
                </a:lnTo>
                <a:lnTo>
                  <a:pt x="28415" y="7381"/>
                </a:lnTo>
                <a:lnTo>
                  <a:pt x="35135" y="7778"/>
                </a:lnTo>
                <a:lnTo>
                  <a:pt x="47683" y="8220"/>
                </a:lnTo>
                <a:lnTo>
                  <a:pt x="70009" y="8468"/>
                </a:lnTo>
                <a:lnTo>
                  <a:pt x="79057" y="7550"/>
                </a:lnTo>
                <a:lnTo>
                  <a:pt x="88900" y="5986"/>
                </a:lnTo>
                <a:lnTo>
                  <a:pt x="99271" y="3991"/>
                </a:lnTo>
                <a:lnTo>
                  <a:pt x="112854" y="2660"/>
                </a:lnTo>
                <a:lnTo>
                  <a:pt x="128575" y="1774"/>
                </a:lnTo>
                <a:lnTo>
                  <a:pt x="160967" y="788"/>
                </a:lnTo>
                <a:lnTo>
                  <a:pt x="215346" y="156"/>
                </a:lnTo>
                <a:lnTo>
                  <a:pt x="271667" y="31"/>
                </a:lnTo>
                <a:lnTo>
                  <a:pt x="286839" y="973"/>
                </a:lnTo>
                <a:lnTo>
                  <a:pt x="302668" y="2554"/>
                </a:lnTo>
                <a:lnTo>
                  <a:pt x="330734" y="5898"/>
                </a:lnTo>
                <a:lnTo>
                  <a:pt x="339552" y="6789"/>
                </a:lnTo>
                <a:lnTo>
                  <a:pt x="368617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"/>
          <p:cNvSpPr/>
          <p:nvPr/>
        </p:nvSpPr>
        <p:spPr>
          <a:xfrm>
            <a:off x="4118204" y="2366467"/>
            <a:ext cx="307449" cy="339545"/>
          </a:xfrm>
          <a:custGeom>
            <a:avLst/>
            <a:gdLst/>
            <a:ahLst/>
            <a:cxnLst/>
            <a:rect l="0" t="0" r="0" b="0"/>
            <a:pathLst>
              <a:path w="307449" h="339545">
                <a:moveTo>
                  <a:pt x="239483" y="16688"/>
                </a:moveTo>
                <a:lnTo>
                  <a:pt x="215620" y="4756"/>
                </a:lnTo>
                <a:lnTo>
                  <a:pt x="210239" y="3018"/>
                </a:lnTo>
                <a:lnTo>
                  <a:pt x="204747" y="1860"/>
                </a:lnTo>
                <a:lnTo>
                  <a:pt x="199180" y="1087"/>
                </a:lnTo>
                <a:lnTo>
                  <a:pt x="193565" y="572"/>
                </a:lnTo>
                <a:lnTo>
                  <a:pt x="187916" y="229"/>
                </a:lnTo>
                <a:lnTo>
                  <a:pt x="182245" y="0"/>
                </a:lnTo>
                <a:lnTo>
                  <a:pt x="175607" y="800"/>
                </a:lnTo>
                <a:lnTo>
                  <a:pt x="168324" y="2286"/>
                </a:lnTo>
                <a:lnTo>
                  <a:pt x="160611" y="4229"/>
                </a:lnTo>
                <a:lnTo>
                  <a:pt x="152612" y="6477"/>
                </a:lnTo>
                <a:lnTo>
                  <a:pt x="136103" y="11514"/>
                </a:lnTo>
                <a:lnTo>
                  <a:pt x="85134" y="28165"/>
                </a:lnTo>
                <a:lnTo>
                  <a:pt x="77529" y="31007"/>
                </a:lnTo>
                <a:lnTo>
                  <a:pt x="70553" y="33854"/>
                </a:lnTo>
                <a:lnTo>
                  <a:pt x="63998" y="36704"/>
                </a:lnTo>
                <a:lnTo>
                  <a:pt x="51635" y="42411"/>
                </a:lnTo>
                <a:lnTo>
                  <a:pt x="28175" y="53836"/>
                </a:lnTo>
                <a:lnTo>
                  <a:pt x="19204" y="59551"/>
                </a:lnTo>
                <a:lnTo>
                  <a:pt x="15477" y="62408"/>
                </a:lnTo>
                <a:lnTo>
                  <a:pt x="8798" y="70663"/>
                </a:lnTo>
                <a:lnTo>
                  <a:pt x="3606" y="79729"/>
                </a:lnTo>
                <a:lnTo>
                  <a:pt x="684" y="89236"/>
                </a:lnTo>
                <a:lnTo>
                  <a:pt x="0" y="91794"/>
                </a:lnTo>
                <a:lnTo>
                  <a:pt x="770" y="93428"/>
                </a:lnTo>
                <a:lnTo>
                  <a:pt x="4166" y="97785"/>
                </a:lnTo>
                <a:lnTo>
                  <a:pt x="11390" y="102896"/>
                </a:lnTo>
                <a:lnTo>
                  <a:pt x="19998" y="107390"/>
                </a:lnTo>
                <a:lnTo>
                  <a:pt x="26999" y="109387"/>
                </a:lnTo>
                <a:lnTo>
                  <a:pt x="35826" y="112815"/>
                </a:lnTo>
                <a:lnTo>
                  <a:pt x="40846" y="115063"/>
                </a:lnTo>
                <a:lnTo>
                  <a:pt x="47051" y="116561"/>
                </a:lnTo>
                <a:lnTo>
                  <a:pt x="54045" y="117560"/>
                </a:lnTo>
                <a:lnTo>
                  <a:pt x="61566" y="118226"/>
                </a:lnTo>
                <a:lnTo>
                  <a:pt x="87701" y="121506"/>
                </a:lnTo>
                <a:lnTo>
                  <a:pt x="104005" y="123714"/>
                </a:lnTo>
                <a:lnTo>
                  <a:pt x="147521" y="131247"/>
                </a:lnTo>
                <a:lnTo>
                  <a:pt x="172460" y="135923"/>
                </a:lnTo>
                <a:lnTo>
                  <a:pt x="190991" y="140946"/>
                </a:lnTo>
                <a:lnTo>
                  <a:pt x="205250" y="146199"/>
                </a:lnTo>
                <a:lnTo>
                  <a:pt x="241823" y="163767"/>
                </a:lnTo>
                <a:lnTo>
                  <a:pt x="250568" y="169985"/>
                </a:lnTo>
                <a:lnTo>
                  <a:pt x="260208" y="177941"/>
                </a:lnTo>
                <a:lnTo>
                  <a:pt x="278221" y="194083"/>
                </a:lnTo>
                <a:lnTo>
                  <a:pt x="289403" y="204433"/>
                </a:lnTo>
                <a:lnTo>
                  <a:pt x="297547" y="214747"/>
                </a:lnTo>
                <a:lnTo>
                  <a:pt x="301052" y="220165"/>
                </a:lnTo>
                <a:lnTo>
                  <a:pt x="303389" y="225682"/>
                </a:lnTo>
                <a:lnTo>
                  <a:pt x="304947" y="231264"/>
                </a:lnTo>
                <a:lnTo>
                  <a:pt x="305986" y="236891"/>
                </a:lnTo>
                <a:lnTo>
                  <a:pt x="306679" y="242548"/>
                </a:lnTo>
                <a:lnTo>
                  <a:pt x="307140" y="248223"/>
                </a:lnTo>
                <a:lnTo>
                  <a:pt x="307448" y="253912"/>
                </a:lnTo>
                <a:lnTo>
                  <a:pt x="306700" y="259610"/>
                </a:lnTo>
                <a:lnTo>
                  <a:pt x="305250" y="265313"/>
                </a:lnTo>
                <a:lnTo>
                  <a:pt x="301098" y="275778"/>
                </a:lnTo>
                <a:lnTo>
                  <a:pt x="296078" y="283604"/>
                </a:lnTo>
                <a:lnTo>
                  <a:pt x="288131" y="292797"/>
                </a:lnTo>
                <a:lnTo>
                  <a:pt x="283345" y="297915"/>
                </a:lnTo>
                <a:lnTo>
                  <a:pt x="278250" y="302280"/>
                </a:lnTo>
                <a:lnTo>
                  <a:pt x="272947" y="306143"/>
                </a:lnTo>
                <a:lnTo>
                  <a:pt x="267508" y="309670"/>
                </a:lnTo>
                <a:lnTo>
                  <a:pt x="261976" y="312974"/>
                </a:lnTo>
                <a:lnTo>
                  <a:pt x="256384" y="316130"/>
                </a:lnTo>
                <a:lnTo>
                  <a:pt x="250750" y="319185"/>
                </a:lnTo>
                <a:lnTo>
                  <a:pt x="224618" y="332588"/>
                </a:lnTo>
                <a:lnTo>
                  <a:pt x="216238" y="335873"/>
                </a:lnTo>
                <a:lnTo>
                  <a:pt x="208747" y="338063"/>
                </a:lnTo>
                <a:lnTo>
                  <a:pt x="201847" y="339523"/>
                </a:lnTo>
                <a:lnTo>
                  <a:pt x="193437" y="339544"/>
                </a:lnTo>
                <a:lnTo>
                  <a:pt x="184021" y="338605"/>
                </a:lnTo>
                <a:lnTo>
                  <a:pt x="173933" y="337027"/>
                </a:lnTo>
                <a:lnTo>
                  <a:pt x="166256" y="335022"/>
                </a:lnTo>
                <a:lnTo>
                  <a:pt x="160185" y="332733"/>
                </a:lnTo>
                <a:lnTo>
                  <a:pt x="150899" y="327650"/>
                </a:lnTo>
                <a:lnTo>
                  <a:pt x="143597" y="322215"/>
                </a:lnTo>
                <a:lnTo>
                  <a:pt x="134637" y="314085"/>
                </a:lnTo>
                <a:lnTo>
                  <a:pt x="129581" y="309250"/>
                </a:lnTo>
                <a:lnTo>
                  <a:pt x="125257" y="303169"/>
                </a:lnTo>
                <a:lnTo>
                  <a:pt x="121423" y="296258"/>
                </a:lnTo>
                <a:lnTo>
                  <a:pt x="117913" y="288793"/>
                </a:lnTo>
                <a:lnTo>
                  <a:pt x="116527" y="279053"/>
                </a:lnTo>
                <a:lnTo>
                  <a:pt x="116555" y="267798"/>
                </a:lnTo>
                <a:lnTo>
                  <a:pt x="117526" y="255532"/>
                </a:lnTo>
                <a:lnTo>
                  <a:pt x="119126" y="245450"/>
                </a:lnTo>
                <a:lnTo>
                  <a:pt x="121145" y="236823"/>
                </a:lnTo>
                <a:lnTo>
                  <a:pt x="123444" y="229167"/>
                </a:lnTo>
                <a:lnTo>
                  <a:pt x="125928" y="222158"/>
                </a:lnTo>
                <a:lnTo>
                  <a:pt x="128537" y="215580"/>
                </a:lnTo>
                <a:lnTo>
                  <a:pt x="131229" y="209290"/>
                </a:lnTo>
                <a:lnTo>
                  <a:pt x="134929" y="203192"/>
                </a:lnTo>
                <a:lnTo>
                  <a:pt x="139300" y="197221"/>
                </a:lnTo>
                <a:lnTo>
                  <a:pt x="144120" y="191336"/>
                </a:lnTo>
                <a:lnTo>
                  <a:pt x="148285" y="184555"/>
                </a:lnTo>
                <a:lnTo>
                  <a:pt x="152014" y="177176"/>
                </a:lnTo>
                <a:lnTo>
                  <a:pt x="155453" y="169400"/>
                </a:lnTo>
                <a:lnTo>
                  <a:pt x="161556" y="159454"/>
                </a:lnTo>
                <a:lnTo>
                  <a:pt x="169434" y="148060"/>
                </a:lnTo>
                <a:lnTo>
                  <a:pt x="178496" y="135702"/>
                </a:lnTo>
                <a:lnTo>
                  <a:pt x="186443" y="125558"/>
                </a:lnTo>
                <a:lnTo>
                  <a:pt x="193645" y="116890"/>
                </a:lnTo>
                <a:lnTo>
                  <a:pt x="200352" y="109207"/>
                </a:lnTo>
                <a:lnTo>
                  <a:pt x="217964" y="87970"/>
                </a:lnTo>
                <a:lnTo>
                  <a:pt x="227995" y="75639"/>
                </a:lnTo>
                <a:lnTo>
                  <a:pt x="234681" y="65514"/>
                </a:lnTo>
                <a:lnTo>
                  <a:pt x="239140" y="56858"/>
                </a:lnTo>
                <a:lnTo>
                  <a:pt x="242111" y="49183"/>
                </a:lnTo>
                <a:lnTo>
                  <a:pt x="243140" y="42161"/>
                </a:lnTo>
                <a:lnTo>
                  <a:pt x="242873" y="35575"/>
                </a:lnTo>
                <a:lnTo>
                  <a:pt x="241743" y="29279"/>
                </a:lnTo>
                <a:lnTo>
                  <a:pt x="240038" y="25082"/>
                </a:lnTo>
                <a:lnTo>
                  <a:pt x="237948" y="22284"/>
                </a:lnTo>
                <a:lnTo>
                  <a:pt x="235602" y="20418"/>
                </a:lnTo>
                <a:lnTo>
                  <a:pt x="232133" y="19175"/>
                </a:lnTo>
                <a:lnTo>
                  <a:pt x="223199" y="17793"/>
                </a:lnTo>
                <a:lnTo>
                  <a:pt x="218149" y="17425"/>
                </a:lnTo>
                <a:lnTo>
                  <a:pt x="212878" y="17179"/>
                </a:lnTo>
                <a:lnTo>
                  <a:pt x="136613" y="166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"/>
          <p:cNvSpPr/>
          <p:nvPr/>
        </p:nvSpPr>
        <p:spPr>
          <a:xfrm>
            <a:off x="4640579" y="2348864"/>
            <a:ext cx="60009" cy="257176"/>
          </a:xfrm>
          <a:custGeom>
            <a:avLst/>
            <a:gdLst/>
            <a:ahLst/>
            <a:cxnLst/>
            <a:rect l="0" t="0" r="0" b="0"/>
            <a:pathLst>
              <a:path w="60009" h="257176">
                <a:moveTo>
                  <a:pt x="0" y="0"/>
                </a:moveTo>
                <a:lnTo>
                  <a:pt x="9103" y="4552"/>
                </a:lnTo>
                <a:lnTo>
                  <a:pt x="11783" y="7797"/>
                </a:lnTo>
                <a:lnTo>
                  <a:pt x="13571" y="11866"/>
                </a:lnTo>
                <a:lnTo>
                  <a:pt x="14762" y="16483"/>
                </a:lnTo>
                <a:lnTo>
                  <a:pt x="16509" y="25276"/>
                </a:lnTo>
                <a:lnTo>
                  <a:pt x="20990" y="50287"/>
                </a:lnTo>
                <a:lnTo>
                  <a:pt x="23519" y="63052"/>
                </a:lnTo>
                <a:lnTo>
                  <a:pt x="28868" y="87396"/>
                </a:lnTo>
                <a:lnTo>
                  <a:pt x="30676" y="98269"/>
                </a:lnTo>
                <a:lnTo>
                  <a:pt x="31881" y="108375"/>
                </a:lnTo>
                <a:lnTo>
                  <a:pt x="32684" y="117971"/>
                </a:lnTo>
                <a:lnTo>
                  <a:pt x="34172" y="130082"/>
                </a:lnTo>
                <a:lnTo>
                  <a:pt x="38366" y="158780"/>
                </a:lnTo>
                <a:lnTo>
                  <a:pt x="39864" y="170623"/>
                </a:lnTo>
                <a:lnTo>
                  <a:pt x="40864" y="180424"/>
                </a:lnTo>
                <a:lnTo>
                  <a:pt x="41530" y="188863"/>
                </a:lnTo>
                <a:lnTo>
                  <a:pt x="41975" y="196394"/>
                </a:lnTo>
                <a:lnTo>
                  <a:pt x="42468" y="209842"/>
                </a:lnTo>
                <a:lnTo>
                  <a:pt x="43552" y="216095"/>
                </a:lnTo>
                <a:lnTo>
                  <a:pt x="45228" y="222168"/>
                </a:lnTo>
                <a:lnTo>
                  <a:pt x="47297" y="228122"/>
                </a:lnTo>
                <a:lnTo>
                  <a:pt x="49629" y="233044"/>
                </a:lnTo>
                <a:lnTo>
                  <a:pt x="52136" y="237278"/>
                </a:lnTo>
                <a:lnTo>
                  <a:pt x="60008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"/>
          <p:cNvSpPr/>
          <p:nvPr/>
        </p:nvSpPr>
        <p:spPr>
          <a:xfrm>
            <a:off x="4717732" y="2752478"/>
            <a:ext cx="32890" cy="16440"/>
          </a:xfrm>
          <a:custGeom>
            <a:avLst/>
            <a:gdLst/>
            <a:ahLst/>
            <a:cxnLst/>
            <a:rect l="0" t="0" r="0" b="0"/>
            <a:pathLst>
              <a:path w="32890" h="16440">
                <a:moveTo>
                  <a:pt x="8572" y="16439"/>
                </a:moveTo>
                <a:lnTo>
                  <a:pt x="23334" y="1677"/>
                </a:lnTo>
                <a:lnTo>
                  <a:pt x="25081" y="883"/>
                </a:lnTo>
                <a:lnTo>
                  <a:pt x="27198" y="353"/>
                </a:lnTo>
                <a:lnTo>
                  <a:pt x="29562" y="0"/>
                </a:lnTo>
                <a:lnTo>
                  <a:pt x="31138" y="717"/>
                </a:lnTo>
                <a:lnTo>
                  <a:pt x="32189" y="2148"/>
                </a:lnTo>
                <a:lnTo>
                  <a:pt x="32889" y="4054"/>
                </a:lnTo>
                <a:lnTo>
                  <a:pt x="32404" y="5325"/>
                </a:lnTo>
                <a:lnTo>
                  <a:pt x="31128" y="6172"/>
                </a:lnTo>
                <a:lnTo>
                  <a:pt x="25264" y="8066"/>
                </a:lnTo>
                <a:lnTo>
                  <a:pt x="0" y="164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"/>
          <p:cNvSpPr/>
          <p:nvPr/>
        </p:nvSpPr>
        <p:spPr>
          <a:xfrm>
            <a:off x="3877627" y="2957513"/>
            <a:ext cx="1474471" cy="34290"/>
          </a:xfrm>
          <a:custGeom>
            <a:avLst/>
            <a:gdLst/>
            <a:ahLst/>
            <a:cxnLst/>
            <a:rect l="0" t="0" r="0" b="0"/>
            <a:pathLst>
              <a:path w="1474471" h="34290">
                <a:moveTo>
                  <a:pt x="0" y="34289"/>
                </a:moveTo>
                <a:lnTo>
                  <a:pt x="22755" y="29738"/>
                </a:lnTo>
                <a:lnTo>
                  <a:pt x="31362" y="28397"/>
                </a:lnTo>
                <a:lnTo>
                  <a:pt x="39006" y="27504"/>
                </a:lnTo>
                <a:lnTo>
                  <a:pt x="52578" y="26511"/>
                </a:lnTo>
                <a:lnTo>
                  <a:pt x="96294" y="25821"/>
                </a:lnTo>
                <a:lnTo>
                  <a:pt x="107059" y="24834"/>
                </a:lnTo>
                <a:lnTo>
                  <a:pt x="117092" y="23223"/>
                </a:lnTo>
                <a:lnTo>
                  <a:pt x="126639" y="21197"/>
                </a:lnTo>
                <a:lnTo>
                  <a:pt x="143481" y="19846"/>
                </a:lnTo>
                <a:lnTo>
                  <a:pt x="165187" y="18945"/>
                </a:lnTo>
                <a:lnTo>
                  <a:pt x="190134" y="18345"/>
                </a:lnTo>
                <a:lnTo>
                  <a:pt x="210576" y="16992"/>
                </a:lnTo>
                <a:lnTo>
                  <a:pt x="228014" y="15138"/>
                </a:lnTo>
                <a:lnTo>
                  <a:pt x="243450" y="12949"/>
                </a:lnTo>
                <a:lnTo>
                  <a:pt x="257550" y="11490"/>
                </a:lnTo>
                <a:lnTo>
                  <a:pt x="270760" y="10517"/>
                </a:lnTo>
                <a:lnTo>
                  <a:pt x="283376" y="9869"/>
                </a:lnTo>
                <a:lnTo>
                  <a:pt x="322795" y="6608"/>
                </a:lnTo>
                <a:lnTo>
                  <a:pt x="346641" y="4405"/>
                </a:lnTo>
                <a:lnTo>
                  <a:pt x="372065" y="2936"/>
                </a:lnTo>
                <a:lnTo>
                  <a:pt x="425712" y="1305"/>
                </a:lnTo>
                <a:lnTo>
                  <a:pt x="522069" y="171"/>
                </a:lnTo>
                <a:lnTo>
                  <a:pt x="1044352" y="0"/>
                </a:lnTo>
                <a:lnTo>
                  <a:pt x="1069615" y="952"/>
                </a:lnTo>
                <a:lnTo>
                  <a:pt x="1091219" y="2540"/>
                </a:lnTo>
                <a:lnTo>
                  <a:pt x="1110384" y="4550"/>
                </a:lnTo>
                <a:lnTo>
                  <a:pt x="1133639" y="5891"/>
                </a:lnTo>
                <a:lnTo>
                  <a:pt x="1187417" y="7380"/>
                </a:lnTo>
                <a:lnTo>
                  <a:pt x="1293239" y="8467"/>
                </a:lnTo>
                <a:lnTo>
                  <a:pt x="1474470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"/>
          <p:cNvSpPr/>
          <p:nvPr/>
        </p:nvSpPr>
        <p:spPr>
          <a:xfrm>
            <a:off x="3757612" y="3137535"/>
            <a:ext cx="317184" cy="347240"/>
          </a:xfrm>
          <a:custGeom>
            <a:avLst/>
            <a:gdLst/>
            <a:ahLst/>
            <a:cxnLst/>
            <a:rect l="0" t="0" r="0" b="0"/>
            <a:pathLst>
              <a:path w="317184" h="347240">
                <a:moveTo>
                  <a:pt x="317183" y="0"/>
                </a:moveTo>
                <a:lnTo>
                  <a:pt x="303530" y="0"/>
                </a:lnTo>
                <a:lnTo>
                  <a:pt x="296650" y="952"/>
                </a:lnTo>
                <a:lnTo>
                  <a:pt x="289207" y="2540"/>
                </a:lnTo>
                <a:lnTo>
                  <a:pt x="281388" y="4551"/>
                </a:lnTo>
                <a:lnTo>
                  <a:pt x="274269" y="6844"/>
                </a:lnTo>
                <a:lnTo>
                  <a:pt x="267619" y="9325"/>
                </a:lnTo>
                <a:lnTo>
                  <a:pt x="261280" y="11931"/>
                </a:lnTo>
                <a:lnTo>
                  <a:pt x="252292" y="14622"/>
                </a:lnTo>
                <a:lnTo>
                  <a:pt x="241537" y="17368"/>
                </a:lnTo>
                <a:lnTo>
                  <a:pt x="229605" y="20151"/>
                </a:lnTo>
                <a:lnTo>
                  <a:pt x="218792" y="22006"/>
                </a:lnTo>
                <a:lnTo>
                  <a:pt x="208726" y="23243"/>
                </a:lnTo>
                <a:lnTo>
                  <a:pt x="199158" y="24068"/>
                </a:lnTo>
                <a:lnTo>
                  <a:pt x="190875" y="25570"/>
                </a:lnTo>
                <a:lnTo>
                  <a:pt x="183447" y="27524"/>
                </a:lnTo>
                <a:lnTo>
                  <a:pt x="176591" y="29779"/>
                </a:lnTo>
                <a:lnTo>
                  <a:pt x="169163" y="31283"/>
                </a:lnTo>
                <a:lnTo>
                  <a:pt x="161352" y="32285"/>
                </a:lnTo>
                <a:lnTo>
                  <a:pt x="153288" y="32953"/>
                </a:lnTo>
                <a:lnTo>
                  <a:pt x="146007" y="32446"/>
                </a:lnTo>
                <a:lnTo>
                  <a:pt x="139248" y="31156"/>
                </a:lnTo>
                <a:lnTo>
                  <a:pt x="132837" y="29343"/>
                </a:lnTo>
                <a:lnTo>
                  <a:pt x="125706" y="28134"/>
                </a:lnTo>
                <a:lnTo>
                  <a:pt x="118094" y="27328"/>
                </a:lnTo>
                <a:lnTo>
                  <a:pt x="103921" y="26433"/>
                </a:lnTo>
                <a:lnTo>
                  <a:pt x="94447" y="26035"/>
                </a:lnTo>
                <a:lnTo>
                  <a:pt x="89635" y="24977"/>
                </a:lnTo>
                <a:lnTo>
                  <a:pt x="84522" y="23319"/>
                </a:lnTo>
                <a:lnTo>
                  <a:pt x="79208" y="21260"/>
                </a:lnTo>
                <a:lnTo>
                  <a:pt x="74712" y="20841"/>
                </a:lnTo>
                <a:lnTo>
                  <a:pt x="70764" y="21514"/>
                </a:lnTo>
                <a:lnTo>
                  <a:pt x="67178" y="22915"/>
                </a:lnTo>
                <a:lnTo>
                  <a:pt x="64788" y="24801"/>
                </a:lnTo>
                <a:lnTo>
                  <a:pt x="63195" y="27012"/>
                </a:lnTo>
                <a:lnTo>
                  <a:pt x="58412" y="37213"/>
                </a:lnTo>
                <a:lnTo>
                  <a:pt x="31405" y="91490"/>
                </a:lnTo>
                <a:lnTo>
                  <a:pt x="28556" y="98141"/>
                </a:lnTo>
                <a:lnTo>
                  <a:pt x="25705" y="105432"/>
                </a:lnTo>
                <a:lnTo>
                  <a:pt x="22852" y="113150"/>
                </a:lnTo>
                <a:lnTo>
                  <a:pt x="19997" y="120201"/>
                </a:lnTo>
                <a:lnTo>
                  <a:pt x="17141" y="126806"/>
                </a:lnTo>
                <a:lnTo>
                  <a:pt x="14285" y="133115"/>
                </a:lnTo>
                <a:lnTo>
                  <a:pt x="12381" y="139226"/>
                </a:lnTo>
                <a:lnTo>
                  <a:pt x="11112" y="145205"/>
                </a:lnTo>
                <a:lnTo>
                  <a:pt x="10265" y="151096"/>
                </a:lnTo>
                <a:lnTo>
                  <a:pt x="9701" y="157880"/>
                </a:lnTo>
                <a:lnTo>
                  <a:pt x="9325" y="165261"/>
                </a:lnTo>
                <a:lnTo>
                  <a:pt x="8795" y="184221"/>
                </a:lnTo>
                <a:lnTo>
                  <a:pt x="8721" y="188536"/>
                </a:lnTo>
                <a:lnTo>
                  <a:pt x="9624" y="191413"/>
                </a:lnTo>
                <a:lnTo>
                  <a:pt x="11179" y="193331"/>
                </a:lnTo>
                <a:lnTo>
                  <a:pt x="13167" y="194610"/>
                </a:lnTo>
                <a:lnTo>
                  <a:pt x="17917" y="196031"/>
                </a:lnTo>
                <a:lnTo>
                  <a:pt x="25946" y="196830"/>
                </a:lnTo>
                <a:lnTo>
                  <a:pt x="28728" y="196943"/>
                </a:lnTo>
                <a:lnTo>
                  <a:pt x="36898" y="194527"/>
                </a:lnTo>
                <a:lnTo>
                  <a:pt x="41743" y="192550"/>
                </a:lnTo>
                <a:lnTo>
                  <a:pt x="46879" y="190279"/>
                </a:lnTo>
                <a:lnTo>
                  <a:pt x="57665" y="185216"/>
                </a:lnTo>
                <a:lnTo>
                  <a:pt x="109689" y="159445"/>
                </a:lnTo>
                <a:lnTo>
                  <a:pt x="121703" y="154874"/>
                </a:lnTo>
                <a:lnTo>
                  <a:pt x="132570" y="151827"/>
                </a:lnTo>
                <a:lnTo>
                  <a:pt x="142673" y="149795"/>
                </a:lnTo>
                <a:lnTo>
                  <a:pt x="152266" y="147488"/>
                </a:lnTo>
                <a:lnTo>
                  <a:pt x="161518" y="144998"/>
                </a:lnTo>
                <a:lnTo>
                  <a:pt x="170543" y="142385"/>
                </a:lnTo>
                <a:lnTo>
                  <a:pt x="179418" y="140643"/>
                </a:lnTo>
                <a:lnTo>
                  <a:pt x="188192" y="139482"/>
                </a:lnTo>
                <a:lnTo>
                  <a:pt x="196899" y="138708"/>
                </a:lnTo>
                <a:lnTo>
                  <a:pt x="205561" y="139144"/>
                </a:lnTo>
                <a:lnTo>
                  <a:pt x="214193" y="140388"/>
                </a:lnTo>
                <a:lnTo>
                  <a:pt x="222805" y="142169"/>
                </a:lnTo>
                <a:lnTo>
                  <a:pt x="231404" y="143357"/>
                </a:lnTo>
                <a:lnTo>
                  <a:pt x="239994" y="144149"/>
                </a:lnTo>
                <a:lnTo>
                  <a:pt x="248579" y="144677"/>
                </a:lnTo>
                <a:lnTo>
                  <a:pt x="256207" y="146933"/>
                </a:lnTo>
                <a:lnTo>
                  <a:pt x="263197" y="150343"/>
                </a:lnTo>
                <a:lnTo>
                  <a:pt x="269762" y="154521"/>
                </a:lnTo>
                <a:lnTo>
                  <a:pt x="276044" y="158259"/>
                </a:lnTo>
                <a:lnTo>
                  <a:pt x="282137" y="161703"/>
                </a:lnTo>
                <a:lnTo>
                  <a:pt x="288104" y="164952"/>
                </a:lnTo>
                <a:lnTo>
                  <a:pt x="297274" y="173642"/>
                </a:lnTo>
                <a:lnTo>
                  <a:pt x="301053" y="178626"/>
                </a:lnTo>
                <a:lnTo>
                  <a:pt x="305251" y="189244"/>
                </a:lnTo>
                <a:lnTo>
                  <a:pt x="306370" y="194743"/>
                </a:lnTo>
                <a:lnTo>
                  <a:pt x="308070" y="200313"/>
                </a:lnTo>
                <a:lnTo>
                  <a:pt x="310155" y="205932"/>
                </a:lnTo>
                <a:lnTo>
                  <a:pt x="312498" y="211583"/>
                </a:lnTo>
                <a:lnTo>
                  <a:pt x="313106" y="217255"/>
                </a:lnTo>
                <a:lnTo>
                  <a:pt x="312560" y="222942"/>
                </a:lnTo>
                <a:lnTo>
                  <a:pt x="311244" y="228638"/>
                </a:lnTo>
                <a:lnTo>
                  <a:pt x="310366" y="235292"/>
                </a:lnTo>
                <a:lnTo>
                  <a:pt x="309780" y="242586"/>
                </a:lnTo>
                <a:lnTo>
                  <a:pt x="309391" y="250307"/>
                </a:lnTo>
                <a:lnTo>
                  <a:pt x="308178" y="257358"/>
                </a:lnTo>
                <a:lnTo>
                  <a:pt x="306417" y="263965"/>
                </a:lnTo>
                <a:lnTo>
                  <a:pt x="304291" y="270274"/>
                </a:lnTo>
                <a:lnTo>
                  <a:pt x="300015" y="276385"/>
                </a:lnTo>
                <a:lnTo>
                  <a:pt x="294308" y="282364"/>
                </a:lnTo>
                <a:lnTo>
                  <a:pt x="287645" y="288255"/>
                </a:lnTo>
                <a:lnTo>
                  <a:pt x="275162" y="299881"/>
                </a:lnTo>
                <a:lnTo>
                  <a:pt x="269167" y="305648"/>
                </a:lnTo>
                <a:lnTo>
                  <a:pt x="262312" y="310445"/>
                </a:lnTo>
                <a:lnTo>
                  <a:pt x="254885" y="314596"/>
                </a:lnTo>
                <a:lnTo>
                  <a:pt x="247076" y="318315"/>
                </a:lnTo>
                <a:lnTo>
                  <a:pt x="239964" y="322700"/>
                </a:lnTo>
                <a:lnTo>
                  <a:pt x="233319" y="327528"/>
                </a:lnTo>
                <a:lnTo>
                  <a:pt x="226983" y="332652"/>
                </a:lnTo>
                <a:lnTo>
                  <a:pt x="219902" y="336068"/>
                </a:lnTo>
                <a:lnTo>
                  <a:pt x="212324" y="338345"/>
                </a:lnTo>
                <a:lnTo>
                  <a:pt x="193427" y="341828"/>
                </a:lnTo>
                <a:lnTo>
                  <a:pt x="165977" y="346551"/>
                </a:lnTo>
                <a:lnTo>
                  <a:pt x="154467" y="347239"/>
                </a:lnTo>
                <a:lnTo>
                  <a:pt x="144887" y="346745"/>
                </a:lnTo>
                <a:lnTo>
                  <a:pt x="136596" y="345463"/>
                </a:lnTo>
                <a:lnTo>
                  <a:pt x="114685" y="341499"/>
                </a:lnTo>
                <a:lnTo>
                  <a:pt x="102174" y="339108"/>
                </a:lnTo>
                <a:lnTo>
                  <a:pt x="88118" y="335609"/>
                </a:lnTo>
                <a:lnTo>
                  <a:pt x="73033" y="331372"/>
                </a:lnTo>
                <a:lnTo>
                  <a:pt x="57261" y="326642"/>
                </a:lnTo>
                <a:lnTo>
                  <a:pt x="44842" y="321584"/>
                </a:lnTo>
                <a:lnTo>
                  <a:pt x="34657" y="316306"/>
                </a:lnTo>
                <a:lnTo>
                  <a:pt x="25962" y="310883"/>
                </a:lnTo>
                <a:lnTo>
                  <a:pt x="19213" y="307268"/>
                </a:lnTo>
                <a:lnTo>
                  <a:pt x="13761" y="304858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"/>
          <p:cNvSpPr/>
          <p:nvPr/>
        </p:nvSpPr>
        <p:spPr>
          <a:xfrm>
            <a:off x="4289107" y="3051810"/>
            <a:ext cx="17146" cy="317183"/>
          </a:xfrm>
          <a:custGeom>
            <a:avLst/>
            <a:gdLst/>
            <a:ahLst/>
            <a:cxnLst/>
            <a:rect l="0" t="0" r="0" b="0"/>
            <a:pathLst>
              <a:path w="17146" h="317183">
                <a:moveTo>
                  <a:pt x="0" y="0"/>
                </a:moveTo>
                <a:lnTo>
                  <a:pt x="4551" y="9101"/>
                </a:lnTo>
                <a:lnTo>
                  <a:pt x="5892" y="12735"/>
                </a:lnTo>
                <a:lnTo>
                  <a:pt x="6785" y="16110"/>
                </a:lnTo>
                <a:lnTo>
                  <a:pt x="7381" y="19312"/>
                </a:lnTo>
                <a:lnTo>
                  <a:pt x="7778" y="27162"/>
                </a:lnTo>
                <a:lnTo>
                  <a:pt x="8337" y="62658"/>
                </a:lnTo>
                <a:lnTo>
                  <a:pt x="8571" y="295010"/>
                </a:lnTo>
                <a:lnTo>
                  <a:pt x="9524" y="300496"/>
                </a:lnTo>
                <a:lnTo>
                  <a:pt x="11112" y="305106"/>
                </a:lnTo>
                <a:lnTo>
                  <a:pt x="17145" y="3171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4"/>
          <p:cNvSpPr/>
          <p:nvPr/>
        </p:nvSpPr>
        <p:spPr>
          <a:xfrm>
            <a:off x="4323397" y="3471862"/>
            <a:ext cx="34291" cy="25718"/>
          </a:xfrm>
          <a:custGeom>
            <a:avLst/>
            <a:gdLst/>
            <a:ahLst/>
            <a:cxnLst/>
            <a:rect l="0" t="0" r="0" b="0"/>
            <a:pathLst>
              <a:path w="34291" h="25718">
                <a:moveTo>
                  <a:pt x="0" y="25717"/>
                </a:moveTo>
                <a:lnTo>
                  <a:pt x="4551" y="21167"/>
                </a:lnTo>
                <a:lnTo>
                  <a:pt x="5891" y="18874"/>
                </a:lnTo>
                <a:lnTo>
                  <a:pt x="6785" y="16392"/>
                </a:lnTo>
                <a:lnTo>
                  <a:pt x="7381" y="13786"/>
                </a:lnTo>
                <a:lnTo>
                  <a:pt x="8730" y="11095"/>
                </a:lnTo>
                <a:lnTo>
                  <a:pt x="10583" y="8349"/>
                </a:lnTo>
                <a:lnTo>
                  <a:pt x="12770" y="5566"/>
                </a:lnTo>
                <a:lnTo>
                  <a:pt x="15181" y="3711"/>
                </a:lnTo>
                <a:lnTo>
                  <a:pt x="17741" y="2474"/>
                </a:lnTo>
                <a:lnTo>
                  <a:pt x="20400" y="1650"/>
                </a:lnTo>
                <a:lnTo>
                  <a:pt x="23125" y="1100"/>
                </a:lnTo>
                <a:lnTo>
                  <a:pt x="25894" y="733"/>
                </a:lnTo>
                <a:lnTo>
                  <a:pt x="3429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5"/>
          <p:cNvSpPr/>
          <p:nvPr/>
        </p:nvSpPr>
        <p:spPr>
          <a:xfrm>
            <a:off x="4632007" y="3070649"/>
            <a:ext cx="325184" cy="281083"/>
          </a:xfrm>
          <a:custGeom>
            <a:avLst/>
            <a:gdLst/>
            <a:ahLst/>
            <a:cxnLst/>
            <a:rect l="0" t="0" r="0" b="0"/>
            <a:pathLst>
              <a:path w="325184" h="281083">
                <a:moveTo>
                  <a:pt x="0" y="66886"/>
                </a:moveTo>
                <a:lnTo>
                  <a:pt x="19313" y="47573"/>
                </a:lnTo>
                <a:lnTo>
                  <a:pt x="27951" y="41475"/>
                </a:lnTo>
                <a:lnTo>
                  <a:pt x="32921" y="38515"/>
                </a:lnTo>
                <a:lnTo>
                  <a:pt x="38140" y="35589"/>
                </a:lnTo>
                <a:lnTo>
                  <a:pt x="49019" y="29799"/>
                </a:lnTo>
                <a:lnTo>
                  <a:pt x="55539" y="26921"/>
                </a:lnTo>
                <a:lnTo>
                  <a:pt x="62744" y="24050"/>
                </a:lnTo>
                <a:lnTo>
                  <a:pt x="70404" y="21183"/>
                </a:lnTo>
                <a:lnTo>
                  <a:pt x="81226" y="18320"/>
                </a:lnTo>
                <a:lnTo>
                  <a:pt x="94156" y="15459"/>
                </a:lnTo>
                <a:lnTo>
                  <a:pt x="121857" y="9739"/>
                </a:lnTo>
                <a:lnTo>
                  <a:pt x="146868" y="4022"/>
                </a:lnTo>
                <a:lnTo>
                  <a:pt x="157920" y="2117"/>
                </a:lnTo>
                <a:lnTo>
                  <a:pt x="168145" y="846"/>
                </a:lnTo>
                <a:lnTo>
                  <a:pt x="177819" y="0"/>
                </a:lnTo>
                <a:lnTo>
                  <a:pt x="187126" y="387"/>
                </a:lnTo>
                <a:lnTo>
                  <a:pt x="196188" y="1598"/>
                </a:lnTo>
                <a:lnTo>
                  <a:pt x="205088" y="3358"/>
                </a:lnTo>
                <a:lnTo>
                  <a:pt x="212925" y="4532"/>
                </a:lnTo>
                <a:lnTo>
                  <a:pt x="220055" y="5314"/>
                </a:lnTo>
                <a:lnTo>
                  <a:pt x="226713" y="5835"/>
                </a:lnTo>
                <a:lnTo>
                  <a:pt x="233057" y="7135"/>
                </a:lnTo>
                <a:lnTo>
                  <a:pt x="239192" y="8954"/>
                </a:lnTo>
                <a:lnTo>
                  <a:pt x="245186" y="11120"/>
                </a:lnTo>
                <a:lnTo>
                  <a:pt x="250135" y="14468"/>
                </a:lnTo>
                <a:lnTo>
                  <a:pt x="254387" y="18606"/>
                </a:lnTo>
                <a:lnTo>
                  <a:pt x="260699" y="27330"/>
                </a:lnTo>
                <a:lnTo>
                  <a:pt x="263503" y="34383"/>
                </a:lnTo>
                <a:lnTo>
                  <a:pt x="264251" y="38550"/>
                </a:lnTo>
                <a:lnTo>
                  <a:pt x="264750" y="43233"/>
                </a:lnTo>
                <a:lnTo>
                  <a:pt x="265083" y="48259"/>
                </a:lnTo>
                <a:lnTo>
                  <a:pt x="264352" y="52563"/>
                </a:lnTo>
                <a:lnTo>
                  <a:pt x="261000" y="59885"/>
                </a:lnTo>
                <a:lnTo>
                  <a:pt x="253758" y="73913"/>
                </a:lnTo>
                <a:lnTo>
                  <a:pt x="250134" y="79190"/>
                </a:lnTo>
                <a:lnTo>
                  <a:pt x="245814" y="84614"/>
                </a:lnTo>
                <a:lnTo>
                  <a:pt x="241028" y="90135"/>
                </a:lnTo>
                <a:lnTo>
                  <a:pt x="234981" y="94767"/>
                </a:lnTo>
                <a:lnTo>
                  <a:pt x="228091" y="98808"/>
                </a:lnTo>
                <a:lnTo>
                  <a:pt x="201053" y="112138"/>
                </a:lnTo>
                <a:lnTo>
                  <a:pt x="194996" y="116104"/>
                </a:lnTo>
                <a:lnTo>
                  <a:pt x="189052" y="120653"/>
                </a:lnTo>
                <a:lnTo>
                  <a:pt x="183185" y="125590"/>
                </a:lnTo>
                <a:lnTo>
                  <a:pt x="176416" y="129835"/>
                </a:lnTo>
                <a:lnTo>
                  <a:pt x="169046" y="133617"/>
                </a:lnTo>
                <a:lnTo>
                  <a:pt x="161274" y="137090"/>
                </a:lnTo>
                <a:lnTo>
                  <a:pt x="151332" y="140359"/>
                </a:lnTo>
                <a:lnTo>
                  <a:pt x="139940" y="143490"/>
                </a:lnTo>
                <a:lnTo>
                  <a:pt x="127583" y="146530"/>
                </a:lnTo>
                <a:lnTo>
                  <a:pt x="118393" y="149510"/>
                </a:lnTo>
                <a:lnTo>
                  <a:pt x="111314" y="152448"/>
                </a:lnTo>
                <a:lnTo>
                  <a:pt x="105641" y="155360"/>
                </a:lnTo>
                <a:lnTo>
                  <a:pt x="96800" y="158595"/>
                </a:lnTo>
                <a:lnTo>
                  <a:pt x="93108" y="159458"/>
                </a:lnTo>
                <a:lnTo>
                  <a:pt x="91599" y="159080"/>
                </a:lnTo>
                <a:lnTo>
                  <a:pt x="91546" y="157876"/>
                </a:lnTo>
                <a:lnTo>
                  <a:pt x="92463" y="156121"/>
                </a:lnTo>
                <a:lnTo>
                  <a:pt x="98305" y="149100"/>
                </a:lnTo>
                <a:lnTo>
                  <a:pt x="101731" y="147413"/>
                </a:lnTo>
                <a:lnTo>
                  <a:pt x="110619" y="145538"/>
                </a:lnTo>
                <a:lnTo>
                  <a:pt x="116608" y="145038"/>
                </a:lnTo>
                <a:lnTo>
                  <a:pt x="123459" y="144705"/>
                </a:lnTo>
                <a:lnTo>
                  <a:pt x="137738" y="144334"/>
                </a:lnTo>
                <a:lnTo>
                  <a:pt x="183809" y="144064"/>
                </a:lnTo>
                <a:lnTo>
                  <a:pt x="211233" y="144050"/>
                </a:lnTo>
                <a:lnTo>
                  <a:pt x="227499" y="145951"/>
                </a:lnTo>
                <a:lnTo>
                  <a:pt x="245011" y="149123"/>
                </a:lnTo>
                <a:lnTo>
                  <a:pt x="263353" y="153143"/>
                </a:lnTo>
                <a:lnTo>
                  <a:pt x="276534" y="156776"/>
                </a:lnTo>
                <a:lnTo>
                  <a:pt x="286274" y="160150"/>
                </a:lnTo>
                <a:lnTo>
                  <a:pt x="293719" y="163352"/>
                </a:lnTo>
                <a:lnTo>
                  <a:pt x="299635" y="166439"/>
                </a:lnTo>
                <a:lnTo>
                  <a:pt x="308749" y="172409"/>
                </a:lnTo>
                <a:lnTo>
                  <a:pt x="315974" y="178237"/>
                </a:lnTo>
                <a:lnTo>
                  <a:pt x="319234" y="181125"/>
                </a:lnTo>
                <a:lnTo>
                  <a:pt x="321408" y="184955"/>
                </a:lnTo>
                <a:lnTo>
                  <a:pt x="322857" y="189414"/>
                </a:lnTo>
                <a:lnTo>
                  <a:pt x="323823" y="194291"/>
                </a:lnTo>
                <a:lnTo>
                  <a:pt x="324897" y="202250"/>
                </a:lnTo>
                <a:lnTo>
                  <a:pt x="325183" y="205706"/>
                </a:lnTo>
                <a:lnTo>
                  <a:pt x="324421" y="208963"/>
                </a:lnTo>
                <a:lnTo>
                  <a:pt x="321034" y="215121"/>
                </a:lnTo>
                <a:lnTo>
                  <a:pt x="316355" y="221033"/>
                </a:lnTo>
                <a:lnTo>
                  <a:pt x="313773" y="223943"/>
                </a:lnTo>
                <a:lnTo>
                  <a:pt x="305825" y="229716"/>
                </a:lnTo>
                <a:lnTo>
                  <a:pt x="301038" y="232590"/>
                </a:lnTo>
                <a:lnTo>
                  <a:pt x="294037" y="237363"/>
                </a:lnTo>
                <a:lnTo>
                  <a:pt x="276098" y="250285"/>
                </a:lnTo>
                <a:lnTo>
                  <a:pt x="267885" y="254875"/>
                </a:lnTo>
                <a:lnTo>
                  <a:pt x="260505" y="257934"/>
                </a:lnTo>
                <a:lnTo>
                  <a:pt x="246273" y="262286"/>
                </a:lnTo>
                <a:lnTo>
                  <a:pt x="230422" y="267395"/>
                </a:lnTo>
                <a:lnTo>
                  <a:pt x="223147" y="269139"/>
                </a:lnTo>
                <a:lnTo>
                  <a:pt x="216392" y="270301"/>
                </a:lnTo>
                <a:lnTo>
                  <a:pt x="209984" y="271076"/>
                </a:lnTo>
                <a:lnTo>
                  <a:pt x="202854" y="272545"/>
                </a:lnTo>
                <a:lnTo>
                  <a:pt x="195244" y="274477"/>
                </a:lnTo>
                <a:lnTo>
                  <a:pt x="187313" y="276717"/>
                </a:lnTo>
                <a:lnTo>
                  <a:pt x="179167" y="278211"/>
                </a:lnTo>
                <a:lnTo>
                  <a:pt x="170880" y="279206"/>
                </a:lnTo>
                <a:lnTo>
                  <a:pt x="162498" y="279870"/>
                </a:lnTo>
                <a:lnTo>
                  <a:pt x="153100" y="280313"/>
                </a:lnTo>
                <a:lnTo>
                  <a:pt x="132497" y="280805"/>
                </a:lnTo>
                <a:lnTo>
                  <a:pt x="99477" y="281082"/>
                </a:lnTo>
                <a:lnTo>
                  <a:pt x="90131" y="280168"/>
                </a:lnTo>
                <a:lnTo>
                  <a:pt x="81995" y="278606"/>
                </a:lnTo>
                <a:lnTo>
                  <a:pt x="74666" y="276613"/>
                </a:lnTo>
                <a:lnTo>
                  <a:pt x="68827" y="275284"/>
                </a:lnTo>
                <a:lnTo>
                  <a:pt x="59800" y="273807"/>
                </a:lnTo>
                <a:lnTo>
                  <a:pt x="50073" y="273151"/>
                </a:lnTo>
                <a:lnTo>
                  <a:pt x="44812" y="272975"/>
                </a:lnTo>
                <a:lnTo>
                  <a:pt x="40352" y="271907"/>
                </a:lnTo>
                <a:lnTo>
                  <a:pt x="32857" y="268178"/>
                </a:lnTo>
                <a:lnTo>
                  <a:pt x="23811" y="263347"/>
                </a:lnTo>
                <a:lnTo>
                  <a:pt x="13087" y="257811"/>
                </a:lnTo>
                <a:lnTo>
                  <a:pt x="8572" y="2469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6"/>
          <p:cNvSpPr/>
          <p:nvPr/>
        </p:nvSpPr>
        <p:spPr>
          <a:xfrm>
            <a:off x="5146357" y="3060382"/>
            <a:ext cx="13277" cy="274321"/>
          </a:xfrm>
          <a:custGeom>
            <a:avLst/>
            <a:gdLst/>
            <a:ahLst/>
            <a:cxnLst/>
            <a:rect l="0" t="0" r="0" b="0"/>
            <a:pathLst>
              <a:path w="13277" h="274321">
                <a:moveTo>
                  <a:pt x="0" y="0"/>
                </a:moveTo>
                <a:lnTo>
                  <a:pt x="0" y="43971"/>
                </a:lnTo>
                <a:lnTo>
                  <a:pt x="953" y="48364"/>
                </a:lnTo>
                <a:lnTo>
                  <a:pt x="2540" y="53198"/>
                </a:lnTo>
                <a:lnTo>
                  <a:pt x="4551" y="58325"/>
                </a:lnTo>
                <a:lnTo>
                  <a:pt x="5892" y="65553"/>
                </a:lnTo>
                <a:lnTo>
                  <a:pt x="6785" y="74183"/>
                </a:lnTo>
                <a:lnTo>
                  <a:pt x="7381" y="83745"/>
                </a:lnTo>
                <a:lnTo>
                  <a:pt x="8731" y="93930"/>
                </a:lnTo>
                <a:lnTo>
                  <a:pt x="10583" y="104530"/>
                </a:lnTo>
                <a:lnTo>
                  <a:pt x="12770" y="115407"/>
                </a:lnTo>
                <a:lnTo>
                  <a:pt x="13276" y="133135"/>
                </a:lnTo>
                <a:lnTo>
                  <a:pt x="12661" y="155432"/>
                </a:lnTo>
                <a:lnTo>
                  <a:pt x="9381" y="220991"/>
                </a:lnTo>
                <a:lnTo>
                  <a:pt x="8812" y="238940"/>
                </a:lnTo>
                <a:lnTo>
                  <a:pt x="8572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7"/>
          <p:cNvSpPr/>
          <p:nvPr/>
        </p:nvSpPr>
        <p:spPr>
          <a:xfrm>
            <a:off x="5137784" y="3398672"/>
            <a:ext cx="50965" cy="45929"/>
          </a:xfrm>
          <a:custGeom>
            <a:avLst/>
            <a:gdLst/>
            <a:ahLst/>
            <a:cxnLst/>
            <a:rect l="0" t="0" r="0" b="0"/>
            <a:pathLst>
              <a:path w="50965" h="45929">
                <a:moveTo>
                  <a:pt x="17145" y="30328"/>
                </a:moveTo>
                <a:lnTo>
                  <a:pt x="12595" y="34878"/>
                </a:lnTo>
                <a:lnTo>
                  <a:pt x="11254" y="37172"/>
                </a:lnTo>
                <a:lnTo>
                  <a:pt x="10360" y="39653"/>
                </a:lnTo>
                <a:lnTo>
                  <a:pt x="9764" y="42259"/>
                </a:lnTo>
                <a:lnTo>
                  <a:pt x="11272" y="43997"/>
                </a:lnTo>
                <a:lnTo>
                  <a:pt x="14182" y="45156"/>
                </a:lnTo>
                <a:lnTo>
                  <a:pt x="18028" y="45928"/>
                </a:lnTo>
                <a:lnTo>
                  <a:pt x="21544" y="45490"/>
                </a:lnTo>
                <a:lnTo>
                  <a:pt x="24840" y="44246"/>
                </a:lnTo>
                <a:lnTo>
                  <a:pt x="27990" y="42464"/>
                </a:lnTo>
                <a:lnTo>
                  <a:pt x="30090" y="40323"/>
                </a:lnTo>
                <a:lnTo>
                  <a:pt x="31490" y="37944"/>
                </a:lnTo>
                <a:lnTo>
                  <a:pt x="32424" y="35405"/>
                </a:lnTo>
                <a:lnTo>
                  <a:pt x="33999" y="33713"/>
                </a:lnTo>
                <a:lnTo>
                  <a:pt x="36001" y="32584"/>
                </a:lnTo>
                <a:lnTo>
                  <a:pt x="38288" y="31832"/>
                </a:lnTo>
                <a:lnTo>
                  <a:pt x="40765" y="30378"/>
                </a:lnTo>
                <a:lnTo>
                  <a:pt x="43370" y="28456"/>
                </a:lnTo>
                <a:lnTo>
                  <a:pt x="46058" y="26223"/>
                </a:lnTo>
                <a:lnTo>
                  <a:pt x="47851" y="23781"/>
                </a:lnTo>
                <a:lnTo>
                  <a:pt x="49046" y="21201"/>
                </a:lnTo>
                <a:lnTo>
                  <a:pt x="49842" y="18528"/>
                </a:lnTo>
                <a:lnTo>
                  <a:pt x="50373" y="15794"/>
                </a:lnTo>
                <a:lnTo>
                  <a:pt x="50727" y="13018"/>
                </a:lnTo>
                <a:lnTo>
                  <a:pt x="50964" y="10216"/>
                </a:lnTo>
                <a:lnTo>
                  <a:pt x="50168" y="8347"/>
                </a:lnTo>
                <a:lnTo>
                  <a:pt x="48686" y="7101"/>
                </a:lnTo>
                <a:lnTo>
                  <a:pt x="46745" y="6271"/>
                </a:lnTo>
                <a:lnTo>
                  <a:pt x="44498" y="4765"/>
                </a:lnTo>
                <a:lnTo>
                  <a:pt x="42048" y="2808"/>
                </a:lnTo>
                <a:lnTo>
                  <a:pt x="39463" y="551"/>
                </a:lnTo>
                <a:lnTo>
                  <a:pt x="36786" y="0"/>
                </a:lnTo>
                <a:lnTo>
                  <a:pt x="34049" y="584"/>
                </a:lnTo>
                <a:lnTo>
                  <a:pt x="31272" y="1926"/>
                </a:lnTo>
                <a:lnTo>
                  <a:pt x="28468" y="2821"/>
                </a:lnTo>
                <a:lnTo>
                  <a:pt x="25646" y="3417"/>
                </a:lnTo>
                <a:lnTo>
                  <a:pt x="22813" y="3815"/>
                </a:lnTo>
                <a:lnTo>
                  <a:pt x="19972" y="5032"/>
                </a:lnTo>
                <a:lnTo>
                  <a:pt x="17124" y="6797"/>
                </a:lnTo>
                <a:lnTo>
                  <a:pt x="14274" y="8925"/>
                </a:lnTo>
                <a:lnTo>
                  <a:pt x="11421" y="11297"/>
                </a:lnTo>
                <a:lnTo>
                  <a:pt x="8567" y="13830"/>
                </a:lnTo>
                <a:lnTo>
                  <a:pt x="0" y="21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8"/>
          <p:cNvSpPr/>
          <p:nvPr/>
        </p:nvSpPr>
        <p:spPr>
          <a:xfrm>
            <a:off x="5420677" y="2820352"/>
            <a:ext cx="240031" cy="8574"/>
          </a:xfrm>
          <a:custGeom>
            <a:avLst/>
            <a:gdLst/>
            <a:ahLst/>
            <a:cxnLst/>
            <a:rect l="0" t="0" r="0" b="0"/>
            <a:pathLst>
              <a:path w="240031" h="8574">
                <a:moveTo>
                  <a:pt x="0" y="0"/>
                </a:moveTo>
                <a:lnTo>
                  <a:pt x="9102" y="4551"/>
                </a:lnTo>
                <a:lnTo>
                  <a:pt x="12735" y="5891"/>
                </a:lnTo>
                <a:lnTo>
                  <a:pt x="16110" y="6785"/>
                </a:lnTo>
                <a:lnTo>
                  <a:pt x="19313" y="7381"/>
                </a:lnTo>
                <a:lnTo>
                  <a:pt x="23353" y="7778"/>
                </a:lnTo>
                <a:lnTo>
                  <a:pt x="27951" y="8043"/>
                </a:lnTo>
                <a:lnTo>
                  <a:pt x="38140" y="8337"/>
                </a:lnTo>
                <a:lnTo>
                  <a:pt x="82906" y="8563"/>
                </a:lnTo>
                <a:lnTo>
                  <a:pt x="89561" y="7614"/>
                </a:lnTo>
                <a:lnTo>
                  <a:pt x="96855" y="6029"/>
                </a:lnTo>
                <a:lnTo>
                  <a:pt x="104575" y="4019"/>
                </a:lnTo>
                <a:lnTo>
                  <a:pt x="112579" y="2679"/>
                </a:lnTo>
                <a:lnTo>
                  <a:pt x="120773" y="1786"/>
                </a:lnTo>
                <a:lnTo>
                  <a:pt x="129092" y="1191"/>
                </a:lnTo>
                <a:lnTo>
                  <a:pt x="142259" y="1746"/>
                </a:lnTo>
                <a:lnTo>
                  <a:pt x="158657" y="3069"/>
                </a:lnTo>
                <a:lnTo>
                  <a:pt x="190529" y="6127"/>
                </a:lnTo>
                <a:lnTo>
                  <a:pt x="200362" y="6942"/>
                </a:lnTo>
                <a:lnTo>
                  <a:pt x="240030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9"/>
          <p:cNvSpPr/>
          <p:nvPr/>
        </p:nvSpPr>
        <p:spPr>
          <a:xfrm>
            <a:off x="5394959" y="2923222"/>
            <a:ext cx="274321" cy="15954"/>
          </a:xfrm>
          <a:custGeom>
            <a:avLst/>
            <a:gdLst/>
            <a:ahLst/>
            <a:cxnLst/>
            <a:rect l="0" t="0" r="0" b="0"/>
            <a:pathLst>
              <a:path w="274321" h="15954">
                <a:moveTo>
                  <a:pt x="0" y="8573"/>
                </a:moveTo>
                <a:lnTo>
                  <a:pt x="13653" y="13123"/>
                </a:lnTo>
                <a:lnTo>
                  <a:pt x="18627" y="14464"/>
                </a:lnTo>
                <a:lnTo>
                  <a:pt x="22896" y="15358"/>
                </a:lnTo>
                <a:lnTo>
                  <a:pt x="26694" y="15953"/>
                </a:lnTo>
                <a:lnTo>
                  <a:pt x="33989" y="15398"/>
                </a:lnTo>
                <a:lnTo>
                  <a:pt x="43614" y="14076"/>
                </a:lnTo>
                <a:lnTo>
                  <a:pt x="54794" y="12241"/>
                </a:lnTo>
                <a:lnTo>
                  <a:pt x="64152" y="11018"/>
                </a:lnTo>
                <a:lnTo>
                  <a:pt x="72296" y="10203"/>
                </a:lnTo>
                <a:lnTo>
                  <a:pt x="79630" y="9660"/>
                </a:lnTo>
                <a:lnTo>
                  <a:pt x="86424" y="9297"/>
                </a:lnTo>
                <a:lnTo>
                  <a:pt x="99054" y="8895"/>
                </a:lnTo>
                <a:lnTo>
                  <a:pt x="105089" y="7835"/>
                </a:lnTo>
                <a:lnTo>
                  <a:pt x="111016" y="6176"/>
                </a:lnTo>
                <a:lnTo>
                  <a:pt x="116873" y="4117"/>
                </a:lnTo>
                <a:lnTo>
                  <a:pt x="123636" y="2745"/>
                </a:lnTo>
                <a:lnTo>
                  <a:pt x="131002" y="1830"/>
                </a:lnTo>
                <a:lnTo>
                  <a:pt x="138770" y="1220"/>
                </a:lnTo>
                <a:lnTo>
                  <a:pt x="145853" y="813"/>
                </a:lnTo>
                <a:lnTo>
                  <a:pt x="158804" y="362"/>
                </a:lnTo>
                <a:lnTo>
                  <a:pt x="222355" y="21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0"/>
          <p:cNvSpPr/>
          <p:nvPr/>
        </p:nvSpPr>
        <p:spPr>
          <a:xfrm>
            <a:off x="5901073" y="2443162"/>
            <a:ext cx="256816" cy="290954"/>
          </a:xfrm>
          <a:custGeom>
            <a:avLst/>
            <a:gdLst/>
            <a:ahLst/>
            <a:cxnLst/>
            <a:rect l="0" t="0" r="0" b="0"/>
            <a:pathLst>
              <a:path w="256816" h="290954">
                <a:moveTo>
                  <a:pt x="162542" y="17145"/>
                </a:moveTo>
                <a:lnTo>
                  <a:pt x="157991" y="8044"/>
                </a:lnTo>
                <a:lnTo>
                  <a:pt x="155698" y="5362"/>
                </a:lnTo>
                <a:lnTo>
                  <a:pt x="153217" y="3575"/>
                </a:lnTo>
                <a:lnTo>
                  <a:pt x="150610" y="2383"/>
                </a:lnTo>
                <a:lnTo>
                  <a:pt x="145062" y="1589"/>
                </a:lnTo>
                <a:lnTo>
                  <a:pt x="137554" y="1059"/>
                </a:lnTo>
                <a:lnTo>
                  <a:pt x="120956" y="471"/>
                </a:lnTo>
                <a:lnTo>
                  <a:pt x="107229" y="209"/>
                </a:lnTo>
                <a:lnTo>
                  <a:pt x="98996" y="2044"/>
                </a:lnTo>
                <a:lnTo>
                  <a:pt x="89698" y="5173"/>
                </a:lnTo>
                <a:lnTo>
                  <a:pt x="79689" y="9164"/>
                </a:lnTo>
                <a:lnTo>
                  <a:pt x="53329" y="18678"/>
                </a:lnTo>
                <a:lnTo>
                  <a:pt x="38298" y="23882"/>
                </a:lnTo>
                <a:lnTo>
                  <a:pt x="27325" y="28304"/>
                </a:lnTo>
                <a:lnTo>
                  <a:pt x="19057" y="32204"/>
                </a:lnTo>
                <a:lnTo>
                  <a:pt x="3495" y="40757"/>
                </a:lnTo>
                <a:lnTo>
                  <a:pt x="2218" y="43364"/>
                </a:lnTo>
                <a:lnTo>
                  <a:pt x="799" y="51341"/>
                </a:lnTo>
                <a:lnTo>
                  <a:pt x="168" y="58696"/>
                </a:lnTo>
                <a:lnTo>
                  <a:pt x="0" y="61990"/>
                </a:lnTo>
                <a:lnTo>
                  <a:pt x="841" y="65139"/>
                </a:lnTo>
                <a:lnTo>
                  <a:pt x="4314" y="71178"/>
                </a:lnTo>
                <a:lnTo>
                  <a:pt x="11625" y="79933"/>
                </a:lnTo>
                <a:lnTo>
                  <a:pt x="15258" y="81864"/>
                </a:lnTo>
                <a:lnTo>
                  <a:pt x="19585" y="83151"/>
                </a:lnTo>
                <a:lnTo>
                  <a:pt x="24375" y="84009"/>
                </a:lnTo>
                <a:lnTo>
                  <a:pt x="32331" y="86486"/>
                </a:lnTo>
                <a:lnTo>
                  <a:pt x="42397" y="90042"/>
                </a:lnTo>
                <a:lnTo>
                  <a:pt x="53870" y="94318"/>
                </a:lnTo>
                <a:lnTo>
                  <a:pt x="67234" y="98122"/>
                </a:lnTo>
                <a:lnTo>
                  <a:pt x="81858" y="101609"/>
                </a:lnTo>
                <a:lnTo>
                  <a:pt x="97323" y="104887"/>
                </a:lnTo>
                <a:lnTo>
                  <a:pt x="109538" y="108025"/>
                </a:lnTo>
                <a:lnTo>
                  <a:pt x="119585" y="111069"/>
                </a:lnTo>
                <a:lnTo>
                  <a:pt x="153951" y="122799"/>
                </a:lnTo>
                <a:lnTo>
                  <a:pt x="161577" y="124728"/>
                </a:lnTo>
                <a:lnTo>
                  <a:pt x="168566" y="126015"/>
                </a:lnTo>
                <a:lnTo>
                  <a:pt x="175130" y="126872"/>
                </a:lnTo>
                <a:lnTo>
                  <a:pt x="182364" y="129349"/>
                </a:lnTo>
                <a:lnTo>
                  <a:pt x="190044" y="132905"/>
                </a:lnTo>
                <a:lnTo>
                  <a:pt x="211966" y="144472"/>
                </a:lnTo>
                <a:lnTo>
                  <a:pt x="218351" y="147750"/>
                </a:lnTo>
                <a:lnTo>
                  <a:pt x="223560" y="151840"/>
                </a:lnTo>
                <a:lnTo>
                  <a:pt x="227986" y="156471"/>
                </a:lnTo>
                <a:lnTo>
                  <a:pt x="231889" y="161465"/>
                </a:lnTo>
                <a:lnTo>
                  <a:pt x="236396" y="166698"/>
                </a:lnTo>
                <a:lnTo>
                  <a:pt x="241305" y="172092"/>
                </a:lnTo>
                <a:lnTo>
                  <a:pt x="246483" y="177593"/>
                </a:lnTo>
                <a:lnTo>
                  <a:pt x="252236" y="186245"/>
                </a:lnTo>
                <a:lnTo>
                  <a:pt x="254794" y="193266"/>
                </a:lnTo>
                <a:lnTo>
                  <a:pt x="255930" y="199561"/>
                </a:lnTo>
                <a:lnTo>
                  <a:pt x="256435" y="208074"/>
                </a:lnTo>
                <a:lnTo>
                  <a:pt x="256660" y="218207"/>
                </a:lnTo>
                <a:lnTo>
                  <a:pt x="256815" y="241331"/>
                </a:lnTo>
                <a:lnTo>
                  <a:pt x="255871" y="245660"/>
                </a:lnTo>
                <a:lnTo>
                  <a:pt x="254289" y="250451"/>
                </a:lnTo>
                <a:lnTo>
                  <a:pt x="252281" y="255550"/>
                </a:lnTo>
                <a:lnTo>
                  <a:pt x="249038" y="259902"/>
                </a:lnTo>
                <a:lnTo>
                  <a:pt x="244971" y="263755"/>
                </a:lnTo>
                <a:lnTo>
                  <a:pt x="240354" y="267277"/>
                </a:lnTo>
                <a:lnTo>
                  <a:pt x="235372" y="270577"/>
                </a:lnTo>
                <a:lnTo>
                  <a:pt x="230145" y="273730"/>
                </a:lnTo>
                <a:lnTo>
                  <a:pt x="224756" y="276784"/>
                </a:lnTo>
                <a:lnTo>
                  <a:pt x="217353" y="279773"/>
                </a:lnTo>
                <a:lnTo>
                  <a:pt x="208607" y="282717"/>
                </a:lnTo>
                <a:lnTo>
                  <a:pt x="198967" y="285634"/>
                </a:lnTo>
                <a:lnTo>
                  <a:pt x="189683" y="287577"/>
                </a:lnTo>
                <a:lnTo>
                  <a:pt x="180636" y="288873"/>
                </a:lnTo>
                <a:lnTo>
                  <a:pt x="164868" y="290313"/>
                </a:lnTo>
                <a:lnTo>
                  <a:pt x="159331" y="290697"/>
                </a:lnTo>
                <a:lnTo>
                  <a:pt x="154686" y="290953"/>
                </a:lnTo>
                <a:lnTo>
                  <a:pt x="149684" y="290171"/>
                </a:lnTo>
                <a:lnTo>
                  <a:pt x="144445" y="288697"/>
                </a:lnTo>
                <a:lnTo>
                  <a:pt x="139047" y="286763"/>
                </a:lnTo>
                <a:lnTo>
                  <a:pt x="134496" y="285472"/>
                </a:lnTo>
                <a:lnTo>
                  <a:pt x="126900" y="284039"/>
                </a:lnTo>
                <a:lnTo>
                  <a:pt x="122588" y="282704"/>
                </a:lnTo>
                <a:lnTo>
                  <a:pt x="117808" y="280862"/>
                </a:lnTo>
                <a:lnTo>
                  <a:pt x="112716" y="278681"/>
                </a:lnTo>
                <a:lnTo>
                  <a:pt x="108370" y="276275"/>
                </a:lnTo>
                <a:lnTo>
                  <a:pt x="101000" y="271061"/>
                </a:lnTo>
                <a:lnTo>
                  <a:pt x="96749" y="267385"/>
                </a:lnTo>
                <a:lnTo>
                  <a:pt x="92010" y="263029"/>
                </a:lnTo>
                <a:lnTo>
                  <a:pt x="86945" y="258220"/>
                </a:lnTo>
                <a:lnTo>
                  <a:pt x="82617" y="253110"/>
                </a:lnTo>
                <a:lnTo>
                  <a:pt x="78779" y="247797"/>
                </a:lnTo>
                <a:lnTo>
                  <a:pt x="75267" y="242351"/>
                </a:lnTo>
                <a:lnTo>
                  <a:pt x="72926" y="236815"/>
                </a:lnTo>
                <a:lnTo>
                  <a:pt x="71365" y="231219"/>
                </a:lnTo>
                <a:lnTo>
                  <a:pt x="70325" y="225584"/>
                </a:lnTo>
                <a:lnTo>
                  <a:pt x="69631" y="218969"/>
                </a:lnTo>
                <a:lnTo>
                  <a:pt x="69169" y="211702"/>
                </a:lnTo>
                <a:lnTo>
                  <a:pt x="68861" y="204000"/>
                </a:lnTo>
                <a:lnTo>
                  <a:pt x="69607" y="197912"/>
                </a:lnTo>
                <a:lnTo>
                  <a:pt x="71058" y="192901"/>
                </a:lnTo>
                <a:lnTo>
                  <a:pt x="75210" y="183841"/>
                </a:lnTo>
                <a:lnTo>
                  <a:pt x="80230" y="173465"/>
                </a:lnTo>
                <a:lnTo>
                  <a:pt x="83855" y="167078"/>
                </a:lnTo>
                <a:lnTo>
                  <a:pt x="88176" y="159963"/>
                </a:lnTo>
                <a:lnTo>
                  <a:pt x="92962" y="152362"/>
                </a:lnTo>
                <a:lnTo>
                  <a:pt x="98058" y="145390"/>
                </a:lnTo>
                <a:lnTo>
                  <a:pt x="103360" y="138836"/>
                </a:lnTo>
                <a:lnTo>
                  <a:pt x="113379" y="127427"/>
                </a:lnTo>
                <a:lnTo>
                  <a:pt x="121007" y="119182"/>
                </a:lnTo>
                <a:lnTo>
                  <a:pt x="127231" y="110887"/>
                </a:lnTo>
                <a:lnTo>
                  <a:pt x="151339" y="76671"/>
                </a:lnTo>
                <a:lnTo>
                  <a:pt x="156978" y="69211"/>
                </a:lnTo>
                <a:lnTo>
                  <a:pt x="161690" y="63286"/>
                </a:lnTo>
                <a:lnTo>
                  <a:pt x="164831" y="58383"/>
                </a:lnTo>
                <a:lnTo>
                  <a:pt x="168322" y="50396"/>
                </a:lnTo>
                <a:lnTo>
                  <a:pt x="172413" y="43671"/>
                </a:lnTo>
                <a:lnTo>
                  <a:pt x="174838" y="40544"/>
                </a:lnTo>
                <a:lnTo>
                  <a:pt x="177531" y="34529"/>
                </a:lnTo>
                <a:lnTo>
                  <a:pt x="178250" y="31592"/>
                </a:lnTo>
                <a:lnTo>
                  <a:pt x="177776" y="28682"/>
                </a:lnTo>
                <a:lnTo>
                  <a:pt x="174710" y="22907"/>
                </a:lnTo>
                <a:lnTo>
                  <a:pt x="167629" y="14302"/>
                </a:lnTo>
                <a:lnTo>
                  <a:pt x="159722" y="8579"/>
                </a:lnTo>
                <a:lnTo>
                  <a:pt x="154948" y="5719"/>
                </a:lnTo>
                <a:lnTo>
                  <a:pt x="149859" y="3813"/>
                </a:lnTo>
                <a:lnTo>
                  <a:pt x="144561" y="2542"/>
                </a:lnTo>
                <a:lnTo>
                  <a:pt x="139124" y="1695"/>
                </a:lnTo>
                <a:lnTo>
                  <a:pt x="134548" y="1130"/>
                </a:lnTo>
                <a:lnTo>
                  <a:pt x="130544" y="753"/>
                </a:lnTo>
                <a:lnTo>
                  <a:pt x="11967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1"/>
          <p:cNvSpPr/>
          <p:nvPr/>
        </p:nvSpPr>
        <p:spPr>
          <a:xfrm>
            <a:off x="6226492" y="2584294"/>
            <a:ext cx="59132" cy="47464"/>
          </a:xfrm>
          <a:custGeom>
            <a:avLst/>
            <a:gdLst/>
            <a:ahLst/>
            <a:cxnLst/>
            <a:rect l="0" t="0" r="0" b="0"/>
            <a:pathLst>
              <a:path w="59132" h="47464">
                <a:moveTo>
                  <a:pt x="0" y="47463"/>
                </a:moveTo>
                <a:lnTo>
                  <a:pt x="4551" y="38362"/>
                </a:lnTo>
                <a:lnTo>
                  <a:pt x="6844" y="34728"/>
                </a:lnTo>
                <a:lnTo>
                  <a:pt x="9325" y="31353"/>
                </a:lnTo>
                <a:lnTo>
                  <a:pt x="11932" y="28150"/>
                </a:lnTo>
                <a:lnTo>
                  <a:pt x="13670" y="25063"/>
                </a:lnTo>
                <a:lnTo>
                  <a:pt x="14828" y="22052"/>
                </a:lnTo>
                <a:lnTo>
                  <a:pt x="15601" y="19093"/>
                </a:lnTo>
                <a:lnTo>
                  <a:pt x="18021" y="16167"/>
                </a:lnTo>
                <a:lnTo>
                  <a:pt x="21539" y="13264"/>
                </a:lnTo>
                <a:lnTo>
                  <a:pt x="25789" y="10376"/>
                </a:lnTo>
                <a:lnTo>
                  <a:pt x="29575" y="8451"/>
                </a:lnTo>
                <a:lnTo>
                  <a:pt x="33052" y="7167"/>
                </a:lnTo>
                <a:lnTo>
                  <a:pt x="36322" y="6312"/>
                </a:lnTo>
                <a:lnTo>
                  <a:pt x="40408" y="4789"/>
                </a:lnTo>
                <a:lnTo>
                  <a:pt x="45036" y="2821"/>
                </a:lnTo>
                <a:lnTo>
                  <a:pt x="50026" y="557"/>
                </a:lnTo>
                <a:lnTo>
                  <a:pt x="53354" y="0"/>
                </a:lnTo>
                <a:lnTo>
                  <a:pt x="55572" y="581"/>
                </a:lnTo>
                <a:lnTo>
                  <a:pt x="59131" y="3807"/>
                </a:lnTo>
                <a:lnTo>
                  <a:pt x="58471" y="5024"/>
                </a:lnTo>
                <a:lnTo>
                  <a:pt x="57078" y="6788"/>
                </a:lnTo>
                <a:lnTo>
                  <a:pt x="55197" y="8916"/>
                </a:lnTo>
                <a:lnTo>
                  <a:pt x="50567" y="13821"/>
                </a:lnTo>
                <a:lnTo>
                  <a:pt x="39834" y="24731"/>
                </a:lnTo>
                <a:lnTo>
                  <a:pt x="36081" y="27546"/>
                </a:lnTo>
                <a:lnTo>
                  <a:pt x="31674" y="30375"/>
                </a:lnTo>
                <a:lnTo>
                  <a:pt x="17145" y="388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2"/>
          <p:cNvSpPr/>
          <p:nvPr/>
        </p:nvSpPr>
        <p:spPr>
          <a:xfrm>
            <a:off x="6406515" y="2444842"/>
            <a:ext cx="162370" cy="264069"/>
          </a:xfrm>
          <a:custGeom>
            <a:avLst/>
            <a:gdLst/>
            <a:ahLst/>
            <a:cxnLst/>
            <a:rect l="0" t="0" r="0" b="0"/>
            <a:pathLst>
              <a:path w="162370" h="264069">
                <a:moveTo>
                  <a:pt x="0" y="32610"/>
                </a:moveTo>
                <a:lnTo>
                  <a:pt x="18203" y="28059"/>
                </a:lnTo>
                <a:lnTo>
                  <a:pt x="25470" y="25766"/>
                </a:lnTo>
                <a:lnTo>
                  <a:pt x="32220" y="23285"/>
                </a:lnTo>
                <a:lnTo>
                  <a:pt x="38625" y="20679"/>
                </a:lnTo>
                <a:lnTo>
                  <a:pt x="43847" y="17988"/>
                </a:lnTo>
                <a:lnTo>
                  <a:pt x="48282" y="15242"/>
                </a:lnTo>
                <a:lnTo>
                  <a:pt x="52190" y="12459"/>
                </a:lnTo>
                <a:lnTo>
                  <a:pt x="60510" y="9651"/>
                </a:lnTo>
                <a:lnTo>
                  <a:pt x="71773" y="6827"/>
                </a:lnTo>
                <a:lnTo>
                  <a:pt x="84996" y="3991"/>
                </a:lnTo>
                <a:lnTo>
                  <a:pt x="95717" y="2101"/>
                </a:lnTo>
                <a:lnTo>
                  <a:pt x="104768" y="840"/>
                </a:lnTo>
                <a:lnTo>
                  <a:pt x="112708" y="0"/>
                </a:lnTo>
                <a:lnTo>
                  <a:pt x="118954" y="393"/>
                </a:lnTo>
                <a:lnTo>
                  <a:pt x="124070" y="1607"/>
                </a:lnTo>
                <a:lnTo>
                  <a:pt x="128433" y="3369"/>
                </a:lnTo>
                <a:lnTo>
                  <a:pt x="132295" y="4543"/>
                </a:lnTo>
                <a:lnTo>
                  <a:pt x="135821" y="5327"/>
                </a:lnTo>
                <a:lnTo>
                  <a:pt x="139124" y="5848"/>
                </a:lnTo>
                <a:lnTo>
                  <a:pt x="142280" y="7149"/>
                </a:lnTo>
                <a:lnTo>
                  <a:pt x="145336" y="8968"/>
                </a:lnTo>
                <a:lnTo>
                  <a:pt x="148325" y="11134"/>
                </a:lnTo>
                <a:lnTo>
                  <a:pt x="151271" y="14483"/>
                </a:lnTo>
                <a:lnTo>
                  <a:pt x="154187" y="18620"/>
                </a:lnTo>
                <a:lnTo>
                  <a:pt x="157084" y="23284"/>
                </a:lnTo>
                <a:lnTo>
                  <a:pt x="160302" y="31005"/>
                </a:lnTo>
                <a:lnTo>
                  <a:pt x="161732" y="38564"/>
                </a:lnTo>
                <a:lnTo>
                  <a:pt x="162114" y="43247"/>
                </a:lnTo>
                <a:lnTo>
                  <a:pt x="162369" y="48274"/>
                </a:lnTo>
                <a:lnTo>
                  <a:pt x="161586" y="55435"/>
                </a:lnTo>
                <a:lnTo>
                  <a:pt x="160112" y="64019"/>
                </a:lnTo>
                <a:lnTo>
                  <a:pt x="158176" y="73552"/>
                </a:lnTo>
                <a:lnTo>
                  <a:pt x="154981" y="84670"/>
                </a:lnTo>
                <a:lnTo>
                  <a:pt x="150945" y="96844"/>
                </a:lnTo>
                <a:lnTo>
                  <a:pt x="146350" y="109723"/>
                </a:lnTo>
                <a:lnTo>
                  <a:pt x="142334" y="120213"/>
                </a:lnTo>
                <a:lnTo>
                  <a:pt x="138704" y="129112"/>
                </a:lnTo>
                <a:lnTo>
                  <a:pt x="135332" y="136950"/>
                </a:lnTo>
                <a:lnTo>
                  <a:pt x="129044" y="150738"/>
                </a:lnTo>
                <a:lnTo>
                  <a:pt x="126035" y="157082"/>
                </a:lnTo>
                <a:lnTo>
                  <a:pt x="124029" y="163217"/>
                </a:lnTo>
                <a:lnTo>
                  <a:pt x="122691" y="169211"/>
                </a:lnTo>
                <a:lnTo>
                  <a:pt x="121798" y="175113"/>
                </a:lnTo>
                <a:lnTo>
                  <a:pt x="119299" y="180952"/>
                </a:lnTo>
                <a:lnTo>
                  <a:pt x="115727" y="186749"/>
                </a:lnTo>
                <a:lnTo>
                  <a:pt x="111442" y="192520"/>
                </a:lnTo>
                <a:lnTo>
                  <a:pt x="108585" y="197319"/>
                </a:lnTo>
                <a:lnTo>
                  <a:pt x="105410" y="205191"/>
                </a:lnTo>
                <a:lnTo>
                  <a:pt x="103610" y="209577"/>
                </a:lnTo>
                <a:lnTo>
                  <a:pt x="101459" y="214405"/>
                </a:lnTo>
                <a:lnTo>
                  <a:pt x="99071" y="219529"/>
                </a:lnTo>
                <a:lnTo>
                  <a:pt x="96419" y="227763"/>
                </a:lnTo>
                <a:lnTo>
                  <a:pt x="94297" y="2640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3"/>
          <p:cNvSpPr/>
          <p:nvPr/>
        </p:nvSpPr>
        <p:spPr>
          <a:xfrm>
            <a:off x="6663690" y="2615132"/>
            <a:ext cx="51436" cy="33771"/>
          </a:xfrm>
          <a:custGeom>
            <a:avLst/>
            <a:gdLst/>
            <a:ahLst/>
            <a:cxnLst/>
            <a:rect l="0" t="0" r="0" b="0"/>
            <a:pathLst>
              <a:path w="51436" h="33771">
                <a:moveTo>
                  <a:pt x="0" y="33770"/>
                </a:moveTo>
                <a:lnTo>
                  <a:pt x="4551" y="24669"/>
                </a:lnTo>
                <a:lnTo>
                  <a:pt x="6843" y="21035"/>
                </a:lnTo>
                <a:lnTo>
                  <a:pt x="9325" y="17660"/>
                </a:lnTo>
                <a:lnTo>
                  <a:pt x="11931" y="14457"/>
                </a:lnTo>
                <a:lnTo>
                  <a:pt x="15574" y="11370"/>
                </a:lnTo>
                <a:lnTo>
                  <a:pt x="19908" y="8359"/>
                </a:lnTo>
                <a:lnTo>
                  <a:pt x="24701" y="5400"/>
                </a:lnTo>
                <a:lnTo>
                  <a:pt x="28850" y="3426"/>
                </a:lnTo>
                <a:lnTo>
                  <a:pt x="32568" y="2111"/>
                </a:lnTo>
                <a:lnTo>
                  <a:pt x="36000" y="1234"/>
                </a:lnTo>
                <a:lnTo>
                  <a:pt x="39240" y="650"/>
                </a:lnTo>
                <a:lnTo>
                  <a:pt x="42352" y="260"/>
                </a:lnTo>
                <a:lnTo>
                  <a:pt x="45380" y="0"/>
                </a:lnTo>
                <a:lnTo>
                  <a:pt x="47398" y="779"/>
                </a:lnTo>
                <a:lnTo>
                  <a:pt x="48743" y="2251"/>
                </a:lnTo>
                <a:lnTo>
                  <a:pt x="51435" y="805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4"/>
          <p:cNvSpPr/>
          <p:nvPr/>
        </p:nvSpPr>
        <p:spPr>
          <a:xfrm>
            <a:off x="6843712" y="2486025"/>
            <a:ext cx="161399" cy="256731"/>
          </a:xfrm>
          <a:custGeom>
            <a:avLst/>
            <a:gdLst/>
            <a:ahLst/>
            <a:cxnLst/>
            <a:rect l="0" t="0" r="0" b="0"/>
            <a:pathLst>
              <a:path w="161399" h="256731">
                <a:moveTo>
                  <a:pt x="42863" y="0"/>
                </a:moveTo>
                <a:lnTo>
                  <a:pt x="38312" y="4551"/>
                </a:lnTo>
                <a:lnTo>
                  <a:pt x="36971" y="6844"/>
                </a:lnTo>
                <a:lnTo>
                  <a:pt x="34132" y="14621"/>
                </a:lnTo>
                <a:lnTo>
                  <a:pt x="30092" y="20151"/>
                </a:lnTo>
                <a:lnTo>
                  <a:pt x="28634" y="23911"/>
                </a:lnTo>
                <a:lnTo>
                  <a:pt x="27662" y="28323"/>
                </a:lnTo>
                <a:lnTo>
                  <a:pt x="27014" y="33170"/>
                </a:lnTo>
                <a:lnTo>
                  <a:pt x="25629" y="39258"/>
                </a:lnTo>
                <a:lnTo>
                  <a:pt x="23754" y="46174"/>
                </a:lnTo>
                <a:lnTo>
                  <a:pt x="21551" y="53643"/>
                </a:lnTo>
                <a:lnTo>
                  <a:pt x="20082" y="60527"/>
                </a:lnTo>
                <a:lnTo>
                  <a:pt x="19103" y="67021"/>
                </a:lnTo>
                <a:lnTo>
                  <a:pt x="17063" y="85032"/>
                </a:lnTo>
                <a:lnTo>
                  <a:pt x="12981" y="118437"/>
                </a:lnTo>
                <a:lnTo>
                  <a:pt x="11512" y="135155"/>
                </a:lnTo>
                <a:lnTo>
                  <a:pt x="10532" y="151063"/>
                </a:lnTo>
                <a:lnTo>
                  <a:pt x="9879" y="166431"/>
                </a:lnTo>
                <a:lnTo>
                  <a:pt x="10396" y="178582"/>
                </a:lnTo>
                <a:lnTo>
                  <a:pt x="11693" y="188587"/>
                </a:lnTo>
                <a:lnTo>
                  <a:pt x="13511" y="197162"/>
                </a:lnTo>
                <a:lnTo>
                  <a:pt x="15675" y="204784"/>
                </a:lnTo>
                <a:lnTo>
                  <a:pt x="18069" y="211770"/>
                </a:lnTo>
                <a:lnTo>
                  <a:pt x="20619" y="218332"/>
                </a:lnTo>
                <a:lnTo>
                  <a:pt x="24223" y="224612"/>
                </a:lnTo>
                <a:lnTo>
                  <a:pt x="28532" y="230704"/>
                </a:lnTo>
                <a:lnTo>
                  <a:pt x="40032" y="245067"/>
                </a:lnTo>
                <a:lnTo>
                  <a:pt x="44145" y="249571"/>
                </a:lnTo>
                <a:lnTo>
                  <a:pt x="46575" y="252105"/>
                </a:lnTo>
                <a:lnTo>
                  <a:pt x="49147" y="253795"/>
                </a:lnTo>
                <a:lnTo>
                  <a:pt x="51815" y="254922"/>
                </a:lnTo>
                <a:lnTo>
                  <a:pt x="54546" y="255673"/>
                </a:lnTo>
                <a:lnTo>
                  <a:pt x="58272" y="256173"/>
                </a:lnTo>
                <a:lnTo>
                  <a:pt x="62661" y="256507"/>
                </a:lnTo>
                <a:lnTo>
                  <a:pt x="67491" y="256730"/>
                </a:lnTo>
                <a:lnTo>
                  <a:pt x="72616" y="254973"/>
                </a:lnTo>
                <a:lnTo>
                  <a:pt x="77939" y="251897"/>
                </a:lnTo>
                <a:lnTo>
                  <a:pt x="83392" y="247941"/>
                </a:lnTo>
                <a:lnTo>
                  <a:pt x="88932" y="245304"/>
                </a:lnTo>
                <a:lnTo>
                  <a:pt x="94531" y="243546"/>
                </a:lnTo>
                <a:lnTo>
                  <a:pt x="100168" y="242374"/>
                </a:lnTo>
                <a:lnTo>
                  <a:pt x="104879" y="239687"/>
                </a:lnTo>
                <a:lnTo>
                  <a:pt x="108972" y="235991"/>
                </a:lnTo>
                <a:lnTo>
                  <a:pt x="112652" y="231622"/>
                </a:lnTo>
                <a:lnTo>
                  <a:pt x="117011" y="226805"/>
                </a:lnTo>
                <a:lnTo>
                  <a:pt x="126935" y="216372"/>
                </a:lnTo>
                <a:lnTo>
                  <a:pt x="143232" y="199788"/>
                </a:lnTo>
                <a:lnTo>
                  <a:pt x="146924" y="195104"/>
                </a:lnTo>
                <a:lnTo>
                  <a:pt x="151024" y="187360"/>
                </a:lnTo>
                <a:lnTo>
                  <a:pt x="155387" y="178204"/>
                </a:lnTo>
                <a:lnTo>
                  <a:pt x="157884" y="173095"/>
                </a:lnTo>
                <a:lnTo>
                  <a:pt x="159548" y="168736"/>
                </a:lnTo>
                <a:lnTo>
                  <a:pt x="161398" y="161354"/>
                </a:lnTo>
                <a:lnTo>
                  <a:pt x="160938" y="158052"/>
                </a:lnTo>
                <a:lnTo>
                  <a:pt x="159680" y="154898"/>
                </a:lnTo>
                <a:lnTo>
                  <a:pt x="157888" y="151843"/>
                </a:lnTo>
                <a:lnTo>
                  <a:pt x="155897" y="145908"/>
                </a:lnTo>
                <a:lnTo>
                  <a:pt x="155366" y="142992"/>
                </a:lnTo>
                <a:lnTo>
                  <a:pt x="153108" y="140095"/>
                </a:lnTo>
                <a:lnTo>
                  <a:pt x="149697" y="137212"/>
                </a:lnTo>
                <a:lnTo>
                  <a:pt x="145518" y="134337"/>
                </a:lnTo>
                <a:lnTo>
                  <a:pt x="141780" y="132420"/>
                </a:lnTo>
                <a:lnTo>
                  <a:pt x="138335" y="131142"/>
                </a:lnTo>
                <a:lnTo>
                  <a:pt x="135086" y="130291"/>
                </a:lnTo>
                <a:lnTo>
                  <a:pt x="131014" y="130675"/>
                </a:lnTo>
                <a:lnTo>
                  <a:pt x="126395" y="131884"/>
                </a:lnTo>
                <a:lnTo>
                  <a:pt x="121411" y="133643"/>
                </a:lnTo>
                <a:lnTo>
                  <a:pt x="116184" y="135768"/>
                </a:lnTo>
                <a:lnTo>
                  <a:pt x="110793" y="138137"/>
                </a:lnTo>
                <a:lnTo>
                  <a:pt x="99724" y="143309"/>
                </a:lnTo>
                <a:lnTo>
                  <a:pt x="71400" y="157219"/>
                </a:lnTo>
                <a:lnTo>
                  <a:pt x="64745" y="160058"/>
                </a:lnTo>
                <a:lnTo>
                  <a:pt x="57451" y="162902"/>
                </a:lnTo>
                <a:lnTo>
                  <a:pt x="49730" y="165751"/>
                </a:lnTo>
                <a:lnTo>
                  <a:pt x="43631" y="169556"/>
                </a:lnTo>
                <a:lnTo>
                  <a:pt x="38612" y="173997"/>
                </a:lnTo>
                <a:lnTo>
                  <a:pt x="34314" y="178863"/>
                </a:lnTo>
                <a:lnTo>
                  <a:pt x="21918" y="191889"/>
                </a:lnTo>
                <a:lnTo>
                  <a:pt x="14612" y="199364"/>
                </a:lnTo>
                <a:lnTo>
                  <a:pt x="9741" y="205299"/>
                </a:lnTo>
                <a:lnTo>
                  <a:pt x="6494" y="210208"/>
                </a:lnTo>
                <a:lnTo>
                  <a:pt x="2887" y="218203"/>
                </a:lnTo>
                <a:lnTo>
                  <a:pt x="1283" y="224931"/>
                </a:lnTo>
                <a:lnTo>
                  <a:pt x="571" y="231097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5"/>
          <p:cNvSpPr/>
          <p:nvPr/>
        </p:nvSpPr>
        <p:spPr>
          <a:xfrm>
            <a:off x="7109459" y="2644758"/>
            <a:ext cx="41006" cy="21290"/>
          </a:xfrm>
          <a:custGeom>
            <a:avLst/>
            <a:gdLst/>
            <a:ahLst/>
            <a:cxnLst/>
            <a:rect l="0" t="0" r="0" b="0"/>
            <a:pathLst>
              <a:path w="41006" h="21290">
                <a:moveTo>
                  <a:pt x="0" y="12717"/>
                </a:moveTo>
                <a:lnTo>
                  <a:pt x="13653" y="8166"/>
                </a:lnTo>
                <a:lnTo>
                  <a:pt x="18627" y="5873"/>
                </a:lnTo>
                <a:lnTo>
                  <a:pt x="22896" y="3391"/>
                </a:lnTo>
                <a:lnTo>
                  <a:pt x="26694" y="785"/>
                </a:lnTo>
                <a:lnTo>
                  <a:pt x="30179" y="0"/>
                </a:lnTo>
                <a:lnTo>
                  <a:pt x="33454" y="429"/>
                </a:lnTo>
                <a:lnTo>
                  <a:pt x="41005" y="3410"/>
                </a:lnTo>
                <a:lnTo>
                  <a:pt x="40672" y="4607"/>
                </a:lnTo>
                <a:lnTo>
                  <a:pt x="39497" y="6358"/>
                </a:lnTo>
                <a:lnTo>
                  <a:pt x="35318" y="11461"/>
                </a:lnTo>
                <a:lnTo>
                  <a:pt x="34976" y="12832"/>
                </a:lnTo>
                <a:lnTo>
                  <a:pt x="34748" y="14698"/>
                </a:lnTo>
                <a:lnTo>
                  <a:pt x="34291" y="2128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6"/>
          <p:cNvSpPr/>
          <p:nvPr/>
        </p:nvSpPr>
        <p:spPr>
          <a:xfrm>
            <a:off x="7233360" y="2489658"/>
            <a:ext cx="200481" cy="239903"/>
          </a:xfrm>
          <a:custGeom>
            <a:avLst/>
            <a:gdLst/>
            <a:ahLst/>
            <a:cxnLst/>
            <a:rect l="0" t="0" r="0" b="0"/>
            <a:pathLst>
              <a:path w="200481" h="239903">
                <a:moveTo>
                  <a:pt x="193282" y="4939"/>
                </a:moveTo>
                <a:lnTo>
                  <a:pt x="188731" y="388"/>
                </a:lnTo>
                <a:lnTo>
                  <a:pt x="185485" y="0"/>
                </a:lnTo>
                <a:lnTo>
                  <a:pt x="181417" y="694"/>
                </a:lnTo>
                <a:lnTo>
                  <a:pt x="176800" y="2109"/>
                </a:lnTo>
                <a:lnTo>
                  <a:pt x="172769" y="3052"/>
                </a:lnTo>
                <a:lnTo>
                  <a:pt x="169129" y="3681"/>
                </a:lnTo>
                <a:lnTo>
                  <a:pt x="165750" y="4101"/>
                </a:lnTo>
                <a:lnTo>
                  <a:pt x="161593" y="4380"/>
                </a:lnTo>
                <a:lnTo>
                  <a:pt x="156916" y="4567"/>
                </a:lnTo>
                <a:lnTo>
                  <a:pt x="151893" y="4691"/>
                </a:lnTo>
                <a:lnTo>
                  <a:pt x="146639" y="5726"/>
                </a:lnTo>
                <a:lnTo>
                  <a:pt x="141232" y="7369"/>
                </a:lnTo>
                <a:lnTo>
                  <a:pt x="135722" y="9416"/>
                </a:lnTo>
                <a:lnTo>
                  <a:pt x="129192" y="10781"/>
                </a:lnTo>
                <a:lnTo>
                  <a:pt x="121980" y="11692"/>
                </a:lnTo>
                <a:lnTo>
                  <a:pt x="114315" y="12298"/>
                </a:lnTo>
                <a:lnTo>
                  <a:pt x="105395" y="13655"/>
                </a:lnTo>
                <a:lnTo>
                  <a:pt x="95638" y="15512"/>
                </a:lnTo>
                <a:lnTo>
                  <a:pt x="85323" y="17703"/>
                </a:lnTo>
                <a:lnTo>
                  <a:pt x="77495" y="19163"/>
                </a:lnTo>
                <a:lnTo>
                  <a:pt x="71323" y="20137"/>
                </a:lnTo>
                <a:lnTo>
                  <a:pt x="66256" y="20786"/>
                </a:lnTo>
                <a:lnTo>
                  <a:pt x="60973" y="21219"/>
                </a:lnTo>
                <a:lnTo>
                  <a:pt x="55546" y="21507"/>
                </a:lnTo>
                <a:lnTo>
                  <a:pt x="50024" y="21699"/>
                </a:lnTo>
                <a:lnTo>
                  <a:pt x="45388" y="20875"/>
                </a:lnTo>
                <a:lnTo>
                  <a:pt x="41347" y="19373"/>
                </a:lnTo>
                <a:lnTo>
                  <a:pt x="37699" y="17419"/>
                </a:lnTo>
                <a:lnTo>
                  <a:pt x="34315" y="16117"/>
                </a:lnTo>
                <a:lnTo>
                  <a:pt x="31107" y="15248"/>
                </a:lnTo>
                <a:lnTo>
                  <a:pt x="28016" y="14669"/>
                </a:lnTo>
                <a:lnTo>
                  <a:pt x="25002" y="15236"/>
                </a:lnTo>
                <a:lnTo>
                  <a:pt x="19113" y="18405"/>
                </a:lnTo>
                <a:lnTo>
                  <a:pt x="18115" y="19632"/>
                </a:lnTo>
                <a:lnTo>
                  <a:pt x="18402" y="20449"/>
                </a:lnTo>
                <a:lnTo>
                  <a:pt x="19545" y="20994"/>
                </a:lnTo>
                <a:lnTo>
                  <a:pt x="19355" y="22310"/>
                </a:lnTo>
                <a:lnTo>
                  <a:pt x="16604" y="26312"/>
                </a:lnTo>
                <a:lnTo>
                  <a:pt x="15489" y="30618"/>
                </a:lnTo>
                <a:lnTo>
                  <a:pt x="14746" y="36346"/>
                </a:lnTo>
                <a:lnTo>
                  <a:pt x="14251" y="43022"/>
                </a:lnTo>
                <a:lnTo>
                  <a:pt x="12968" y="49377"/>
                </a:lnTo>
                <a:lnTo>
                  <a:pt x="11160" y="55520"/>
                </a:lnTo>
                <a:lnTo>
                  <a:pt x="9003" y="61519"/>
                </a:lnTo>
                <a:lnTo>
                  <a:pt x="7564" y="66472"/>
                </a:lnTo>
                <a:lnTo>
                  <a:pt x="6605" y="70726"/>
                </a:lnTo>
                <a:lnTo>
                  <a:pt x="5966" y="74514"/>
                </a:lnTo>
                <a:lnTo>
                  <a:pt x="4587" y="80850"/>
                </a:lnTo>
                <a:lnTo>
                  <a:pt x="515" y="98050"/>
                </a:lnTo>
                <a:lnTo>
                  <a:pt x="0" y="107018"/>
                </a:lnTo>
                <a:lnTo>
                  <a:pt x="610" y="115854"/>
                </a:lnTo>
                <a:lnTo>
                  <a:pt x="1969" y="124602"/>
                </a:lnTo>
                <a:lnTo>
                  <a:pt x="3479" y="131783"/>
                </a:lnTo>
                <a:lnTo>
                  <a:pt x="3881" y="132364"/>
                </a:lnTo>
                <a:lnTo>
                  <a:pt x="9409" y="133010"/>
                </a:lnTo>
                <a:lnTo>
                  <a:pt x="13551" y="133182"/>
                </a:lnTo>
                <a:lnTo>
                  <a:pt x="17264" y="132344"/>
                </a:lnTo>
                <a:lnTo>
                  <a:pt x="20691" y="130833"/>
                </a:lnTo>
                <a:lnTo>
                  <a:pt x="23929" y="128874"/>
                </a:lnTo>
                <a:lnTo>
                  <a:pt x="27993" y="126615"/>
                </a:lnTo>
                <a:lnTo>
                  <a:pt x="37587" y="121565"/>
                </a:lnTo>
                <a:lnTo>
                  <a:pt x="53699" y="113367"/>
                </a:lnTo>
                <a:lnTo>
                  <a:pt x="59270" y="111514"/>
                </a:lnTo>
                <a:lnTo>
                  <a:pt x="64888" y="110279"/>
                </a:lnTo>
                <a:lnTo>
                  <a:pt x="70539" y="109456"/>
                </a:lnTo>
                <a:lnTo>
                  <a:pt x="77163" y="107954"/>
                </a:lnTo>
                <a:lnTo>
                  <a:pt x="84437" y="106001"/>
                </a:lnTo>
                <a:lnTo>
                  <a:pt x="92144" y="103746"/>
                </a:lnTo>
                <a:lnTo>
                  <a:pt x="99187" y="101291"/>
                </a:lnTo>
                <a:lnTo>
                  <a:pt x="105786" y="98701"/>
                </a:lnTo>
                <a:lnTo>
                  <a:pt x="112092" y="96022"/>
                </a:lnTo>
                <a:lnTo>
                  <a:pt x="118200" y="94236"/>
                </a:lnTo>
                <a:lnTo>
                  <a:pt x="124178" y="93045"/>
                </a:lnTo>
                <a:lnTo>
                  <a:pt x="130067" y="92252"/>
                </a:lnTo>
                <a:lnTo>
                  <a:pt x="135899" y="92675"/>
                </a:lnTo>
                <a:lnTo>
                  <a:pt x="141692" y="93910"/>
                </a:lnTo>
                <a:lnTo>
                  <a:pt x="147459" y="95685"/>
                </a:lnTo>
                <a:lnTo>
                  <a:pt x="152255" y="96869"/>
                </a:lnTo>
                <a:lnTo>
                  <a:pt x="156406" y="97658"/>
                </a:lnTo>
                <a:lnTo>
                  <a:pt x="160126" y="98184"/>
                </a:lnTo>
                <a:lnTo>
                  <a:pt x="164510" y="99488"/>
                </a:lnTo>
                <a:lnTo>
                  <a:pt x="169338" y="101309"/>
                </a:lnTo>
                <a:lnTo>
                  <a:pt x="174463" y="103476"/>
                </a:lnTo>
                <a:lnTo>
                  <a:pt x="178830" y="105873"/>
                </a:lnTo>
                <a:lnTo>
                  <a:pt x="182695" y="108423"/>
                </a:lnTo>
                <a:lnTo>
                  <a:pt x="186224" y="111076"/>
                </a:lnTo>
                <a:lnTo>
                  <a:pt x="188576" y="113797"/>
                </a:lnTo>
                <a:lnTo>
                  <a:pt x="190145" y="116564"/>
                </a:lnTo>
                <a:lnTo>
                  <a:pt x="192840" y="123130"/>
                </a:lnTo>
                <a:lnTo>
                  <a:pt x="197214" y="132399"/>
                </a:lnTo>
                <a:lnTo>
                  <a:pt x="198761" y="136584"/>
                </a:lnTo>
                <a:lnTo>
                  <a:pt x="200480" y="143776"/>
                </a:lnTo>
                <a:lnTo>
                  <a:pt x="199986" y="147979"/>
                </a:lnTo>
                <a:lnTo>
                  <a:pt x="198704" y="152687"/>
                </a:lnTo>
                <a:lnTo>
                  <a:pt x="196897" y="157730"/>
                </a:lnTo>
                <a:lnTo>
                  <a:pt x="191882" y="164902"/>
                </a:lnTo>
                <a:lnTo>
                  <a:pt x="184729" y="173494"/>
                </a:lnTo>
                <a:lnTo>
                  <a:pt x="176150" y="183031"/>
                </a:lnTo>
                <a:lnTo>
                  <a:pt x="168526" y="190342"/>
                </a:lnTo>
                <a:lnTo>
                  <a:pt x="161538" y="196169"/>
                </a:lnTo>
                <a:lnTo>
                  <a:pt x="154975" y="201005"/>
                </a:lnTo>
                <a:lnTo>
                  <a:pt x="146788" y="206135"/>
                </a:lnTo>
                <a:lnTo>
                  <a:pt x="137521" y="211460"/>
                </a:lnTo>
                <a:lnTo>
                  <a:pt x="127534" y="216914"/>
                </a:lnTo>
                <a:lnTo>
                  <a:pt x="118017" y="221504"/>
                </a:lnTo>
                <a:lnTo>
                  <a:pt x="108815" y="225515"/>
                </a:lnTo>
                <a:lnTo>
                  <a:pt x="99824" y="229142"/>
                </a:lnTo>
                <a:lnTo>
                  <a:pt x="91924" y="232513"/>
                </a:lnTo>
                <a:lnTo>
                  <a:pt x="78067" y="238798"/>
                </a:lnTo>
                <a:lnTo>
                  <a:pt x="72657" y="239902"/>
                </a:lnTo>
                <a:lnTo>
                  <a:pt x="68098" y="239686"/>
                </a:lnTo>
                <a:lnTo>
                  <a:pt x="64106" y="238590"/>
                </a:lnTo>
                <a:lnTo>
                  <a:pt x="59540" y="237859"/>
                </a:lnTo>
                <a:lnTo>
                  <a:pt x="54591" y="237371"/>
                </a:lnTo>
                <a:lnTo>
                  <a:pt x="49386" y="237046"/>
                </a:lnTo>
                <a:lnTo>
                  <a:pt x="45917" y="235877"/>
                </a:lnTo>
                <a:lnTo>
                  <a:pt x="43603" y="234145"/>
                </a:lnTo>
                <a:lnTo>
                  <a:pt x="38977" y="22782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7"/>
          <p:cNvSpPr/>
          <p:nvPr/>
        </p:nvSpPr>
        <p:spPr>
          <a:xfrm>
            <a:off x="7529512" y="2623185"/>
            <a:ext cx="34291" cy="17146"/>
          </a:xfrm>
          <a:custGeom>
            <a:avLst/>
            <a:gdLst/>
            <a:ahLst/>
            <a:cxnLst/>
            <a:rect l="0" t="0" r="0" b="0"/>
            <a:pathLst>
              <a:path w="34291" h="17146">
                <a:moveTo>
                  <a:pt x="0" y="17145"/>
                </a:moveTo>
                <a:lnTo>
                  <a:pt x="4551" y="17145"/>
                </a:lnTo>
                <a:lnTo>
                  <a:pt x="6845" y="16192"/>
                </a:lnTo>
                <a:lnTo>
                  <a:pt x="9326" y="14604"/>
                </a:lnTo>
                <a:lnTo>
                  <a:pt x="11932" y="12594"/>
                </a:lnTo>
                <a:lnTo>
                  <a:pt x="13670" y="10300"/>
                </a:lnTo>
                <a:lnTo>
                  <a:pt x="14829" y="7819"/>
                </a:lnTo>
                <a:lnTo>
                  <a:pt x="15601" y="5213"/>
                </a:lnTo>
                <a:lnTo>
                  <a:pt x="17068" y="3475"/>
                </a:lnTo>
                <a:lnTo>
                  <a:pt x="18999" y="2317"/>
                </a:lnTo>
                <a:lnTo>
                  <a:pt x="24391" y="457"/>
                </a:lnTo>
                <a:lnTo>
                  <a:pt x="25785" y="305"/>
                </a:lnTo>
                <a:lnTo>
                  <a:pt x="27668" y="203"/>
                </a:lnTo>
                <a:lnTo>
                  <a:pt x="3429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8"/>
          <p:cNvSpPr/>
          <p:nvPr/>
        </p:nvSpPr>
        <p:spPr>
          <a:xfrm>
            <a:off x="7693581" y="2503170"/>
            <a:ext cx="144542" cy="116276"/>
          </a:xfrm>
          <a:custGeom>
            <a:avLst/>
            <a:gdLst/>
            <a:ahLst/>
            <a:cxnLst/>
            <a:rect l="0" t="0" r="0" b="0"/>
            <a:pathLst>
              <a:path w="144542" h="116276">
                <a:moveTo>
                  <a:pt x="7381" y="0"/>
                </a:moveTo>
                <a:lnTo>
                  <a:pt x="7381" y="43132"/>
                </a:lnTo>
                <a:lnTo>
                  <a:pt x="6429" y="47804"/>
                </a:lnTo>
                <a:lnTo>
                  <a:pt x="4842" y="52824"/>
                </a:lnTo>
                <a:lnTo>
                  <a:pt x="2830" y="58076"/>
                </a:lnTo>
                <a:lnTo>
                  <a:pt x="1490" y="62530"/>
                </a:lnTo>
                <a:lnTo>
                  <a:pt x="596" y="66451"/>
                </a:lnTo>
                <a:lnTo>
                  <a:pt x="0" y="70018"/>
                </a:lnTo>
                <a:lnTo>
                  <a:pt x="556" y="74301"/>
                </a:lnTo>
                <a:lnTo>
                  <a:pt x="1878" y="79062"/>
                </a:lnTo>
                <a:lnTo>
                  <a:pt x="3713" y="84140"/>
                </a:lnTo>
                <a:lnTo>
                  <a:pt x="4935" y="88478"/>
                </a:lnTo>
                <a:lnTo>
                  <a:pt x="5751" y="92323"/>
                </a:lnTo>
                <a:lnTo>
                  <a:pt x="6293" y="95838"/>
                </a:lnTo>
                <a:lnTo>
                  <a:pt x="7609" y="99134"/>
                </a:lnTo>
                <a:lnTo>
                  <a:pt x="9437" y="102285"/>
                </a:lnTo>
                <a:lnTo>
                  <a:pt x="14667" y="109633"/>
                </a:lnTo>
                <a:lnTo>
                  <a:pt x="16048" y="110236"/>
                </a:lnTo>
                <a:lnTo>
                  <a:pt x="25401" y="112037"/>
                </a:lnTo>
                <a:lnTo>
                  <a:pt x="41425" y="115834"/>
                </a:lnTo>
                <a:lnTo>
                  <a:pt x="49127" y="116275"/>
                </a:lnTo>
                <a:lnTo>
                  <a:pt x="56167" y="115617"/>
                </a:lnTo>
                <a:lnTo>
                  <a:pt x="62764" y="114225"/>
                </a:lnTo>
                <a:lnTo>
                  <a:pt x="69069" y="113297"/>
                </a:lnTo>
                <a:lnTo>
                  <a:pt x="75176" y="112679"/>
                </a:lnTo>
                <a:lnTo>
                  <a:pt x="81152" y="112267"/>
                </a:lnTo>
                <a:lnTo>
                  <a:pt x="87042" y="111992"/>
                </a:lnTo>
                <a:lnTo>
                  <a:pt x="98666" y="111686"/>
                </a:lnTo>
                <a:lnTo>
                  <a:pt x="106338" y="109700"/>
                </a:lnTo>
                <a:lnTo>
                  <a:pt x="115263" y="106471"/>
                </a:lnTo>
                <a:lnTo>
                  <a:pt x="144541" y="942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9"/>
          <p:cNvSpPr/>
          <p:nvPr/>
        </p:nvSpPr>
        <p:spPr>
          <a:xfrm>
            <a:off x="7796452" y="2503170"/>
            <a:ext cx="33099" cy="265748"/>
          </a:xfrm>
          <a:custGeom>
            <a:avLst/>
            <a:gdLst/>
            <a:ahLst/>
            <a:cxnLst/>
            <a:rect l="0" t="0" r="0" b="0"/>
            <a:pathLst>
              <a:path w="33099" h="265748">
                <a:moveTo>
                  <a:pt x="7380" y="0"/>
                </a:moveTo>
                <a:lnTo>
                  <a:pt x="2829" y="13652"/>
                </a:lnTo>
                <a:lnTo>
                  <a:pt x="1489" y="18626"/>
                </a:lnTo>
                <a:lnTo>
                  <a:pt x="595" y="22895"/>
                </a:lnTo>
                <a:lnTo>
                  <a:pt x="0" y="26693"/>
                </a:lnTo>
                <a:lnTo>
                  <a:pt x="555" y="33035"/>
                </a:lnTo>
                <a:lnTo>
                  <a:pt x="1877" y="41073"/>
                </a:lnTo>
                <a:lnTo>
                  <a:pt x="3712" y="50242"/>
                </a:lnTo>
                <a:lnTo>
                  <a:pt x="4934" y="58259"/>
                </a:lnTo>
                <a:lnTo>
                  <a:pt x="5750" y="65510"/>
                </a:lnTo>
                <a:lnTo>
                  <a:pt x="6293" y="72248"/>
                </a:lnTo>
                <a:lnTo>
                  <a:pt x="6656" y="78645"/>
                </a:lnTo>
                <a:lnTo>
                  <a:pt x="7058" y="90833"/>
                </a:lnTo>
                <a:lnTo>
                  <a:pt x="7316" y="114180"/>
                </a:lnTo>
                <a:lnTo>
                  <a:pt x="7352" y="125676"/>
                </a:lnTo>
                <a:lnTo>
                  <a:pt x="8314" y="134267"/>
                </a:lnTo>
                <a:lnTo>
                  <a:pt x="9907" y="144756"/>
                </a:lnTo>
                <a:lnTo>
                  <a:pt x="11923" y="156511"/>
                </a:lnTo>
                <a:lnTo>
                  <a:pt x="13266" y="167206"/>
                </a:lnTo>
                <a:lnTo>
                  <a:pt x="14161" y="177193"/>
                </a:lnTo>
                <a:lnTo>
                  <a:pt x="14758" y="186709"/>
                </a:lnTo>
                <a:lnTo>
                  <a:pt x="15422" y="202361"/>
                </a:lnTo>
                <a:lnTo>
                  <a:pt x="15848" y="223381"/>
                </a:lnTo>
                <a:lnTo>
                  <a:pt x="16835" y="227978"/>
                </a:lnTo>
                <a:lnTo>
                  <a:pt x="18446" y="232948"/>
                </a:lnTo>
                <a:lnTo>
                  <a:pt x="33098" y="2657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0"/>
          <p:cNvSpPr/>
          <p:nvPr/>
        </p:nvSpPr>
        <p:spPr>
          <a:xfrm>
            <a:off x="7927951" y="2640330"/>
            <a:ext cx="21615" cy="15954"/>
          </a:xfrm>
          <a:custGeom>
            <a:avLst/>
            <a:gdLst/>
            <a:ahLst/>
            <a:cxnLst/>
            <a:rect l="0" t="0" r="0" b="0"/>
            <a:pathLst>
              <a:path w="21615" h="15954">
                <a:moveTo>
                  <a:pt x="21614" y="8572"/>
                </a:moveTo>
                <a:lnTo>
                  <a:pt x="12513" y="8572"/>
                </a:lnTo>
                <a:lnTo>
                  <a:pt x="9831" y="9525"/>
                </a:lnTo>
                <a:lnTo>
                  <a:pt x="8043" y="11112"/>
                </a:lnTo>
                <a:lnTo>
                  <a:pt x="6851" y="13123"/>
                </a:lnTo>
                <a:lnTo>
                  <a:pt x="5105" y="14463"/>
                </a:lnTo>
                <a:lnTo>
                  <a:pt x="2988" y="15357"/>
                </a:lnTo>
                <a:lnTo>
                  <a:pt x="624" y="15953"/>
                </a:lnTo>
                <a:lnTo>
                  <a:pt x="0" y="15398"/>
                </a:lnTo>
                <a:lnTo>
                  <a:pt x="537" y="14075"/>
                </a:lnTo>
                <a:lnTo>
                  <a:pt x="446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1"/>
          <p:cNvSpPr/>
          <p:nvPr/>
        </p:nvSpPr>
        <p:spPr>
          <a:xfrm>
            <a:off x="8043862" y="2528927"/>
            <a:ext cx="171287" cy="201730"/>
          </a:xfrm>
          <a:custGeom>
            <a:avLst/>
            <a:gdLst/>
            <a:ahLst/>
            <a:cxnLst/>
            <a:rect l="0" t="0" r="0" b="0"/>
            <a:pathLst>
              <a:path w="171287" h="201730">
                <a:moveTo>
                  <a:pt x="0" y="17105"/>
                </a:moveTo>
                <a:lnTo>
                  <a:pt x="23863" y="5173"/>
                </a:lnTo>
                <a:lnTo>
                  <a:pt x="28292" y="3436"/>
                </a:lnTo>
                <a:lnTo>
                  <a:pt x="32196" y="2277"/>
                </a:lnTo>
                <a:lnTo>
                  <a:pt x="35752" y="1505"/>
                </a:lnTo>
                <a:lnTo>
                  <a:pt x="41932" y="990"/>
                </a:lnTo>
                <a:lnTo>
                  <a:pt x="49862" y="647"/>
                </a:lnTo>
                <a:lnTo>
                  <a:pt x="80403" y="50"/>
                </a:lnTo>
                <a:lnTo>
                  <a:pt x="87487" y="0"/>
                </a:lnTo>
                <a:lnTo>
                  <a:pt x="90710" y="939"/>
                </a:lnTo>
                <a:lnTo>
                  <a:pt x="93811" y="2518"/>
                </a:lnTo>
                <a:lnTo>
                  <a:pt x="96831" y="4523"/>
                </a:lnTo>
                <a:lnTo>
                  <a:pt x="98844" y="6812"/>
                </a:lnTo>
                <a:lnTo>
                  <a:pt x="100186" y="9290"/>
                </a:lnTo>
                <a:lnTo>
                  <a:pt x="101677" y="14584"/>
                </a:lnTo>
                <a:lnTo>
                  <a:pt x="102339" y="20112"/>
                </a:lnTo>
                <a:lnTo>
                  <a:pt x="101564" y="23872"/>
                </a:lnTo>
                <a:lnTo>
                  <a:pt x="100095" y="28284"/>
                </a:lnTo>
                <a:lnTo>
                  <a:pt x="98162" y="33130"/>
                </a:lnTo>
                <a:lnTo>
                  <a:pt x="95921" y="37314"/>
                </a:lnTo>
                <a:lnTo>
                  <a:pt x="93475" y="41055"/>
                </a:lnTo>
                <a:lnTo>
                  <a:pt x="90892" y="44502"/>
                </a:lnTo>
                <a:lnTo>
                  <a:pt x="87264" y="47752"/>
                </a:lnTo>
                <a:lnTo>
                  <a:pt x="82941" y="50871"/>
                </a:lnTo>
                <a:lnTo>
                  <a:pt x="78154" y="53903"/>
                </a:lnTo>
                <a:lnTo>
                  <a:pt x="72106" y="58782"/>
                </a:lnTo>
                <a:lnTo>
                  <a:pt x="65215" y="64892"/>
                </a:lnTo>
                <a:lnTo>
                  <a:pt x="57765" y="71823"/>
                </a:lnTo>
                <a:lnTo>
                  <a:pt x="51845" y="76444"/>
                </a:lnTo>
                <a:lnTo>
                  <a:pt x="46946" y="79524"/>
                </a:lnTo>
                <a:lnTo>
                  <a:pt x="42728" y="81578"/>
                </a:lnTo>
                <a:lnTo>
                  <a:pt x="40867" y="82947"/>
                </a:lnTo>
                <a:lnTo>
                  <a:pt x="40580" y="83860"/>
                </a:lnTo>
                <a:lnTo>
                  <a:pt x="42411" y="85325"/>
                </a:lnTo>
                <a:lnTo>
                  <a:pt x="47279" y="85578"/>
                </a:lnTo>
                <a:lnTo>
                  <a:pt x="50570" y="84661"/>
                </a:lnTo>
                <a:lnTo>
                  <a:pt x="54669" y="83098"/>
                </a:lnTo>
                <a:lnTo>
                  <a:pt x="59306" y="81103"/>
                </a:lnTo>
                <a:lnTo>
                  <a:pt x="64302" y="79773"/>
                </a:lnTo>
                <a:lnTo>
                  <a:pt x="69538" y="78886"/>
                </a:lnTo>
                <a:lnTo>
                  <a:pt x="74934" y="78295"/>
                </a:lnTo>
                <a:lnTo>
                  <a:pt x="82341" y="77901"/>
                </a:lnTo>
                <a:lnTo>
                  <a:pt x="100731" y="77463"/>
                </a:lnTo>
                <a:lnTo>
                  <a:pt x="123403" y="77216"/>
                </a:lnTo>
                <a:lnTo>
                  <a:pt x="129894" y="78134"/>
                </a:lnTo>
                <a:lnTo>
                  <a:pt x="136126" y="79699"/>
                </a:lnTo>
                <a:lnTo>
                  <a:pt x="142185" y="81694"/>
                </a:lnTo>
                <a:lnTo>
                  <a:pt x="147178" y="83977"/>
                </a:lnTo>
                <a:lnTo>
                  <a:pt x="151459" y="86451"/>
                </a:lnTo>
                <a:lnTo>
                  <a:pt x="155265" y="89053"/>
                </a:lnTo>
                <a:lnTo>
                  <a:pt x="158755" y="90788"/>
                </a:lnTo>
                <a:lnTo>
                  <a:pt x="162034" y="91945"/>
                </a:lnTo>
                <a:lnTo>
                  <a:pt x="165172" y="92716"/>
                </a:lnTo>
                <a:lnTo>
                  <a:pt x="167265" y="94182"/>
                </a:lnTo>
                <a:lnTo>
                  <a:pt x="168660" y="96112"/>
                </a:lnTo>
                <a:lnTo>
                  <a:pt x="170210" y="100797"/>
                </a:lnTo>
                <a:lnTo>
                  <a:pt x="170899" y="106054"/>
                </a:lnTo>
                <a:lnTo>
                  <a:pt x="171205" y="111566"/>
                </a:lnTo>
                <a:lnTo>
                  <a:pt x="171286" y="114369"/>
                </a:lnTo>
                <a:lnTo>
                  <a:pt x="169437" y="119095"/>
                </a:lnTo>
                <a:lnTo>
                  <a:pt x="166298" y="125103"/>
                </a:lnTo>
                <a:lnTo>
                  <a:pt x="162300" y="131966"/>
                </a:lnTo>
                <a:lnTo>
                  <a:pt x="157730" y="138447"/>
                </a:lnTo>
                <a:lnTo>
                  <a:pt x="152778" y="144672"/>
                </a:lnTo>
                <a:lnTo>
                  <a:pt x="147572" y="150727"/>
                </a:lnTo>
                <a:lnTo>
                  <a:pt x="139247" y="159995"/>
                </a:lnTo>
                <a:lnTo>
                  <a:pt x="135695" y="163800"/>
                </a:lnTo>
                <a:lnTo>
                  <a:pt x="131420" y="167289"/>
                </a:lnTo>
                <a:lnTo>
                  <a:pt x="126666" y="170568"/>
                </a:lnTo>
                <a:lnTo>
                  <a:pt x="121592" y="173706"/>
                </a:lnTo>
                <a:lnTo>
                  <a:pt x="116305" y="176751"/>
                </a:lnTo>
                <a:lnTo>
                  <a:pt x="105348" y="182674"/>
                </a:lnTo>
                <a:lnTo>
                  <a:pt x="88470" y="191363"/>
                </a:lnTo>
                <a:lnTo>
                  <a:pt x="81841" y="193285"/>
                </a:lnTo>
                <a:lnTo>
                  <a:pt x="74563" y="194566"/>
                </a:lnTo>
                <a:lnTo>
                  <a:pt x="66853" y="195419"/>
                </a:lnTo>
                <a:lnTo>
                  <a:pt x="60762" y="196942"/>
                </a:lnTo>
                <a:lnTo>
                  <a:pt x="55748" y="198909"/>
                </a:lnTo>
                <a:lnTo>
                  <a:pt x="51453" y="201172"/>
                </a:lnTo>
                <a:lnTo>
                  <a:pt x="48590" y="201729"/>
                </a:lnTo>
                <a:lnTo>
                  <a:pt x="46681" y="201148"/>
                </a:lnTo>
                <a:lnTo>
                  <a:pt x="45409" y="199808"/>
                </a:lnTo>
                <a:lnTo>
                  <a:pt x="43607" y="198914"/>
                </a:lnTo>
                <a:lnTo>
                  <a:pt x="41454" y="198319"/>
                </a:lnTo>
                <a:lnTo>
                  <a:pt x="34290" y="1971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2"/>
          <p:cNvSpPr/>
          <p:nvPr/>
        </p:nvSpPr>
        <p:spPr>
          <a:xfrm>
            <a:off x="8293656" y="2616188"/>
            <a:ext cx="7382" cy="24143"/>
          </a:xfrm>
          <a:custGeom>
            <a:avLst/>
            <a:gdLst/>
            <a:ahLst/>
            <a:cxnLst/>
            <a:rect l="0" t="0" r="0" b="0"/>
            <a:pathLst>
              <a:path w="7382" h="24143">
                <a:moveTo>
                  <a:pt x="7381" y="24142"/>
                </a:moveTo>
                <a:lnTo>
                  <a:pt x="0" y="16761"/>
                </a:lnTo>
                <a:lnTo>
                  <a:pt x="556" y="15411"/>
                </a:lnTo>
                <a:lnTo>
                  <a:pt x="1879" y="13559"/>
                </a:lnTo>
                <a:lnTo>
                  <a:pt x="3712" y="11371"/>
                </a:lnTo>
                <a:lnTo>
                  <a:pt x="4935" y="8960"/>
                </a:lnTo>
                <a:lnTo>
                  <a:pt x="5751" y="6401"/>
                </a:lnTo>
                <a:lnTo>
                  <a:pt x="7060" y="0"/>
                </a:lnTo>
                <a:lnTo>
                  <a:pt x="7166" y="427"/>
                </a:lnTo>
                <a:lnTo>
                  <a:pt x="7238" y="1664"/>
                </a:lnTo>
                <a:lnTo>
                  <a:pt x="7381" y="69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3"/>
          <p:cNvSpPr/>
          <p:nvPr/>
        </p:nvSpPr>
        <p:spPr>
          <a:xfrm>
            <a:off x="8378190" y="2503289"/>
            <a:ext cx="154305" cy="257053"/>
          </a:xfrm>
          <a:custGeom>
            <a:avLst/>
            <a:gdLst/>
            <a:ahLst/>
            <a:cxnLst/>
            <a:rect l="0" t="0" r="0" b="0"/>
            <a:pathLst>
              <a:path w="154305" h="257053">
                <a:moveTo>
                  <a:pt x="0" y="34171"/>
                </a:moveTo>
                <a:lnTo>
                  <a:pt x="9101" y="25069"/>
                </a:lnTo>
                <a:lnTo>
                  <a:pt x="13687" y="21435"/>
                </a:lnTo>
                <a:lnTo>
                  <a:pt x="18650" y="18060"/>
                </a:lnTo>
                <a:lnTo>
                  <a:pt x="23863" y="14858"/>
                </a:lnTo>
                <a:lnTo>
                  <a:pt x="29244" y="12723"/>
                </a:lnTo>
                <a:lnTo>
                  <a:pt x="34736" y="11300"/>
                </a:lnTo>
                <a:lnTo>
                  <a:pt x="40301" y="10351"/>
                </a:lnTo>
                <a:lnTo>
                  <a:pt x="45918" y="8766"/>
                </a:lnTo>
                <a:lnTo>
                  <a:pt x="51566" y="6757"/>
                </a:lnTo>
                <a:lnTo>
                  <a:pt x="57238" y="4465"/>
                </a:lnTo>
                <a:lnTo>
                  <a:pt x="63876" y="2936"/>
                </a:lnTo>
                <a:lnTo>
                  <a:pt x="71159" y="1918"/>
                </a:lnTo>
                <a:lnTo>
                  <a:pt x="78872" y="1239"/>
                </a:lnTo>
                <a:lnTo>
                  <a:pt x="85918" y="786"/>
                </a:lnTo>
                <a:lnTo>
                  <a:pt x="98829" y="283"/>
                </a:lnTo>
                <a:lnTo>
                  <a:pt x="116806" y="0"/>
                </a:lnTo>
                <a:lnTo>
                  <a:pt x="121686" y="913"/>
                </a:lnTo>
                <a:lnTo>
                  <a:pt x="125891" y="2474"/>
                </a:lnTo>
                <a:lnTo>
                  <a:pt x="129647" y="4467"/>
                </a:lnTo>
                <a:lnTo>
                  <a:pt x="132151" y="6748"/>
                </a:lnTo>
                <a:lnTo>
                  <a:pt x="133822" y="9221"/>
                </a:lnTo>
                <a:lnTo>
                  <a:pt x="136628" y="15462"/>
                </a:lnTo>
                <a:lnTo>
                  <a:pt x="141052" y="24586"/>
                </a:lnTo>
                <a:lnTo>
                  <a:pt x="141659" y="29686"/>
                </a:lnTo>
                <a:lnTo>
                  <a:pt x="141112" y="34991"/>
                </a:lnTo>
                <a:lnTo>
                  <a:pt x="139794" y="40432"/>
                </a:lnTo>
                <a:lnTo>
                  <a:pt x="137011" y="46918"/>
                </a:lnTo>
                <a:lnTo>
                  <a:pt x="133251" y="54099"/>
                </a:lnTo>
                <a:lnTo>
                  <a:pt x="128839" y="61743"/>
                </a:lnTo>
                <a:lnTo>
                  <a:pt x="121397" y="75318"/>
                </a:lnTo>
                <a:lnTo>
                  <a:pt x="118078" y="81604"/>
                </a:lnTo>
                <a:lnTo>
                  <a:pt x="113962" y="87701"/>
                </a:lnTo>
                <a:lnTo>
                  <a:pt x="109312" y="93670"/>
                </a:lnTo>
                <a:lnTo>
                  <a:pt x="104307" y="99554"/>
                </a:lnTo>
                <a:lnTo>
                  <a:pt x="100018" y="105382"/>
                </a:lnTo>
                <a:lnTo>
                  <a:pt x="96205" y="111172"/>
                </a:lnTo>
                <a:lnTo>
                  <a:pt x="92712" y="116938"/>
                </a:lnTo>
                <a:lnTo>
                  <a:pt x="88478" y="122686"/>
                </a:lnTo>
                <a:lnTo>
                  <a:pt x="83750" y="128423"/>
                </a:lnTo>
                <a:lnTo>
                  <a:pt x="78693" y="134153"/>
                </a:lnTo>
                <a:lnTo>
                  <a:pt x="74370" y="139878"/>
                </a:lnTo>
                <a:lnTo>
                  <a:pt x="70534" y="145600"/>
                </a:lnTo>
                <a:lnTo>
                  <a:pt x="67026" y="151319"/>
                </a:lnTo>
                <a:lnTo>
                  <a:pt x="63734" y="157037"/>
                </a:lnTo>
                <a:lnTo>
                  <a:pt x="57536" y="168470"/>
                </a:lnTo>
                <a:lnTo>
                  <a:pt x="54550" y="173234"/>
                </a:lnTo>
                <a:lnTo>
                  <a:pt x="51606" y="177362"/>
                </a:lnTo>
                <a:lnTo>
                  <a:pt x="48692" y="181066"/>
                </a:lnTo>
                <a:lnTo>
                  <a:pt x="45796" y="185441"/>
                </a:lnTo>
                <a:lnTo>
                  <a:pt x="42913" y="190263"/>
                </a:lnTo>
                <a:lnTo>
                  <a:pt x="40039" y="195382"/>
                </a:lnTo>
                <a:lnTo>
                  <a:pt x="37169" y="199747"/>
                </a:lnTo>
                <a:lnTo>
                  <a:pt x="34305" y="203610"/>
                </a:lnTo>
                <a:lnTo>
                  <a:pt x="31442" y="207138"/>
                </a:lnTo>
                <a:lnTo>
                  <a:pt x="28262" y="213597"/>
                </a:lnTo>
                <a:lnTo>
                  <a:pt x="26848" y="219643"/>
                </a:lnTo>
                <a:lnTo>
                  <a:pt x="26219" y="225505"/>
                </a:lnTo>
                <a:lnTo>
                  <a:pt x="25940" y="231286"/>
                </a:lnTo>
                <a:lnTo>
                  <a:pt x="25866" y="234161"/>
                </a:lnTo>
                <a:lnTo>
                  <a:pt x="26769" y="237030"/>
                </a:lnTo>
                <a:lnTo>
                  <a:pt x="30312" y="242758"/>
                </a:lnTo>
                <a:lnTo>
                  <a:pt x="35062" y="248479"/>
                </a:lnTo>
                <a:lnTo>
                  <a:pt x="37662" y="251338"/>
                </a:lnTo>
                <a:lnTo>
                  <a:pt x="40348" y="253244"/>
                </a:lnTo>
                <a:lnTo>
                  <a:pt x="43092" y="254514"/>
                </a:lnTo>
                <a:lnTo>
                  <a:pt x="45873" y="255361"/>
                </a:lnTo>
                <a:lnTo>
                  <a:pt x="48680" y="255926"/>
                </a:lnTo>
                <a:lnTo>
                  <a:pt x="51503" y="256303"/>
                </a:lnTo>
                <a:lnTo>
                  <a:pt x="54337" y="256553"/>
                </a:lnTo>
                <a:lnTo>
                  <a:pt x="57180" y="256721"/>
                </a:lnTo>
                <a:lnTo>
                  <a:pt x="62879" y="256907"/>
                </a:lnTo>
                <a:lnTo>
                  <a:pt x="75249" y="257026"/>
                </a:lnTo>
                <a:lnTo>
                  <a:pt x="95963" y="257052"/>
                </a:lnTo>
                <a:lnTo>
                  <a:pt x="99218" y="256100"/>
                </a:lnTo>
                <a:lnTo>
                  <a:pt x="102340" y="254514"/>
                </a:lnTo>
                <a:lnTo>
                  <a:pt x="105375" y="252504"/>
                </a:lnTo>
                <a:lnTo>
                  <a:pt x="109302" y="251163"/>
                </a:lnTo>
                <a:lnTo>
                  <a:pt x="113826" y="250270"/>
                </a:lnTo>
                <a:lnTo>
                  <a:pt x="118746" y="249674"/>
                </a:lnTo>
                <a:lnTo>
                  <a:pt x="122979" y="249277"/>
                </a:lnTo>
                <a:lnTo>
                  <a:pt x="126754" y="249012"/>
                </a:lnTo>
                <a:lnTo>
                  <a:pt x="130223" y="248836"/>
                </a:lnTo>
                <a:lnTo>
                  <a:pt x="139156" y="248640"/>
                </a:lnTo>
                <a:lnTo>
                  <a:pt x="154304" y="2484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4"/>
          <p:cNvSpPr/>
          <p:nvPr/>
        </p:nvSpPr>
        <p:spPr>
          <a:xfrm>
            <a:off x="8635365" y="2633084"/>
            <a:ext cx="37170" cy="24392"/>
          </a:xfrm>
          <a:custGeom>
            <a:avLst/>
            <a:gdLst/>
            <a:ahLst/>
            <a:cxnLst/>
            <a:rect l="0" t="0" r="0" b="0"/>
            <a:pathLst>
              <a:path w="37170" h="24392">
                <a:moveTo>
                  <a:pt x="0" y="24391"/>
                </a:moveTo>
                <a:lnTo>
                  <a:pt x="0" y="12459"/>
                </a:lnTo>
                <a:lnTo>
                  <a:pt x="1905" y="10721"/>
                </a:lnTo>
                <a:lnTo>
                  <a:pt x="5080" y="9563"/>
                </a:lnTo>
                <a:lnTo>
                  <a:pt x="9101" y="8790"/>
                </a:lnTo>
                <a:lnTo>
                  <a:pt x="13687" y="7323"/>
                </a:lnTo>
                <a:lnTo>
                  <a:pt x="18650" y="5392"/>
                </a:lnTo>
                <a:lnTo>
                  <a:pt x="23863" y="3152"/>
                </a:lnTo>
                <a:lnTo>
                  <a:pt x="28291" y="1659"/>
                </a:lnTo>
                <a:lnTo>
                  <a:pt x="32195" y="664"/>
                </a:lnTo>
                <a:lnTo>
                  <a:pt x="35752" y="0"/>
                </a:lnTo>
                <a:lnTo>
                  <a:pt x="37169" y="510"/>
                </a:lnTo>
                <a:lnTo>
                  <a:pt x="37162" y="1803"/>
                </a:lnTo>
                <a:lnTo>
                  <a:pt x="36204" y="3617"/>
                </a:lnTo>
                <a:lnTo>
                  <a:pt x="34614" y="5779"/>
                </a:lnTo>
                <a:lnTo>
                  <a:pt x="32601" y="8173"/>
                </a:lnTo>
                <a:lnTo>
                  <a:pt x="30306" y="10721"/>
                </a:lnTo>
                <a:lnTo>
                  <a:pt x="25217" y="16093"/>
                </a:lnTo>
                <a:lnTo>
                  <a:pt x="17144" y="243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5"/>
          <p:cNvSpPr/>
          <p:nvPr/>
        </p:nvSpPr>
        <p:spPr>
          <a:xfrm>
            <a:off x="8815387" y="2503170"/>
            <a:ext cx="42864" cy="308611"/>
          </a:xfrm>
          <a:custGeom>
            <a:avLst/>
            <a:gdLst/>
            <a:ahLst/>
            <a:cxnLst/>
            <a:rect l="0" t="0" r="0" b="0"/>
            <a:pathLst>
              <a:path w="42864" h="308611">
                <a:moveTo>
                  <a:pt x="0" y="0"/>
                </a:moveTo>
                <a:lnTo>
                  <a:pt x="9102" y="9101"/>
                </a:lnTo>
                <a:lnTo>
                  <a:pt x="11783" y="12735"/>
                </a:lnTo>
                <a:lnTo>
                  <a:pt x="13570" y="16110"/>
                </a:lnTo>
                <a:lnTo>
                  <a:pt x="14763" y="19312"/>
                </a:lnTo>
                <a:lnTo>
                  <a:pt x="15556" y="31925"/>
                </a:lnTo>
                <a:lnTo>
                  <a:pt x="16439" y="73878"/>
                </a:lnTo>
                <a:lnTo>
                  <a:pt x="17126" y="181259"/>
                </a:lnTo>
                <a:lnTo>
                  <a:pt x="18085" y="188467"/>
                </a:lnTo>
                <a:lnTo>
                  <a:pt x="19676" y="195177"/>
                </a:lnTo>
                <a:lnTo>
                  <a:pt x="21691" y="201555"/>
                </a:lnTo>
                <a:lnTo>
                  <a:pt x="23985" y="210570"/>
                </a:lnTo>
                <a:lnTo>
                  <a:pt x="29076" y="233287"/>
                </a:lnTo>
                <a:lnTo>
                  <a:pt x="30814" y="243154"/>
                </a:lnTo>
                <a:lnTo>
                  <a:pt x="31972" y="251638"/>
                </a:lnTo>
                <a:lnTo>
                  <a:pt x="32745" y="259198"/>
                </a:lnTo>
                <a:lnTo>
                  <a:pt x="33260" y="265191"/>
                </a:lnTo>
                <a:lnTo>
                  <a:pt x="33833" y="274390"/>
                </a:lnTo>
                <a:lnTo>
                  <a:pt x="34087" y="281653"/>
                </a:lnTo>
                <a:lnTo>
                  <a:pt x="34154" y="284924"/>
                </a:lnTo>
                <a:lnTo>
                  <a:pt x="35152" y="288057"/>
                </a:lnTo>
                <a:lnTo>
                  <a:pt x="36770" y="291098"/>
                </a:lnTo>
                <a:lnTo>
                  <a:pt x="38802" y="294078"/>
                </a:lnTo>
                <a:lnTo>
                  <a:pt x="40154" y="297017"/>
                </a:lnTo>
                <a:lnTo>
                  <a:pt x="41057" y="299929"/>
                </a:lnTo>
                <a:lnTo>
                  <a:pt x="42863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6"/>
          <p:cNvSpPr/>
          <p:nvPr/>
        </p:nvSpPr>
        <p:spPr>
          <a:xfrm>
            <a:off x="5926454" y="2837605"/>
            <a:ext cx="2897506" cy="42756"/>
          </a:xfrm>
          <a:custGeom>
            <a:avLst/>
            <a:gdLst/>
            <a:ahLst/>
            <a:cxnLst/>
            <a:rect l="0" t="0" r="0" b="0"/>
            <a:pathLst>
              <a:path w="2897506" h="42756">
                <a:moveTo>
                  <a:pt x="0" y="42755"/>
                </a:moveTo>
                <a:lnTo>
                  <a:pt x="22755" y="38204"/>
                </a:lnTo>
                <a:lnTo>
                  <a:pt x="32315" y="36863"/>
                </a:lnTo>
                <a:lnTo>
                  <a:pt x="41546" y="35969"/>
                </a:lnTo>
                <a:lnTo>
                  <a:pt x="50557" y="35374"/>
                </a:lnTo>
                <a:lnTo>
                  <a:pt x="61328" y="34024"/>
                </a:lnTo>
                <a:lnTo>
                  <a:pt x="73270" y="32172"/>
                </a:lnTo>
                <a:lnTo>
                  <a:pt x="85994" y="29984"/>
                </a:lnTo>
                <a:lnTo>
                  <a:pt x="101145" y="28526"/>
                </a:lnTo>
                <a:lnTo>
                  <a:pt x="117913" y="27554"/>
                </a:lnTo>
                <a:lnTo>
                  <a:pt x="163208" y="26186"/>
                </a:lnTo>
                <a:lnTo>
                  <a:pt x="238357" y="25643"/>
                </a:lnTo>
                <a:lnTo>
                  <a:pt x="440658" y="18232"/>
                </a:lnTo>
                <a:lnTo>
                  <a:pt x="524767" y="17142"/>
                </a:lnTo>
                <a:lnTo>
                  <a:pt x="1334520" y="17037"/>
                </a:lnTo>
                <a:lnTo>
                  <a:pt x="1597809" y="9259"/>
                </a:lnTo>
                <a:lnTo>
                  <a:pt x="1635650" y="8817"/>
                </a:lnTo>
                <a:lnTo>
                  <a:pt x="1652408" y="7748"/>
                </a:lnTo>
                <a:lnTo>
                  <a:pt x="1668343" y="6082"/>
                </a:lnTo>
                <a:lnTo>
                  <a:pt x="1683729" y="4019"/>
                </a:lnTo>
                <a:lnTo>
                  <a:pt x="1703512" y="2643"/>
                </a:lnTo>
                <a:lnTo>
                  <a:pt x="1726224" y="1726"/>
                </a:lnTo>
                <a:lnTo>
                  <a:pt x="1791149" y="707"/>
                </a:lnTo>
                <a:lnTo>
                  <a:pt x="2003172" y="0"/>
                </a:lnTo>
                <a:lnTo>
                  <a:pt x="2030773" y="916"/>
                </a:lnTo>
                <a:lnTo>
                  <a:pt x="2058699" y="2480"/>
                </a:lnTo>
                <a:lnTo>
                  <a:pt x="2086842" y="4475"/>
                </a:lnTo>
                <a:lnTo>
                  <a:pt x="2114176" y="5805"/>
                </a:lnTo>
                <a:lnTo>
                  <a:pt x="2167406" y="7283"/>
                </a:lnTo>
                <a:lnTo>
                  <a:pt x="2250615" y="8309"/>
                </a:lnTo>
                <a:lnTo>
                  <a:pt x="2289007" y="9348"/>
                </a:lnTo>
                <a:lnTo>
                  <a:pt x="2420333" y="15236"/>
                </a:lnTo>
                <a:lnTo>
                  <a:pt x="2497041" y="16503"/>
                </a:lnTo>
                <a:lnTo>
                  <a:pt x="2734567" y="17037"/>
                </a:lnTo>
                <a:lnTo>
                  <a:pt x="2742208" y="17990"/>
                </a:lnTo>
                <a:lnTo>
                  <a:pt x="2749206" y="19577"/>
                </a:lnTo>
                <a:lnTo>
                  <a:pt x="2755777" y="21588"/>
                </a:lnTo>
                <a:lnTo>
                  <a:pt x="2763015" y="22928"/>
                </a:lnTo>
                <a:lnTo>
                  <a:pt x="2770697" y="23822"/>
                </a:lnTo>
                <a:lnTo>
                  <a:pt x="2792623" y="25080"/>
                </a:lnTo>
                <a:lnTo>
                  <a:pt x="2881746" y="25603"/>
                </a:lnTo>
                <a:lnTo>
                  <a:pt x="2897505" y="256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7"/>
          <p:cNvSpPr/>
          <p:nvPr/>
        </p:nvSpPr>
        <p:spPr>
          <a:xfrm>
            <a:off x="5926454" y="2974657"/>
            <a:ext cx="42864" cy="1"/>
          </a:xfrm>
          <a:custGeom>
            <a:avLst/>
            <a:gdLst/>
            <a:ahLst/>
            <a:cxnLst/>
            <a:rect l="0" t="0" r="0" b="0"/>
            <a:pathLst>
              <a:path w="42864" h="1">
                <a:moveTo>
                  <a:pt x="42863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8"/>
          <p:cNvSpPr/>
          <p:nvPr/>
        </p:nvSpPr>
        <p:spPr>
          <a:xfrm>
            <a:off x="5772150" y="2966085"/>
            <a:ext cx="187222" cy="274169"/>
          </a:xfrm>
          <a:custGeom>
            <a:avLst/>
            <a:gdLst/>
            <a:ahLst/>
            <a:cxnLst/>
            <a:rect l="0" t="0" r="0" b="0"/>
            <a:pathLst>
              <a:path w="187222" h="274169">
                <a:moveTo>
                  <a:pt x="51434" y="0"/>
                </a:moveTo>
                <a:lnTo>
                  <a:pt x="44053" y="0"/>
                </a:lnTo>
                <a:lnTo>
                  <a:pt x="43656" y="952"/>
                </a:lnTo>
                <a:lnTo>
                  <a:pt x="42145" y="8748"/>
                </a:lnTo>
                <a:lnTo>
                  <a:pt x="40479" y="14405"/>
                </a:lnTo>
                <a:lnTo>
                  <a:pt x="33583" y="36018"/>
                </a:lnTo>
                <a:lnTo>
                  <a:pt x="30961" y="44014"/>
                </a:lnTo>
                <a:lnTo>
                  <a:pt x="28261" y="53155"/>
                </a:lnTo>
                <a:lnTo>
                  <a:pt x="18796" y="88127"/>
                </a:lnTo>
                <a:lnTo>
                  <a:pt x="19198" y="93041"/>
                </a:lnTo>
                <a:lnTo>
                  <a:pt x="20419" y="99174"/>
                </a:lnTo>
                <a:lnTo>
                  <a:pt x="22185" y="106121"/>
                </a:lnTo>
                <a:lnTo>
                  <a:pt x="24315" y="109800"/>
                </a:lnTo>
                <a:lnTo>
                  <a:pt x="26687" y="111300"/>
                </a:lnTo>
                <a:lnTo>
                  <a:pt x="29221" y="111347"/>
                </a:lnTo>
                <a:lnTo>
                  <a:pt x="31863" y="110426"/>
                </a:lnTo>
                <a:lnTo>
                  <a:pt x="37339" y="106863"/>
                </a:lnTo>
                <a:lnTo>
                  <a:pt x="41085" y="105532"/>
                </a:lnTo>
                <a:lnTo>
                  <a:pt x="45487" y="104645"/>
                </a:lnTo>
                <a:lnTo>
                  <a:pt x="50327" y="104053"/>
                </a:lnTo>
                <a:lnTo>
                  <a:pt x="54506" y="102706"/>
                </a:lnTo>
                <a:lnTo>
                  <a:pt x="58245" y="100855"/>
                </a:lnTo>
                <a:lnTo>
                  <a:pt x="61690" y="98669"/>
                </a:lnTo>
                <a:lnTo>
                  <a:pt x="65891" y="96259"/>
                </a:lnTo>
                <a:lnTo>
                  <a:pt x="75640" y="91042"/>
                </a:lnTo>
                <a:lnTo>
                  <a:pt x="80907" y="89269"/>
                </a:lnTo>
                <a:lnTo>
                  <a:pt x="86323" y="88088"/>
                </a:lnTo>
                <a:lnTo>
                  <a:pt x="91838" y="87300"/>
                </a:lnTo>
                <a:lnTo>
                  <a:pt x="97420" y="86775"/>
                </a:lnTo>
                <a:lnTo>
                  <a:pt x="103047" y="86425"/>
                </a:lnTo>
                <a:lnTo>
                  <a:pt x="113426" y="86036"/>
                </a:lnTo>
                <a:lnTo>
                  <a:pt x="121214" y="85863"/>
                </a:lnTo>
                <a:lnTo>
                  <a:pt x="135504" y="85766"/>
                </a:lnTo>
                <a:lnTo>
                  <a:pt x="139866" y="86704"/>
                </a:lnTo>
                <a:lnTo>
                  <a:pt x="143726" y="88283"/>
                </a:lnTo>
                <a:lnTo>
                  <a:pt x="147253" y="90288"/>
                </a:lnTo>
                <a:lnTo>
                  <a:pt x="156250" y="95055"/>
                </a:lnTo>
                <a:lnTo>
                  <a:pt x="161317" y="97660"/>
                </a:lnTo>
                <a:lnTo>
                  <a:pt x="165647" y="99396"/>
                </a:lnTo>
                <a:lnTo>
                  <a:pt x="169486" y="100554"/>
                </a:lnTo>
                <a:lnTo>
                  <a:pt x="172998" y="101326"/>
                </a:lnTo>
                <a:lnTo>
                  <a:pt x="175339" y="103745"/>
                </a:lnTo>
                <a:lnTo>
                  <a:pt x="176900" y="107264"/>
                </a:lnTo>
                <a:lnTo>
                  <a:pt x="177941" y="111514"/>
                </a:lnTo>
                <a:lnTo>
                  <a:pt x="181637" y="118777"/>
                </a:lnTo>
                <a:lnTo>
                  <a:pt x="183956" y="122047"/>
                </a:lnTo>
                <a:lnTo>
                  <a:pt x="185502" y="126132"/>
                </a:lnTo>
                <a:lnTo>
                  <a:pt x="186533" y="130760"/>
                </a:lnTo>
                <a:lnTo>
                  <a:pt x="187221" y="135751"/>
                </a:lnTo>
                <a:lnTo>
                  <a:pt x="186726" y="141935"/>
                </a:lnTo>
                <a:lnTo>
                  <a:pt x="185444" y="148916"/>
                </a:lnTo>
                <a:lnTo>
                  <a:pt x="176542" y="185202"/>
                </a:lnTo>
                <a:lnTo>
                  <a:pt x="172940" y="193953"/>
                </a:lnTo>
                <a:lnTo>
                  <a:pt x="168633" y="201692"/>
                </a:lnTo>
                <a:lnTo>
                  <a:pt x="163857" y="208756"/>
                </a:lnTo>
                <a:lnTo>
                  <a:pt x="158768" y="214418"/>
                </a:lnTo>
                <a:lnTo>
                  <a:pt x="153470" y="219145"/>
                </a:lnTo>
                <a:lnTo>
                  <a:pt x="148033" y="223249"/>
                </a:lnTo>
                <a:lnTo>
                  <a:pt x="143456" y="227890"/>
                </a:lnTo>
                <a:lnTo>
                  <a:pt x="139452" y="232889"/>
                </a:lnTo>
                <a:lnTo>
                  <a:pt x="135830" y="238127"/>
                </a:lnTo>
                <a:lnTo>
                  <a:pt x="131511" y="242571"/>
                </a:lnTo>
                <a:lnTo>
                  <a:pt x="126726" y="246486"/>
                </a:lnTo>
                <a:lnTo>
                  <a:pt x="121632" y="250049"/>
                </a:lnTo>
                <a:lnTo>
                  <a:pt x="114425" y="253377"/>
                </a:lnTo>
                <a:lnTo>
                  <a:pt x="105811" y="256548"/>
                </a:lnTo>
                <a:lnTo>
                  <a:pt x="96258" y="259614"/>
                </a:lnTo>
                <a:lnTo>
                  <a:pt x="88937" y="262611"/>
                </a:lnTo>
                <a:lnTo>
                  <a:pt x="83104" y="265561"/>
                </a:lnTo>
                <a:lnTo>
                  <a:pt x="78262" y="268481"/>
                </a:lnTo>
                <a:lnTo>
                  <a:pt x="73130" y="270427"/>
                </a:lnTo>
                <a:lnTo>
                  <a:pt x="67803" y="271725"/>
                </a:lnTo>
                <a:lnTo>
                  <a:pt x="62347" y="272589"/>
                </a:lnTo>
                <a:lnTo>
                  <a:pt x="55852" y="273166"/>
                </a:lnTo>
                <a:lnTo>
                  <a:pt x="48664" y="273551"/>
                </a:lnTo>
                <a:lnTo>
                  <a:pt x="29977" y="274092"/>
                </a:lnTo>
                <a:lnTo>
                  <a:pt x="25699" y="274168"/>
                </a:lnTo>
                <a:lnTo>
                  <a:pt x="20942" y="272314"/>
                </a:lnTo>
                <a:lnTo>
                  <a:pt x="15867" y="269172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9"/>
          <p:cNvSpPr/>
          <p:nvPr/>
        </p:nvSpPr>
        <p:spPr>
          <a:xfrm>
            <a:off x="5789295" y="2957512"/>
            <a:ext cx="248603" cy="42833"/>
          </a:xfrm>
          <a:custGeom>
            <a:avLst/>
            <a:gdLst/>
            <a:ahLst/>
            <a:cxnLst/>
            <a:rect l="0" t="0" r="0" b="0"/>
            <a:pathLst>
              <a:path w="248603" h="42833">
                <a:moveTo>
                  <a:pt x="0" y="34290"/>
                </a:moveTo>
                <a:lnTo>
                  <a:pt x="14761" y="41671"/>
                </a:lnTo>
                <a:lnTo>
                  <a:pt x="18625" y="42333"/>
                </a:lnTo>
                <a:lnTo>
                  <a:pt x="25423" y="42627"/>
                </a:lnTo>
                <a:lnTo>
                  <a:pt x="56547" y="42832"/>
                </a:lnTo>
                <a:lnTo>
                  <a:pt x="62462" y="41889"/>
                </a:lnTo>
                <a:lnTo>
                  <a:pt x="68312" y="40309"/>
                </a:lnTo>
                <a:lnTo>
                  <a:pt x="74116" y="38303"/>
                </a:lnTo>
                <a:lnTo>
                  <a:pt x="81796" y="36013"/>
                </a:lnTo>
                <a:lnTo>
                  <a:pt x="109855" y="28239"/>
                </a:lnTo>
                <a:lnTo>
                  <a:pt x="127882" y="22711"/>
                </a:lnTo>
                <a:lnTo>
                  <a:pt x="154096" y="14243"/>
                </a:lnTo>
                <a:lnTo>
                  <a:pt x="161785" y="12353"/>
                </a:lnTo>
                <a:lnTo>
                  <a:pt x="168817" y="11093"/>
                </a:lnTo>
                <a:lnTo>
                  <a:pt x="175409" y="10253"/>
                </a:lnTo>
                <a:lnTo>
                  <a:pt x="181709" y="8740"/>
                </a:lnTo>
                <a:lnTo>
                  <a:pt x="187814" y="6779"/>
                </a:lnTo>
                <a:lnTo>
                  <a:pt x="193790" y="4520"/>
                </a:lnTo>
                <a:lnTo>
                  <a:pt x="200630" y="3013"/>
                </a:lnTo>
                <a:lnTo>
                  <a:pt x="208049" y="2009"/>
                </a:lnTo>
                <a:lnTo>
                  <a:pt x="222006" y="893"/>
                </a:lnTo>
                <a:lnTo>
                  <a:pt x="227061" y="595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0"/>
          <p:cNvSpPr/>
          <p:nvPr/>
        </p:nvSpPr>
        <p:spPr>
          <a:xfrm>
            <a:off x="6080759" y="3107812"/>
            <a:ext cx="15850" cy="29724"/>
          </a:xfrm>
          <a:custGeom>
            <a:avLst/>
            <a:gdLst/>
            <a:ahLst/>
            <a:cxnLst/>
            <a:rect l="0" t="0" r="0" b="0"/>
            <a:pathLst>
              <a:path w="15850" h="29724">
                <a:moveTo>
                  <a:pt x="0" y="29723"/>
                </a:moveTo>
                <a:lnTo>
                  <a:pt x="0" y="20621"/>
                </a:lnTo>
                <a:lnTo>
                  <a:pt x="953" y="17940"/>
                </a:lnTo>
                <a:lnTo>
                  <a:pt x="2541" y="16152"/>
                </a:lnTo>
                <a:lnTo>
                  <a:pt x="4552" y="14961"/>
                </a:lnTo>
                <a:lnTo>
                  <a:pt x="5892" y="13214"/>
                </a:lnTo>
                <a:lnTo>
                  <a:pt x="6786" y="11097"/>
                </a:lnTo>
                <a:lnTo>
                  <a:pt x="7382" y="8733"/>
                </a:lnTo>
                <a:lnTo>
                  <a:pt x="8731" y="6204"/>
                </a:lnTo>
                <a:lnTo>
                  <a:pt x="10584" y="3566"/>
                </a:lnTo>
                <a:lnTo>
                  <a:pt x="12771" y="855"/>
                </a:lnTo>
                <a:lnTo>
                  <a:pt x="14229" y="0"/>
                </a:lnTo>
                <a:lnTo>
                  <a:pt x="15201" y="382"/>
                </a:lnTo>
                <a:lnTo>
                  <a:pt x="15849" y="1590"/>
                </a:lnTo>
                <a:lnTo>
                  <a:pt x="15329" y="2395"/>
                </a:lnTo>
                <a:lnTo>
                  <a:pt x="14030" y="2932"/>
                </a:lnTo>
                <a:lnTo>
                  <a:pt x="12210" y="3289"/>
                </a:lnTo>
                <a:lnTo>
                  <a:pt x="10046" y="4480"/>
                </a:lnTo>
                <a:lnTo>
                  <a:pt x="7650" y="6227"/>
                </a:lnTo>
                <a:lnTo>
                  <a:pt x="0" y="1257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1"/>
          <p:cNvSpPr/>
          <p:nvPr/>
        </p:nvSpPr>
        <p:spPr>
          <a:xfrm>
            <a:off x="6175527" y="2974657"/>
            <a:ext cx="179553" cy="94299"/>
          </a:xfrm>
          <a:custGeom>
            <a:avLst/>
            <a:gdLst/>
            <a:ahLst/>
            <a:cxnLst/>
            <a:rect l="0" t="0" r="0" b="0"/>
            <a:pathLst>
              <a:path w="179553" h="94299">
                <a:moveTo>
                  <a:pt x="8102" y="0"/>
                </a:moveTo>
                <a:lnTo>
                  <a:pt x="17205" y="9102"/>
                </a:lnTo>
                <a:lnTo>
                  <a:pt x="18933" y="12735"/>
                </a:lnTo>
                <a:lnTo>
                  <a:pt x="19133" y="16110"/>
                </a:lnTo>
                <a:lnTo>
                  <a:pt x="12610" y="42023"/>
                </a:lnTo>
                <a:lnTo>
                  <a:pt x="10155" y="49923"/>
                </a:lnTo>
                <a:lnTo>
                  <a:pt x="7566" y="57094"/>
                </a:lnTo>
                <a:lnTo>
                  <a:pt x="4887" y="63780"/>
                </a:lnTo>
                <a:lnTo>
                  <a:pt x="3102" y="69190"/>
                </a:lnTo>
                <a:lnTo>
                  <a:pt x="1911" y="73749"/>
                </a:lnTo>
                <a:lnTo>
                  <a:pt x="1118" y="77741"/>
                </a:lnTo>
                <a:lnTo>
                  <a:pt x="589" y="81355"/>
                </a:lnTo>
                <a:lnTo>
                  <a:pt x="236" y="84717"/>
                </a:lnTo>
                <a:lnTo>
                  <a:pt x="0" y="87910"/>
                </a:lnTo>
                <a:lnTo>
                  <a:pt x="796" y="90040"/>
                </a:lnTo>
                <a:lnTo>
                  <a:pt x="2279" y="91459"/>
                </a:lnTo>
                <a:lnTo>
                  <a:pt x="4220" y="92405"/>
                </a:lnTo>
                <a:lnTo>
                  <a:pt x="7419" y="93036"/>
                </a:lnTo>
                <a:lnTo>
                  <a:pt x="11457" y="93456"/>
                </a:lnTo>
                <a:lnTo>
                  <a:pt x="16054" y="93737"/>
                </a:lnTo>
                <a:lnTo>
                  <a:pt x="23701" y="94048"/>
                </a:lnTo>
                <a:lnTo>
                  <a:pt x="27075" y="94131"/>
                </a:lnTo>
                <a:lnTo>
                  <a:pt x="50025" y="94248"/>
                </a:lnTo>
                <a:lnTo>
                  <a:pt x="58911" y="93312"/>
                </a:lnTo>
                <a:lnTo>
                  <a:pt x="67692" y="91736"/>
                </a:lnTo>
                <a:lnTo>
                  <a:pt x="76404" y="89732"/>
                </a:lnTo>
                <a:lnTo>
                  <a:pt x="84116" y="88396"/>
                </a:lnTo>
                <a:lnTo>
                  <a:pt x="91164" y="87506"/>
                </a:lnTo>
                <a:lnTo>
                  <a:pt x="97766" y="86912"/>
                </a:lnTo>
                <a:lnTo>
                  <a:pt x="108836" y="87469"/>
                </a:lnTo>
                <a:lnTo>
                  <a:pt x="122883" y="88793"/>
                </a:lnTo>
                <a:lnTo>
                  <a:pt x="150557" y="91851"/>
                </a:lnTo>
                <a:lnTo>
                  <a:pt x="179552" y="9429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2"/>
          <p:cNvSpPr/>
          <p:nvPr/>
        </p:nvSpPr>
        <p:spPr>
          <a:xfrm>
            <a:off x="6295072" y="2966085"/>
            <a:ext cx="13492" cy="274321"/>
          </a:xfrm>
          <a:custGeom>
            <a:avLst/>
            <a:gdLst/>
            <a:ahLst/>
            <a:cxnLst/>
            <a:rect l="0" t="0" r="0" b="0"/>
            <a:pathLst>
              <a:path w="13492" h="274321">
                <a:moveTo>
                  <a:pt x="0" y="0"/>
                </a:moveTo>
                <a:lnTo>
                  <a:pt x="4551" y="13652"/>
                </a:lnTo>
                <a:lnTo>
                  <a:pt x="5891" y="18626"/>
                </a:lnTo>
                <a:lnTo>
                  <a:pt x="6785" y="22895"/>
                </a:lnTo>
                <a:lnTo>
                  <a:pt x="7381" y="26693"/>
                </a:lnTo>
                <a:lnTo>
                  <a:pt x="7778" y="31130"/>
                </a:lnTo>
                <a:lnTo>
                  <a:pt x="8043" y="35993"/>
                </a:lnTo>
                <a:lnTo>
                  <a:pt x="8219" y="41140"/>
                </a:lnTo>
                <a:lnTo>
                  <a:pt x="8468" y="71139"/>
                </a:lnTo>
                <a:lnTo>
                  <a:pt x="9455" y="82668"/>
                </a:lnTo>
                <a:lnTo>
                  <a:pt x="11066" y="94164"/>
                </a:lnTo>
                <a:lnTo>
                  <a:pt x="13092" y="105639"/>
                </a:lnTo>
                <a:lnTo>
                  <a:pt x="13491" y="118051"/>
                </a:lnTo>
                <a:lnTo>
                  <a:pt x="12804" y="131088"/>
                </a:lnTo>
                <a:lnTo>
                  <a:pt x="11394" y="144542"/>
                </a:lnTo>
                <a:lnTo>
                  <a:pt x="10453" y="157321"/>
                </a:lnTo>
                <a:lnTo>
                  <a:pt x="9826" y="169650"/>
                </a:lnTo>
                <a:lnTo>
                  <a:pt x="8573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3"/>
          <p:cNvSpPr/>
          <p:nvPr/>
        </p:nvSpPr>
        <p:spPr>
          <a:xfrm>
            <a:off x="6410148" y="3128962"/>
            <a:ext cx="39230" cy="42864"/>
          </a:xfrm>
          <a:custGeom>
            <a:avLst/>
            <a:gdLst/>
            <a:ahLst/>
            <a:cxnLst/>
            <a:rect l="0" t="0" r="0" b="0"/>
            <a:pathLst>
              <a:path w="39230" h="42864">
                <a:moveTo>
                  <a:pt x="4939" y="42863"/>
                </a:moveTo>
                <a:lnTo>
                  <a:pt x="389" y="38312"/>
                </a:lnTo>
                <a:lnTo>
                  <a:pt x="0" y="36019"/>
                </a:lnTo>
                <a:lnTo>
                  <a:pt x="694" y="33537"/>
                </a:lnTo>
                <a:lnTo>
                  <a:pt x="2109" y="30931"/>
                </a:lnTo>
                <a:lnTo>
                  <a:pt x="3052" y="28241"/>
                </a:lnTo>
                <a:lnTo>
                  <a:pt x="3681" y="25495"/>
                </a:lnTo>
                <a:lnTo>
                  <a:pt x="4101" y="22711"/>
                </a:lnTo>
                <a:lnTo>
                  <a:pt x="5332" y="19903"/>
                </a:lnTo>
                <a:lnTo>
                  <a:pt x="7107" y="17079"/>
                </a:lnTo>
                <a:lnTo>
                  <a:pt x="9241" y="14244"/>
                </a:lnTo>
                <a:lnTo>
                  <a:pt x="11617" y="12353"/>
                </a:lnTo>
                <a:lnTo>
                  <a:pt x="14154" y="11093"/>
                </a:lnTo>
                <a:lnTo>
                  <a:pt x="16797" y="10253"/>
                </a:lnTo>
                <a:lnTo>
                  <a:pt x="20465" y="8740"/>
                </a:lnTo>
                <a:lnTo>
                  <a:pt x="24814" y="6779"/>
                </a:lnTo>
                <a:lnTo>
                  <a:pt x="3922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4"/>
          <p:cNvSpPr/>
          <p:nvPr/>
        </p:nvSpPr>
        <p:spPr>
          <a:xfrm>
            <a:off x="6517957" y="2992217"/>
            <a:ext cx="161498" cy="222425"/>
          </a:xfrm>
          <a:custGeom>
            <a:avLst/>
            <a:gdLst/>
            <a:ahLst/>
            <a:cxnLst/>
            <a:rect l="0" t="0" r="0" b="0"/>
            <a:pathLst>
              <a:path w="161498" h="222425">
                <a:moveTo>
                  <a:pt x="0" y="25303"/>
                </a:moveTo>
                <a:lnTo>
                  <a:pt x="9102" y="16201"/>
                </a:lnTo>
                <a:lnTo>
                  <a:pt x="13688" y="13520"/>
                </a:lnTo>
                <a:lnTo>
                  <a:pt x="18650" y="11732"/>
                </a:lnTo>
                <a:lnTo>
                  <a:pt x="23863" y="10541"/>
                </a:lnTo>
                <a:lnTo>
                  <a:pt x="29244" y="8794"/>
                </a:lnTo>
                <a:lnTo>
                  <a:pt x="34736" y="6677"/>
                </a:lnTo>
                <a:lnTo>
                  <a:pt x="40303" y="4313"/>
                </a:lnTo>
                <a:lnTo>
                  <a:pt x="45918" y="2737"/>
                </a:lnTo>
                <a:lnTo>
                  <a:pt x="51567" y="1686"/>
                </a:lnTo>
                <a:lnTo>
                  <a:pt x="57238" y="986"/>
                </a:lnTo>
                <a:lnTo>
                  <a:pt x="61971" y="519"/>
                </a:lnTo>
                <a:lnTo>
                  <a:pt x="66079" y="208"/>
                </a:lnTo>
                <a:lnTo>
                  <a:pt x="69771" y="0"/>
                </a:lnTo>
                <a:lnTo>
                  <a:pt x="75088" y="814"/>
                </a:lnTo>
                <a:lnTo>
                  <a:pt x="81492" y="2309"/>
                </a:lnTo>
                <a:lnTo>
                  <a:pt x="88618" y="4259"/>
                </a:lnTo>
                <a:lnTo>
                  <a:pt x="94321" y="5558"/>
                </a:lnTo>
                <a:lnTo>
                  <a:pt x="99076" y="6425"/>
                </a:lnTo>
                <a:lnTo>
                  <a:pt x="103198" y="7003"/>
                </a:lnTo>
                <a:lnTo>
                  <a:pt x="106899" y="8340"/>
                </a:lnTo>
                <a:lnTo>
                  <a:pt x="110319" y="10184"/>
                </a:lnTo>
                <a:lnTo>
                  <a:pt x="113551" y="12366"/>
                </a:lnTo>
                <a:lnTo>
                  <a:pt x="115705" y="14773"/>
                </a:lnTo>
                <a:lnTo>
                  <a:pt x="117142" y="17330"/>
                </a:lnTo>
                <a:lnTo>
                  <a:pt x="118738" y="22712"/>
                </a:lnTo>
                <a:lnTo>
                  <a:pt x="119448" y="28279"/>
                </a:lnTo>
                <a:lnTo>
                  <a:pt x="118685" y="32049"/>
                </a:lnTo>
                <a:lnTo>
                  <a:pt x="117223" y="36468"/>
                </a:lnTo>
                <a:lnTo>
                  <a:pt x="115296" y="41318"/>
                </a:lnTo>
                <a:lnTo>
                  <a:pt x="111154" y="47410"/>
                </a:lnTo>
                <a:lnTo>
                  <a:pt x="105535" y="54328"/>
                </a:lnTo>
                <a:lnTo>
                  <a:pt x="98932" y="61798"/>
                </a:lnTo>
                <a:lnTo>
                  <a:pt x="83975" y="77718"/>
                </a:lnTo>
                <a:lnTo>
                  <a:pt x="75986" y="85964"/>
                </a:lnTo>
                <a:lnTo>
                  <a:pt x="69707" y="91461"/>
                </a:lnTo>
                <a:lnTo>
                  <a:pt x="64569" y="95125"/>
                </a:lnTo>
                <a:lnTo>
                  <a:pt x="60191" y="97569"/>
                </a:lnTo>
                <a:lnTo>
                  <a:pt x="60130" y="98245"/>
                </a:lnTo>
                <a:lnTo>
                  <a:pt x="62946" y="97744"/>
                </a:lnTo>
                <a:lnTo>
                  <a:pt x="67682" y="96456"/>
                </a:lnTo>
                <a:lnTo>
                  <a:pt x="72744" y="95598"/>
                </a:lnTo>
                <a:lnTo>
                  <a:pt x="78024" y="95027"/>
                </a:lnTo>
                <a:lnTo>
                  <a:pt x="83448" y="94645"/>
                </a:lnTo>
                <a:lnTo>
                  <a:pt x="92016" y="94222"/>
                </a:lnTo>
                <a:lnTo>
                  <a:pt x="98998" y="94033"/>
                </a:lnTo>
                <a:lnTo>
                  <a:pt x="105277" y="93950"/>
                </a:lnTo>
                <a:lnTo>
                  <a:pt x="109237" y="94880"/>
                </a:lnTo>
                <a:lnTo>
                  <a:pt x="113783" y="96452"/>
                </a:lnTo>
                <a:lnTo>
                  <a:pt x="118717" y="98453"/>
                </a:lnTo>
                <a:lnTo>
                  <a:pt x="123912" y="99787"/>
                </a:lnTo>
                <a:lnTo>
                  <a:pt x="129281" y="100677"/>
                </a:lnTo>
                <a:lnTo>
                  <a:pt x="134764" y="101269"/>
                </a:lnTo>
                <a:lnTo>
                  <a:pt x="139373" y="102617"/>
                </a:lnTo>
                <a:lnTo>
                  <a:pt x="143398" y="104468"/>
                </a:lnTo>
                <a:lnTo>
                  <a:pt x="147034" y="106655"/>
                </a:lnTo>
                <a:lnTo>
                  <a:pt x="149458" y="109065"/>
                </a:lnTo>
                <a:lnTo>
                  <a:pt x="151073" y="111624"/>
                </a:lnTo>
                <a:lnTo>
                  <a:pt x="153821" y="117960"/>
                </a:lnTo>
                <a:lnTo>
                  <a:pt x="158218" y="127126"/>
                </a:lnTo>
                <a:lnTo>
                  <a:pt x="159771" y="131285"/>
                </a:lnTo>
                <a:lnTo>
                  <a:pt x="160807" y="135010"/>
                </a:lnTo>
                <a:lnTo>
                  <a:pt x="161497" y="138446"/>
                </a:lnTo>
                <a:lnTo>
                  <a:pt x="161005" y="142642"/>
                </a:lnTo>
                <a:lnTo>
                  <a:pt x="159724" y="147343"/>
                </a:lnTo>
                <a:lnTo>
                  <a:pt x="157917" y="152383"/>
                </a:lnTo>
                <a:lnTo>
                  <a:pt x="155762" y="156696"/>
                </a:lnTo>
                <a:lnTo>
                  <a:pt x="153370" y="160523"/>
                </a:lnTo>
                <a:lnTo>
                  <a:pt x="150825" y="164027"/>
                </a:lnTo>
                <a:lnTo>
                  <a:pt x="138140" y="182611"/>
                </a:lnTo>
                <a:lnTo>
                  <a:pt x="133050" y="188277"/>
                </a:lnTo>
                <a:lnTo>
                  <a:pt x="127753" y="193008"/>
                </a:lnTo>
                <a:lnTo>
                  <a:pt x="122316" y="197113"/>
                </a:lnTo>
                <a:lnTo>
                  <a:pt x="116786" y="200803"/>
                </a:lnTo>
                <a:lnTo>
                  <a:pt x="111195" y="204215"/>
                </a:lnTo>
                <a:lnTo>
                  <a:pt x="105563" y="207443"/>
                </a:lnTo>
                <a:lnTo>
                  <a:pt x="100855" y="210547"/>
                </a:lnTo>
                <a:lnTo>
                  <a:pt x="96764" y="213569"/>
                </a:lnTo>
                <a:lnTo>
                  <a:pt x="93085" y="216536"/>
                </a:lnTo>
                <a:lnTo>
                  <a:pt x="88726" y="218514"/>
                </a:lnTo>
                <a:lnTo>
                  <a:pt x="83916" y="219833"/>
                </a:lnTo>
                <a:lnTo>
                  <a:pt x="78804" y="220712"/>
                </a:lnTo>
                <a:lnTo>
                  <a:pt x="73491" y="221298"/>
                </a:lnTo>
                <a:lnTo>
                  <a:pt x="68044" y="221689"/>
                </a:lnTo>
                <a:lnTo>
                  <a:pt x="62508" y="221949"/>
                </a:lnTo>
                <a:lnTo>
                  <a:pt x="48736" y="222239"/>
                </a:lnTo>
                <a:lnTo>
                  <a:pt x="21163" y="222424"/>
                </a:lnTo>
                <a:lnTo>
                  <a:pt x="16966" y="221487"/>
                </a:lnTo>
                <a:lnTo>
                  <a:pt x="14169" y="219910"/>
                </a:lnTo>
                <a:lnTo>
                  <a:pt x="12303" y="217906"/>
                </a:lnTo>
                <a:lnTo>
                  <a:pt x="10107" y="216570"/>
                </a:lnTo>
                <a:lnTo>
                  <a:pt x="7691" y="215679"/>
                </a:lnTo>
                <a:lnTo>
                  <a:pt x="0" y="2138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5"/>
          <p:cNvSpPr/>
          <p:nvPr/>
        </p:nvSpPr>
        <p:spPr>
          <a:xfrm>
            <a:off x="6749534" y="3111817"/>
            <a:ext cx="34172" cy="16937"/>
          </a:xfrm>
          <a:custGeom>
            <a:avLst/>
            <a:gdLst/>
            <a:ahLst/>
            <a:cxnLst/>
            <a:rect l="0" t="0" r="0" b="0"/>
            <a:pathLst>
              <a:path w="34172" h="16937">
                <a:moveTo>
                  <a:pt x="34171" y="0"/>
                </a:moveTo>
                <a:lnTo>
                  <a:pt x="25069" y="9102"/>
                </a:lnTo>
                <a:lnTo>
                  <a:pt x="21435" y="11783"/>
                </a:lnTo>
                <a:lnTo>
                  <a:pt x="18060" y="13570"/>
                </a:lnTo>
                <a:lnTo>
                  <a:pt x="10351" y="16439"/>
                </a:lnTo>
                <a:lnTo>
                  <a:pt x="8766" y="16674"/>
                </a:lnTo>
                <a:lnTo>
                  <a:pt x="6757" y="16831"/>
                </a:lnTo>
                <a:lnTo>
                  <a:pt x="4464" y="16936"/>
                </a:lnTo>
                <a:lnTo>
                  <a:pt x="2936" y="16053"/>
                </a:lnTo>
                <a:lnTo>
                  <a:pt x="1918" y="14512"/>
                </a:lnTo>
                <a:lnTo>
                  <a:pt x="1239" y="12532"/>
                </a:lnTo>
                <a:lnTo>
                  <a:pt x="786" y="10260"/>
                </a:lnTo>
                <a:lnTo>
                  <a:pt x="484" y="7792"/>
                </a:lnTo>
                <a:lnTo>
                  <a:pt x="0" y="1539"/>
                </a:lnTo>
                <a:lnTo>
                  <a:pt x="913" y="1026"/>
                </a:lnTo>
                <a:lnTo>
                  <a:pt x="2474" y="684"/>
                </a:lnTo>
                <a:lnTo>
                  <a:pt x="1702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6"/>
          <p:cNvSpPr/>
          <p:nvPr/>
        </p:nvSpPr>
        <p:spPr>
          <a:xfrm>
            <a:off x="6878002" y="2983292"/>
            <a:ext cx="128589" cy="231361"/>
          </a:xfrm>
          <a:custGeom>
            <a:avLst/>
            <a:gdLst/>
            <a:ahLst/>
            <a:cxnLst/>
            <a:rect l="0" t="0" r="0" b="0"/>
            <a:pathLst>
              <a:path w="128589" h="231361">
                <a:moveTo>
                  <a:pt x="0" y="17083"/>
                </a:moveTo>
                <a:lnTo>
                  <a:pt x="13653" y="7981"/>
                </a:lnTo>
                <a:lnTo>
                  <a:pt x="19579" y="5300"/>
                </a:lnTo>
                <a:lnTo>
                  <a:pt x="25436" y="3512"/>
                </a:lnTo>
                <a:lnTo>
                  <a:pt x="31245" y="2321"/>
                </a:lnTo>
                <a:lnTo>
                  <a:pt x="36070" y="1526"/>
                </a:lnTo>
                <a:lnTo>
                  <a:pt x="40239" y="997"/>
                </a:lnTo>
                <a:lnTo>
                  <a:pt x="43971" y="644"/>
                </a:lnTo>
                <a:lnTo>
                  <a:pt x="47412" y="409"/>
                </a:lnTo>
                <a:lnTo>
                  <a:pt x="50658" y="252"/>
                </a:lnTo>
                <a:lnTo>
                  <a:pt x="53775" y="147"/>
                </a:lnTo>
                <a:lnTo>
                  <a:pt x="67263" y="0"/>
                </a:lnTo>
                <a:lnTo>
                  <a:pt x="72464" y="931"/>
                </a:lnTo>
                <a:lnTo>
                  <a:pt x="77837" y="2505"/>
                </a:lnTo>
                <a:lnTo>
                  <a:pt x="89839" y="6794"/>
                </a:lnTo>
                <a:lnTo>
                  <a:pt x="104698" y="11875"/>
                </a:lnTo>
                <a:lnTo>
                  <a:pt x="110756" y="14563"/>
                </a:lnTo>
                <a:lnTo>
                  <a:pt x="115748" y="17308"/>
                </a:lnTo>
                <a:lnTo>
                  <a:pt x="120028" y="20091"/>
                </a:lnTo>
                <a:lnTo>
                  <a:pt x="122881" y="22898"/>
                </a:lnTo>
                <a:lnTo>
                  <a:pt x="124784" y="25722"/>
                </a:lnTo>
                <a:lnTo>
                  <a:pt x="126051" y="28557"/>
                </a:lnTo>
                <a:lnTo>
                  <a:pt x="126897" y="32352"/>
                </a:lnTo>
                <a:lnTo>
                  <a:pt x="127461" y="36787"/>
                </a:lnTo>
                <a:lnTo>
                  <a:pt x="127837" y="41649"/>
                </a:lnTo>
                <a:lnTo>
                  <a:pt x="128086" y="45843"/>
                </a:lnTo>
                <a:lnTo>
                  <a:pt x="128365" y="53043"/>
                </a:lnTo>
                <a:lnTo>
                  <a:pt x="127487" y="57248"/>
                </a:lnTo>
                <a:lnTo>
                  <a:pt x="125949" y="61957"/>
                </a:lnTo>
                <a:lnTo>
                  <a:pt x="123971" y="67002"/>
                </a:lnTo>
                <a:lnTo>
                  <a:pt x="121700" y="72269"/>
                </a:lnTo>
                <a:lnTo>
                  <a:pt x="116636" y="83203"/>
                </a:lnTo>
                <a:lnTo>
                  <a:pt x="113000" y="87833"/>
                </a:lnTo>
                <a:lnTo>
                  <a:pt x="108671" y="91872"/>
                </a:lnTo>
                <a:lnTo>
                  <a:pt x="103880" y="95517"/>
                </a:lnTo>
                <a:lnTo>
                  <a:pt x="99734" y="99852"/>
                </a:lnTo>
                <a:lnTo>
                  <a:pt x="96016" y="104648"/>
                </a:lnTo>
                <a:lnTo>
                  <a:pt x="92586" y="109749"/>
                </a:lnTo>
                <a:lnTo>
                  <a:pt x="88394" y="115055"/>
                </a:lnTo>
                <a:lnTo>
                  <a:pt x="83694" y="120498"/>
                </a:lnTo>
                <a:lnTo>
                  <a:pt x="78657" y="126031"/>
                </a:lnTo>
                <a:lnTo>
                  <a:pt x="67978" y="137259"/>
                </a:lnTo>
                <a:lnTo>
                  <a:pt x="36499" y="169091"/>
                </a:lnTo>
                <a:lnTo>
                  <a:pt x="29095" y="178429"/>
                </a:lnTo>
                <a:lnTo>
                  <a:pt x="23207" y="187512"/>
                </a:lnTo>
                <a:lnTo>
                  <a:pt x="11463" y="208969"/>
                </a:lnTo>
                <a:lnTo>
                  <a:pt x="9858" y="214443"/>
                </a:lnTo>
                <a:lnTo>
                  <a:pt x="8826" y="221167"/>
                </a:lnTo>
                <a:lnTo>
                  <a:pt x="10647" y="222672"/>
                </a:lnTo>
                <a:lnTo>
                  <a:pt x="13765" y="224627"/>
                </a:lnTo>
                <a:lnTo>
                  <a:pt x="17750" y="226883"/>
                </a:lnTo>
                <a:lnTo>
                  <a:pt x="21358" y="228387"/>
                </a:lnTo>
                <a:lnTo>
                  <a:pt x="24716" y="229390"/>
                </a:lnTo>
                <a:lnTo>
                  <a:pt x="27908" y="230058"/>
                </a:lnTo>
                <a:lnTo>
                  <a:pt x="30988" y="230504"/>
                </a:lnTo>
                <a:lnTo>
                  <a:pt x="33993" y="230801"/>
                </a:lnTo>
                <a:lnTo>
                  <a:pt x="36950" y="230999"/>
                </a:lnTo>
                <a:lnTo>
                  <a:pt x="39874" y="231131"/>
                </a:lnTo>
                <a:lnTo>
                  <a:pt x="45662" y="231278"/>
                </a:lnTo>
                <a:lnTo>
                  <a:pt x="58826" y="231360"/>
                </a:lnTo>
                <a:lnTo>
                  <a:pt x="63982" y="230419"/>
                </a:lnTo>
                <a:lnTo>
                  <a:pt x="69325" y="228840"/>
                </a:lnTo>
                <a:lnTo>
                  <a:pt x="74792" y="226834"/>
                </a:lnTo>
                <a:lnTo>
                  <a:pt x="80341" y="225497"/>
                </a:lnTo>
                <a:lnTo>
                  <a:pt x="85946" y="224605"/>
                </a:lnTo>
                <a:lnTo>
                  <a:pt x="128588" y="2142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7"/>
          <p:cNvSpPr/>
          <p:nvPr/>
        </p:nvSpPr>
        <p:spPr>
          <a:xfrm>
            <a:off x="7092315" y="3112201"/>
            <a:ext cx="33821" cy="25335"/>
          </a:xfrm>
          <a:custGeom>
            <a:avLst/>
            <a:gdLst/>
            <a:ahLst/>
            <a:cxnLst/>
            <a:rect l="0" t="0" r="0" b="0"/>
            <a:pathLst>
              <a:path w="33821" h="25335">
                <a:moveTo>
                  <a:pt x="0" y="16761"/>
                </a:moveTo>
                <a:lnTo>
                  <a:pt x="4551" y="12210"/>
                </a:lnTo>
                <a:lnTo>
                  <a:pt x="6843" y="10869"/>
                </a:lnTo>
                <a:lnTo>
                  <a:pt x="9325" y="9976"/>
                </a:lnTo>
                <a:lnTo>
                  <a:pt x="11931" y="9380"/>
                </a:lnTo>
                <a:lnTo>
                  <a:pt x="13669" y="8031"/>
                </a:lnTo>
                <a:lnTo>
                  <a:pt x="14827" y="6178"/>
                </a:lnTo>
                <a:lnTo>
                  <a:pt x="15600" y="3991"/>
                </a:lnTo>
                <a:lnTo>
                  <a:pt x="17067" y="2532"/>
                </a:lnTo>
                <a:lnTo>
                  <a:pt x="18998" y="1560"/>
                </a:lnTo>
                <a:lnTo>
                  <a:pt x="21238" y="912"/>
                </a:lnTo>
                <a:lnTo>
                  <a:pt x="23683" y="480"/>
                </a:lnTo>
                <a:lnTo>
                  <a:pt x="26266" y="192"/>
                </a:lnTo>
                <a:lnTo>
                  <a:pt x="28941" y="0"/>
                </a:lnTo>
                <a:lnTo>
                  <a:pt x="30723" y="825"/>
                </a:lnTo>
                <a:lnTo>
                  <a:pt x="31912" y="2327"/>
                </a:lnTo>
                <a:lnTo>
                  <a:pt x="33820" y="7031"/>
                </a:lnTo>
                <a:lnTo>
                  <a:pt x="33024" y="8369"/>
                </a:lnTo>
                <a:lnTo>
                  <a:pt x="31541" y="10214"/>
                </a:lnTo>
                <a:lnTo>
                  <a:pt x="29600" y="12396"/>
                </a:lnTo>
                <a:lnTo>
                  <a:pt x="24903" y="17361"/>
                </a:lnTo>
                <a:lnTo>
                  <a:pt x="22317" y="20019"/>
                </a:lnTo>
                <a:lnTo>
                  <a:pt x="19640" y="21790"/>
                </a:lnTo>
                <a:lnTo>
                  <a:pt x="16903" y="22971"/>
                </a:lnTo>
                <a:lnTo>
                  <a:pt x="14127" y="23759"/>
                </a:lnTo>
                <a:lnTo>
                  <a:pt x="11322" y="24284"/>
                </a:lnTo>
                <a:lnTo>
                  <a:pt x="8501" y="24634"/>
                </a:lnTo>
                <a:lnTo>
                  <a:pt x="0" y="2533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8"/>
          <p:cNvSpPr/>
          <p:nvPr/>
        </p:nvSpPr>
        <p:spPr>
          <a:xfrm>
            <a:off x="7229475" y="2991802"/>
            <a:ext cx="68581" cy="231459"/>
          </a:xfrm>
          <a:custGeom>
            <a:avLst/>
            <a:gdLst/>
            <a:ahLst/>
            <a:cxnLst/>
            <a:rect l="0" t="0" r="0" b="0"/>
            <a:pathLst>
              <a:path w="68581" h="231459">
                <a:moveTo>
                  <a:pt x="0" y="0"/>
                </a:moveTo>
                <a:lnTo>
                  <a:pt x="4550" y="9102"/>
                </a:lnTo>
                <a:lnTo>
                  <a:pt x="6844" y="12735"/>
                </a:lnTo>
                <a:lnTo>
                  <a:pt x="9325" y="16110"/>
                </a:lnTo>
                <a:lnTo>
                  <a:pt x="11931" y="19313"/>
                </a:lnTo>
                <a:lnTo>
                  <a:pt x="13669" y="23353"/>
                </a:lnTo>
                <a:lnTo>
                  <a:pt x="14828" y="27951"/>
                </a:lnTo>
                <a:lnTo>
                  <a:pt x="15600" y="32922"/>
                </a:lnTo>
                <a:lnTo>
                  <a:pt x="16115" y="38140"/>
                </a:lnTo>
                <a:lnTo>
                  <a:pt x="16458" y="43524"/>
                </a:lnTo>
                <a:lnTo>
                  <a:pt x="16687" y="49019"/>
                </a:lnTo>
                <a:lnTo>
                  <a:pt x="17791" y="54587"/>
                </a:lnTo>
                <a:lnTo>
                  <a:pt x="19481" y="60204"/>
                </a:lnTo>
                <a:lnTo>
                  <a:pt x="21560" y="65853"/>
                </a:lnTo>
                <a:lnTo>
                  <a:pt x="22945" y="73430"/>
                </a:lnTo>
                <a:lnTo>
                  <a:pt x="23869" y="82291"/>
                </a:lnTo>
                <a:lnTo>
                  <a:pt x="24486" y="92008"/>
                </a:lnTo>
                <a:lnTo>
                  <a:pt x="25848" y="100391"/>
                </a:lnTo>
                <a:lnTo>
                  <a:pt x="27710" y="107885"/>
                </a:lnTo>
                <a:lnTo>
                  <a:pt x="29903" y="114786"/>
                </a:lnTo>
                <a:lnTo>
                  <a:pt x="31365" y="121291"/>
                </a:lnTo>
                <a:lnTo>
                  <a:pt x="32340" y="127533"/>
                </a:lnTo>
                <a:lnTo>
                  <a:pt x="32990" y="133600"/>
                </a:lnTo>
                <a:lnTo>
                  <a:pt x="33423" y="139549"/>
                </a:lnTo>
                <a:lnTo>
                  <a:pt x="33712" y="145420"/>
                </a:lnTo>
                <a:lnTo>
                  <a:pt x="33904" y="151240"/>
                </a:lnTo>
                <a:lnTo>
                  <a:pt x="34986" y="157024"/>
                </a:lnTo>
                <a:lnTo>
                  <a:pt x="36659" y="162785"/>
                </a:lnTo>
                <a:lnTo>
                  <a:pt x="38727" y="168531"/>
                </a:lnTo>
                <a:lnTo>
                  <a:pt x="40105" y="173314"/>
                </a:lnTo>
                <a:lnTo>
                  <a:pt x="41024" y="177455"/>
                </a:lnTo>
                <a:lnTo>
                  <a:pt x="41636" y="181169"/>
                </a:lnTo>
                <a:lnTo>
                  <a:pt x="42045" y="185549"/>
                </a:lnTo>
                <a:lnTo>
                  <a:pt x="42317" y="190375"/>
                </a:lnTo>
                <a:lnTo>
                  <a:pt x="42499" y="195496"/>
                </a:lnTo>
                <a:lnTo>
                  <a:pt x="43573" y="199864"/>
                </a:lnTo>
                <a:lnTo>
                  <a:pt x="45241" y="203727"/>
                </a:lnTo>
                <a:lnTo>
                  <a:pt x="47305" y="207256"/>
                </a:lnTo>
                <a:lnTo>
                  <a:pt x="49634" y="210561"/>
                </a:lnTo>
                <a:lnTo>
                  <a:pt x="52139" y="213716"/>
                </a:lnTo>
                <a:lnTo>
                  <a:pt x="54762" y="216773"/>
                </a:lnTo>
                <a:lnTo>
                  <a:pt x="56510" y="219763"/>
                </a:lnTo>
                <a:lnTo>
                  <a:pt x="57676" y="222708"/>
                </a:lnTo>
                <a:lnTo>
                  <a:pt x="68580" y="2314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9"/>
          <p:cNvSpPr/>
          <p:nvPr/>
        </p:nvSpPr>
        <p:spPr>
          <a:xfrm>
            <a:off x="7460932" y="3118506"/>
            <a:ext cx="34291" cy="27135"/>
          </a:xfrm>
          <a:custGeom>
            <a:avLst/>
            <a:gdLst/>
            <a:ahLst/>
            <a:cxnLst/>
            <a:rect l="0" t="0" r="0" b="0"/>
            <a:pathLst>
              <a:path w="34291" h="27135">
                <a:moveTo>
                  <a:pt x="34290" y="10456"/>
                </a:moveTo>
                <a:lnTo>
                  <a:pt x="29739" y="5905"/>
                </a:lnTo>
                <a:lnTo>
                  <a:pt x="29351" y="4564"/>
                </a:lnTo>
                <a:lnTo>
                  <a:pt x="30045" y="3671"/>
                </a:lnTo>
                <a:lnTo>
                  <a:pt x="33452" y="2237"/>
                </a:lnTo>
                <a:lnTo>
                  <a:pt x="33731" y="3072"/>
                </a:lnTo>
                <a:lnTo>
                  <a:pt x="33918" y="4581"/>
                </a:lnTo>
                <a:lnTo>
                  <a:pt x="34216" y="9296"/>
                </a:lnTo>
                <a:lnTo>
                  <a:pt x="33288" y="10635"/>
                </a:lnTo>
                <a:lnTo>
                  <a:pt x="31717" y="12480"/>
                </a:lnTo>
                <a:lnTo>
                  <a:pt x="29717" y="14663"/>
                </a:lnTo>
                <a:lnTo>
                  <a:pt x="28384" y="17071"/>
                </a:lnTo>
                <a:lnTo>
                  <a:pt x="27496" y="19629"/>
                </a:lnTo>
                <a:lnTo>
                  <a:pt x="26903" y="22286"/>
                </a:lnTo>
                <a:lnTo>
                  <a:pt x="25555" y="24057"/>
                </a:lnTo>
                <a:lnTo>
                  <a:pt x="23704" y="25239"/>
                </a:lnTo>
                <a:lnTo>
                  <a:pt x="21518" y="26026"/>
                </a:lnTo>
                <a:lnTo>
                  <a:pt x="19108" y="26551"/>
                </a:lnTo>
                <a:lnTo>
                  <a:pt x="16548" y="26901"/>
                </a:lnTo>
                <a:lnTo>
                  <a:pt x="13890" y="27134"/>
                </a:lnTo>
                <a:lnTo>
                  <a:pt x="11165" y="26337"/>
                </a:lnTo>
                <a:lnTo>
                  <a:pt x="8396" y="24854"/>
                </a:lnTo>
                <a:lnTo>
                  <a:pt x="1659" y="20179"/>
                </a:lnTo>
                <a:lnTo>
                  <a:pt x="1106" y="18843"/>
                </a:lnTo>
                <a:lnTo>
                  <a:pt x="738" y="17000"/>
                </a:lnTo>
                <a:lnTo>
                  <a:pt x="491" y="14819"/>
                </a:lnTo>
                <a:lnTo>
                  <a:pt x="328" y="11460"/>
                </a:lnTo>
                <a:lnTo>
                  <a:pt x="97" y="488"/>
                </a:lnTo>
                <a:lnTo>
                  <a:pt x="65" y="0"/>
                </a:lnTo>
                <a:lnTo>
                  <a:pt x="0" y="18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0"/>
          <p:cNvSpPr/>
          <p:nvPr/>
        </p:nvSpPr>
        <p:spPr>
          <a:xfrm>
            <a:off x="7632382" y="2978623"/>
            <a:ext cx="178318" cy="227408"/>
          </a:xfrm>
          <a:custGeom>
            <a:avLst/>
            <a:gdLst/>
            <a:ahLst/>
            <a:cxnLst/>
            <a:rect l="0" t="0" r="0" b="0"/>
            <a:pathLst>
              <a:path w="178318" h="227408">
                <a:moveTo>
                  <a:pt x="0" y="38897"/>
                </a:moveTo>
                <a:lnTo>
                  <a:pt x="4551" y="34346"/>
                </a:lnTo>
                <a:lnTo>
                  <a:pt x="7797" y="32053"/>
                </a:lnTo>
                <a:lnTo>
                  <a:pt x="11865" y="29571"/>
                </a:lnTo>
                <a:lnTo>
                  <a:pt x="16482" y="26965"/>
                </a:lnTo>
                <a:lnTo>
                  <a:pt x="26693" y="21529"/>
                </a:lnTo>
                <a:lnTo>
                  <a:pt x="48770" y="10278"/>
                </a:lnTo>
                <a:lnTo>
                  <a:pt x="55374" y="8387"/>
                </a:lnTo>
                <a:lnTo>
                  <a:pt x="62634" y="7127"/>
                </a:lnTo>
                <a:lnTo>
                  <a:pt x="70331" y="6287"/>
                </a:lnTo>
                <a:lnTo>
                  <a:pt x="78320" y="4774"/>
                </a:lnTo>
                <a:lnTo>
                  <a:pt x="86503" y="2814"/>
                </a:lnTo>
                <a:lnTo>
                  <a:pt x="94816" y="554"/>
                </a:lnTo>
                <a:lnTo>
                  <a:pt x="102264" y="0"/>
                </a:lnTo>
                <a:lnTo>
                  <a:pt x="109133" y="583"/>
                </a:lnTo>
                <a:lnTo>
                  <a:pt x="115618" y="1924"/>
                </a:lnTo>
                <a:lnTo>
                  <a:pt x="120894" y="2818"/>
                </a:lnTo>
                <a:lnTo>
                  <a:pt x="125363" y="3414"/>
                </a:lnTo>
                <a:lnTo>
                  <a:pt x="129296" y="3812"/>
                </a:lnTo>
                <a:lnTo>
                  <a:pt x="133823" y="5029"/>
                </a:lnTo>
                <a:lnTo>
                  <a:pt x="138745" y="6793"/>
                </a:lnTo>
                <a:lnTo>
                  <a:pt x="143931" y="8922"/>
                </a:lnTo>
                <a:lnTo>
                  <a:pt x="147390" y="12246"/>
                </a:lnTo>
                <a:lnTo>
                  <a:pt x="149695" y="16367"/>
                </a:lnTo>
                <a:lnTo>
                  <a:pt x="151232" y="21019"/>
                </a:lnTo>
                <a:lnTo>
                  <a:pt x="152256" y="26026"/>
                </a:lnTo>
                <a:lnTo>
                  <a:pt x="152939" y="31269"/>
                </a:lnTo>
                <a:lnTo>
                  <a:pt x="153395" y="36669"/>
                </a:lnTo>
                <a:lnTo>
                  <a:pt x="152746" y="42174"/>
                </a:lnTo>
                <a:lnTo>
                  <a:pt x="151360" y="47749"/>
                </a:lnTo>
                <a:lnTo>
                  <a:pt x="149484" y="53371"/>
                </a:lnTo>
                <a:lnTo>
                  <a:pt x="146329" y="59023"/>
                </a:lnTo>
                <a:lnTo>
                  <a:pt x="142320" y="64697"/>
                </a:lnTo>
                <a:lnTo>
                  <a:pt x="137742" y="70384"/>
                </a:lnTo>
                <a:lnTo>
                  <a:pt x="132786" y="76081"/>
                </a:lnTo>
                <a:lnTo>
                  <a:pt x="127576" y="81784"/>
                </a:lnTo>
                <a:lnTo>
                  <a:pt x="116708" y="93200"/>
                </a:lnTo>
                <a:lnTo>
                  <a:pt x="105528" y="104624"/>
                </a:lnTo>
                <a:lnTo>
                  <a:pt x="99880" y="109385"/>
                </a:lnTo>
                <a:lnTo>
                  <a:pt x="94209" y="113511"/>
                </a:lnTo>
                <a:lnTo>
                  <a:pt x="88524" y="117215"/>
                </a:lnTo>
                <a:lnTo>
                  <a:pt x="83781" y="120636"/>
                </a:lnTo>
                <a:lnTo>
                  <a:pt x="79667" y="123870"/>
                </a:lnTo>
                <a:lnTo>
                  <a:pt x="75971" y="126978"/>
                </a:lnTo>
                <a:lnTo>
                  <a:pt x="72555" y="129050"/>
                </a:lnTo>
                <a:lnTo>
                  <a:pt x="69325" y="130431"/>
                </a:lnTo>
                <a:lnTo>
                  <a:pt x="66219" y="131352"/>
                </a:lnTo>
                <a:lnTo>
                  <a:pt x="63196" y="131966"/>
                </a:lnTo>
                <a:lnTo>
                  <a:pt x="60229" y="132376"/>
                </a:lnTo>
                <a:lnTo>
                  <a:pt x="57297" y="132648"/>
                </a:lnTo>
                <a:lnTo>
                  <a:pt x="56295" y="131878"/>
                </a:lnTo>
                <a:lnTo>
                  <a:pt x="56581" y="130412"/>
                </a:lnTo>
                <a:lnTo>
                  <a:pt x="59437" y="126242"/>
                </a:lnTo>
                <a:lnTo>
                  <a:pt x="63882" y="121215"/>
                </a:lnTo>
                <a:lnTo>
                  <a:pt x="66400" y="119493"/>
                </a:lnTo>
                <a:lnTo>
                  <a:pt x="71739" y="117580"/>
                </a:lnTo>
                <a:lnTo>
                  <a:pt x="75449" y="116117"/>
                </a:lnTo>
                <a:lnTo>
                  <a:pt x="79827" y="114189"/>
                </a:lnTo>
                <a:lnTo>
                  <a:pt x="84650" y="111952"/>
                </a:lnTo>
                <a:lnTo>
                  <a:pt x="89771" y="110460"/>
                </a:lnTo>
                <a:lnTo>
                  <a:pt x="95090" y="109466"/>
                </a:lnTo>
                <a:lnTo>
                  <a:pt x="100541" y="108803"/>
                </a:lnTo>
                <a:lnTo>
                  <a:pt x="106080" y="108361"/>
                </a:lnTo>
                <a:lnTo>
                  <a:pt x="111677" y="108066"/>
                </a:lnTo>
                <a:lnTo>
                  <a:pt x="117315" y="107869"/>
                </a:lnTo>
                <a:lnTo>
                  <a:pt x="122977" y="108691"/>
                </a:lnTo>
                <a:lnTo>
                  <a:pt x="128658" y="110191"/>
                </a:lnTo>
                <a:lnTo>
                  <a:pt x="134350" y="112144"/>
                </a:lnTo>
                <a:lnTo>
                  <a:pt x="139096" y="114398"/>
                </a:lnTo>
                <a:lnTo>
                  <a:pt x="143213" y="116853"/>
                </a:lnTo>
                <a:lnTo>
                  <a:pt x="146911" y="119443"/>
                </a:lnTo>
                <a:lnTo>
                  <a:pt x="150328" y="122122"/>
                </a:lnTo>
                <a:lnTo>
                  <a:pt x="153559" y="124860"/>
                </a:lnTo>
                <a:lnTo>
                  <a:pt x="156665" y="127638"/>
                </a:lnTo>
                <a:lnTo>
                  <a:pt x="162656" y="133265"/>
                </a:lnTo>
                <a:lnTo>
                  <a:pt x="165587" y="136099"/>
                </a:lnTo>
                <a:lnTo>
                  <a:pt x="168494" y="139893"/>
                </a:lnTo>
                <a:lnTo>
                  <a:pt x="171385" y="144328"/>
                </a:lnTo>
                <a:lnTo>
                  <a:pt x="174264" y="149189"/>
                </a:lnTo>
                <a:lnTo>
                  <a:pt x="176184" y="153382"/>
                </a:lnTo>
                <a:lnTo>
                  <a:pt x="177463" y="157130"/>
                </a:lnTo>
                <a:lnTo>
                  <a:pt x="178317" y="160582"/>
                </a:lnTo>
                <a:lnTo>
                  <a:pt x="177933" y="164788"/>
                </a:lnTo>
                <a:lnTo>
                  <a:pt x="176725" y="169496"/>
                </a:lnTo>
                <a:lnTo>
                  <a:pt x="174966" y="174540"/>
                </a:lnTo>
                <a:lnTo>
                  <a:pt x="172842" y="178856"/>
                </a:lnTo>
                <a:lnTo>
                  <a:pt x="170473" y="182685"/>
                </a:lnTo>
                <a:lnTo>
                  <a:pt x="167941" y="186191"/>
                </a:lnTo>
                <a:lnTo>
                  <a:pt x="163395" y="190433"/>
                </a:lnTo>
                <a:lnTo>
                  <a:pt x="157508" y="195166"/>
                </a:lnTo>
                <a:lnTo>
                  <a:pt x="150725" y="200226"/>
                </a:lnTo>
                <a:lnTo>
                  <a:pt x="135569" y="210929"/>
                </a:lnTo>
                <a:lnTo>
                  <a:pt x="127527" y="216450"/>
                </a:lnTo>
                <a:lnTo>
                  <a:pt x="120261" y="220130"/>
                </a:lnTo>
                <a:lnTo>
                  <a:pt x="113511" y="222584"/>
                </a:lnTo>
                <a:lnTo>
                  <a:pt x="107106" y="224220"/>
                </a:lnTo>
                <a:lnTo>
                  <a:pt x="100932" y="225311"/>
                </a:lnTo>
                <a:lnTo>
                  <a:pt x="94911" y="226037"/>
                </a:lnTo>
                <a:lnTo>
                  <a:pt x="88991" y="226522"/>
                </a:lnTo>
                <a:lnTo>
                  <a:pt x="84092" y="226845"/>
                </a:lnTo>
                <a:lnTo>
                  <a:pt x="76110" y="227204"/>
                </a:lnTo>
                <a:lnTo>
                  <a:pt x="66260" y="227407"/>
                </a:lnTo>
                <a:lnTo>
                  <a:pt x="64176" y="226482"/>
                </a:lnTo>
                <a:lnTo>
                  <a:pt x="62787" y="224914"/>
                </a:lnTo>
                <a:lnTo>
                  <a:pt x="61860" y="222916"/>
                </a:lnTo>
                <a:lnTo>
                  <a:pt x="58291" y="218155"/>
                </a:lnTo>
                <a:lnTo>
                  <a:pt x="51435" y="2103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1"/>
          <p:cNvSpPr/>
          <p:nvPr/>
        </p:nvSpPr>
        <p:spPr>
          <a:xfrm>
            <a:off x="7915275" y="3087997"/>
            <a:ext cx="7382" cy="23821"/>
          </a:xfrm>
          <a:custGeom>
            <a:avLst/>
            <a:gdLst/>
            <a:ahLst/>
            <a:cxnLst/>
            <a:rect l="0" t="0" r="0" b="0"/>
            <a:pathLst>
              <a:path w="7382" h="23821">
                <a:moveTo>
                  <a:pt x="0" y="23820"/>
                </a:moveTo>
                <a:lnTo>
                  <a:pt x="0" y="4507"/>
                </a:lnTo>
                <a:lnTo>
                  <a:pt x="952" y="2373"/>
                </a:lnTo>
                <a:lnTo>
                  <a:pt x="2539" y="949"/>
                </a:lnTo>
                <a:lnTo>
                  <a:pt x="4550" y="0"/>
                </a:lnTo>
                <a:lnTo>
                  <a:pt x="5891" y="320"/>
                </a:lnTo>
                <a:lnTo>
                  <a:pt x="6784" y="1486"/>
                </a:lnTo>
                <a:lnTo>
                  <a:pt x="7381" y="3216"/>
                </a:lnTo>
                <a:lnTo>
                  <a:pt x="6825" y="4369"/>
                </a:lnTo>
                <a:lnTo>
                  <a:pt x="5503" y="5138"/>
                </a:lnTo>
                <a:lnTo>
                  <a:pt x="3668" y="5650"/>
                </a:lnTo>
                <a:lnTo>
                  <a:pt x="2445" y="7897"/>
                </a:lnTo>
                <a:lnTo>
                  <a:pt x="1630" y="11300"/>
                </a:lnTo>
                <a:lnTo>
                  <a:pt x="322" y="21347"/>
                </a:lnTo>
                <a:lnTo>
                  <a:pt x="1166" y="22171"/>
                </a:lnTo>
                <a:lnTo>
                  <a:pt x="2682" y="22721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2"/>
          <p:cNvSpPr/>
          <p:nvPr/>
        </p:nvSpPr>
        <p:spPr>
          <a:xfrm>
            <a:off x="8040929" y="2979085"/>
            <a:ext cx="114377" cy="209765"/>
          </a:xfrm>
          <a:custGeom>
            <a:avLst/>
            <a:gdLst/>
            <a:ahLst/>
            <a:cxnLst/>
            <a:rect l="0" t="0" r="0" b="0"/>
            <a:pathLst>
              <a:path w="114377" h="209765">
                <a:moveTo>
                  <a:pt x="20078" y="12717"/>
                </a:moveTo>
                <a:lnTo>
                  <a:pt x="43941" y="786"/>
                </a:lnTo>
                <a:lnTo>
                  <a:pt x="50274" y="0"/>
                </a:lnTo>
                <a:lnTo>
                  <a:pt x="57354" y="429"/>
                </a:lnTo>
                <a:lnTo>
                  <a:pt x="64931" y="1668"/>
                </a:lnTo>
                <a:lnTo>
                  <a:pt x="70935" y="2493"/>
                </a:lnTo>
                <a:lnTo>
                  <a:pt x="75891" y="3044"/>
                </a:lnTo>
                <a:lnTo>
                  <a:pt x="80146" y="3411"/>
                </a:lnTo>
                <a:lnTo>
                  <a:pt x="83937" y="4608"/>
                </a:lnTo>
                <a:lnTo>
                  <a:pt x="87415" y="6358"/>
                </a:lnTo>
                <a:lnTo>
                  <a:pt x="90687" y="8478"/>
                </a:lnTo>
                <a:lnTo>
                  <a:pt x="92868" y="10843"/>
                </a:lnTo>
                <a:lnTo>
                  <a:pt x="94323" y="13373"/>
                </a:lnTo>
                <a:lnTo>
                  <a:pt x="95292" y="16012"/>
                </a:lnTo>
                <a:lnTo>
                  <a:pt x="95938" y="19676"/>
                </a:lnTo>
                <a:lnTo>
                  <a:pt x="96369" y="24024"/>
                </a:lnTo>
                <a:lnTo>
                  <a:pt x="96656" y="28828"/>
                </a:lnTo>
                <a:lnTo>
                  <a:pt x="96975" y="39245"/>
                </a:lnTo>
                <a:lnTo>
                  <a:pt x="97061" y="44690"/>
                </a:lnTo>
                <a:lnTo>
                  <a:pt x="96165" y="50225"/>
                </a:lnTo>
                <a:lnTo>
                  <a:pt x="94616" y="55820"/>
                </a:lnTo>
                <a:lnTo>
                  <a:pt x="92629" y="61454"/>
                </a:lnTo>
                <a:lnTo>
                  <a:pt x="90353" y="67116"/>
                </a:lnTo>
                <a:lnTo>
                  <a:pt x="87884" y="72796"/>
                </a:lnTo>
                <a:lnTo>
                  <a:pt x="85285" y="78487"/>
                </a:lnTo>
                <a:lnTo>
                  <a:pt x="78789" y="89901"/>
                </a:lnTo>
                <a:lnTo>
                  <a:pt x="58872" y="122904"/>
                </a:lnTo>
                <a:lnTo>
                  <a:pt x="50704" y="135705"/>
                </a:lnTo>
                <a:lnTo>
                  <a:pt x="44306" y="145191"/>
                </a:lnTo>
                <a:lnTo>
                  <a:pt x="39087" y="152468"/>
                </a:lnTo>
                <a:lnTo>
                  <a:pt x="34655" y="158272"/>
                </a:lnTo>
                <a:lnTo>
                  <a:pt x="30748" y="163094"/>
                </a:lnTo>
                <a:lnTo>
                  <a:pt x="27192" y="167261"/>
                </a:lnTo>
                <a:lnTo>
                  <a:pt x="22916" y="171944"/>
                </a:lnTo>
                <a:lnTo>
                  <a:pt x="8748" y="186683"/>
                </a:lnTo>
                <a:lnTo>
                  <a:pt x="1390" y="194175"/>
                </a:lnTo>
                <a:lnTo>
                  <a:pt x="0" y="196554"/>
                </a:lnTo>
                <a:lnTo>
                  <a:pt x="25" y="198140"/>
                </a:lnTo>
                <a:lnTo>
                  <a:pt x="995" y="199198"/>
                </a:lnTo>
                <a:lnTo>
                  <a:pt x="1641" y="200855"/>
                </a:lnTo>
                <a:lnTo>
                  <a:pt x="2359" y="205236"/>
                </a:lnTo>
                <a:lnTo>
                  <a:pt x="4455" y="206786"/>
                </a:lnTo>
                <a:lnTo>
                  <a:pt x="7758" y="207819"/>
                </a:lnTo>
                <a:lnTo>
                  <a:pt x="11864" y="208507"/>
                </a:lnTo>
                <a:lnTo>
                  <a:pt x="16507" y="208967"/>
                </a:lnTo>
                <a:lnTo>
                  <a:pt x="21508" y="209273"/>
                </a:lnTo>
                <a:lnTo>
                  <a:pt x="31191" y="209613"/>
                </a:lnTo>
                <a:lnTo>
                  <a:pt x="38670" y="209764"/>
                </a:lnTo>
                <a:lnTo>
                  <a:pt x="42950" y="208852"/>
                </a:lnTo>
                <a:lnTo>
                  <a:pt x="47709" y="207291"/>
                </a:lnTo>
                <a:lnTo>
                  <a:pt x="52786" y="205298"/>
                </a:lnTo>
                <a:lnTo>
                  <a:pt x="61886" y="203017"/>
                </a:lnTo>
                <a:lnTo>
                  <a:pt x="73667" y="200544"/>
                </a:lnTo>
                <a:lnTo>
                  <a:pt x="114376" y="192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3"/>
          <p:cNvSpPr/>
          <p:nvPr/>
        </p:nvSpPr>
        <p:spPr>
          <a:xfrm>
            <a:off x="8258175" y="3089968"/>
            <a:ext cx="19388" cy="13278"/>
          </a:xfrm>
          <a:custGeom>
            <a:avLst/>
            <a:gdLst/>
            <a:ahLst/>
            <a:cxnLst/>
            <a:rect l="0" t="0" r="0" b="0"/>
            <a:pathLst>
              <a:path w="19388" h="13278">
                <a:moveTo>
                  <a:pt x="17144" y="13277"/>
                </a:moveTo>
                <a:lnTo>
                  <a:pt x="8043" y="8726"/>
                </a:lnTo>
                <a:lnTo>
                  <a:pt x="6315" y="7385"/>
                </a:lnTo>
                <a:lnTo>
                  <a:pt x="6115" y="6491"/>
                </a:lnTo>
                <a:lnTo>
                  <a:pt x="6933" y="5896"/>
                </a:lnTo>
                <a:lnTo>
                  <a:pt x="9385" y="4546"/>
                </a:lnTo>
                <a:lnTo>
                  <a:pt x="17188" y="506"/>
                </a:lnTo>
                <a:lnTo>
                  <a:pt x="19080" y="0"/>
                </a:lnTo>
                <a:lnTo>
                  <a:pt x="19387" y="616"/>
                </a:lnTo>
                <a:lnTo>
                  <a:pt x="17587" y="3897"/>
                </a:lnTo>
                <a:lnTo>
                  <a:pt x="16488" y="4166"/>
                </a:lnTo>
                <a:lnTo>
                  <a:pt x="14802" y="4345"/>
                </a:lnTo>
                <a:lnTo>
                  <a:pt x="0" y="470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4"/>
          <p:cNvSpPr/>
          <p:nvPr/>
        </p:nvSpPr>
        <p:spPr>
          <a:xfrm>
            <a:off x="8455342" y="2966085"/>
            <a:ext cx="25718" cy="248603"/>
          </a:xfrm>
          <a:custGeom>
            <a:avLst/>
            <a:gdLst/>
            <a:ahLst/>
            <a:cxnLst/>
            <a:rect l="0" t="0" r="0" b="0"/>
            <a:pathLst>
              <a:path w="25718" h="248603">
                <a:moveTo>
                  <a:pt x="0" y="0"/>
                </a:moveTo>
                <a:lnTo>
                  <a:pt x="4551" y="13652"/>
                </a:lnTo>
                <a:lnTo>
                  <a:pt x="5891" y="19579"/>
                </a:lnTo>
                <a:lnTo>
                  <a:pt x="6785" y="25435"/>
                </a:lnTo>
                <a:lnTo>
                  <a:pt x="7382" y="31244"/>
                </a:lnTo>
                <a:lnTo>
                  <a:pt x="8731" y="37022"/>
                </a:lnTo>
                <a:lnTo>
                  <a:pt x="10583" y="42778"/>
                </a:lnTo>
                <a:lnTo>
                  <a:pt x="12771" y="48521"/>
                </a:lnTo>
                <a:lnTo>
                  <a:pt x="14229" y="55207"/>
                </a:lnTo>
                <a:lnTo>
                  <a:pt x="15201" y="62522"/>
                </a:lnTo>
                <a:lnTo>
                  <a:pt x="15850" y="70256"/>
                </a:lnTo>
                <a:lnTo>
                  <a:pt x="15328" y="80175"/>
                </a:lnTo>
                <a:lnTo>
                  <a:pt x="14029" y="91550"/>
                </a:lnTo>
                <a:lnTo>
                  <a:pt x="12210" y="103896"/>
                </a:lnTo>
                <a:lnTo>
                  <a:pt x="10997" y="114983"/>
                </a:lnTo>
                <a:lnTo>
                  <a:pt x="10190" y="125233"/>
                </a:lnTo>
                <a:lnTo>
                  <a:pt x="9650" y="134923"/>
                </a:lnTo>
                <a:lnTo>
                  <a:pt x="10244" y="145194"/>
                </a:lnTo>
                <a:lnTo>
                  <a:pt x="11592" y="155851"/>
                </a:lnTo>
                <a:lnTo>
                  <a:pt x="13443" y="166765"/>
                </a:lnTo>
                <a:lnTo>
                  <a:pt x="14678" y="175947"/>
                </a:lnTo>
                <a:lnTo>
                  <a:pt x="15500" y="183973"/>
                </a:lnTo>
                <a:lnTo>
                  <a:pt x="16048" y="191228"/>
                </a:lnTo>
                <a:lnTo>
                  <a:pt x="16413" y="197970"/>
                </a:lnTo>
                <a:lnTo>
                  <a:pt x="16821" y="210542"/>
                </a:lnTo>
                <a:lnTo>
                  <a:pt x="17001" y="219939"/>
                </a:lnTo>
                <a:lnTo>
                  <a:pt x="25717" y="2486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5"/>
          <p:cNvSpPr/>
          <p:nvPr/>
        </p:nvSpPr>
        <p:spPr>
          <a:xfrm>
            <a:off x="7186612" y="2537768"/>
            <a:ext cx="1671639" cy="248295"/>
          </a:xfrm>
          <a:custGeom>
            <a:avLst/>
            <a:gdLst/>
            <a:ahLst/>
            <a:cxnLst/>
            <a:rect l="0" t="0" r="0" b="0"/>
            <a:pathLst>
              <a:path w="1671639" h="248295">
                <a:moveTo>
                  <a:pt x="0" y="248294"/>
                </a:moveTo>
                <a:lnTo>
                  <a:pt x="0" y="221600"/>
                </a:lnTo>
                <a:lnTo>
                  <a:pt x="1905" y="215258"/>
                </a:lnTo>
                <a:lnTo>
                  <a:pt x="5080" y="207220"/>
                </a:lnTo>
                <a:lnTo>
                  <a:pt x="9102" y="198052"/>
                </a:lnTo>
                <a:lnTo>
                  <a:pt x="13688" y="190034"/>
                </a:lnTo>
                <a:lnTo>
                  <a:pt x="18650" y="182784"/>
                </a:lnTo>
                <a:lnTo>
                  <a:pt x="23863" y="176046"/>
                </a:lnTo>
                <a:lnTo>
                  <a:pt x="29244" y="168696"/>
                </a:lnTo>
                <a:lnTo>
                  <a:pt x="40302" y="152910"/>
                </a:lnTo>
                <a:lnTo>
                  <a:pt x="45918" y="145652"/>
                </a:lnTo>
                <a:lnTo>
                  <a:pt x="51567" y="138909"/>
                </a:lnTo>
                <a:lnTo>
                  <a:pt x="57238" y="132508"/>
                </a:lnTo>
                <a:lnTo>
                  <a:pt x="76240" y="112696"/>
                </a:lnTo>
                <a:lnTo>
                  <a:pt x="158515" y="29783"/>
                </a:lnTo>
                <a:lnTo>
                  <a:pt x="166637" y="23562"/>
                </a:lnTo>
                <a:lnTo>
                  <a:pt x="175861" y="17510"/>
                </a:lnTo>
                <a:lnTo>
                  <a:pt x="185821" y="11571"/>
                </a:lnTo>
                <a:lnTo>
                  <a:pt x="199427" y="4971"/>
                </a:lnTo>
                <a:lnTo>
                  <a:pt x="209602" y="2038"/>
                </a:lnTo>
                <a:lnTo>
                  <a:pt x="232754" y="0"/>
                </a:lnTo>
                <a:lnTo>
                  <a:pt x="235179" y="1802"/>
                </a:lnTo>
                <a:lnTo>
                  <a:pt x="236796" y="4909"/>
                </a:lnTo>
                <a:lnTo>
                  <a:pt x="237875" y="8885"/>
                </a:lnTo>
                <a:lnTo>
                  <a:pt x="241612" y="15842"/>
                </a:lnTo>
                <a:lnTo>
                  <a:pt x="243942" y="19031"/>
                </a:lnTo>
                <a:lnTo>
                  <a:pt x="245496" y="23062"/>
                </a:lnTo>
                <a:lnTo>
                  <a:pt x="246531" y="27654"/>
                </a:lnTo>
                <a:lnTo>
                  <a:pt x="247222" y="32621"/>
                </a:lnTo>
                <a:lnTo>
                  <a:pt x="246729" y="37837"/>
                </a:lnTo>
                <a:lnTo>
                  <a:pt x="245449" y="43219"/>
                </a:lnTo>
                <a:lnTo>
                  <a:pt x="243643" y="48713"/>
                </a:lnTo>
                <a:lnTo>
                  <a:pt x="242439" y="59042"/>
                </a:lnTo>
                <a:lnTo>
                  <a:pt x="241636" y="72596"/>
                </a:lnTo>
                <a:lnTo>
                  <a:pt x="240743" y="104484"/>
                </a:lnTo>
                <a:lnTo>
                  <a:pt x="240347" y="137706"/>
                </a:lnTo>
                <a:lnTo>
                  <a:pt x="241194" y="150756"/>
                </a:lnTo>
                <a:lnTo>
                  <a:pt x="242711" y="161361"/>
                </a:lnTo>
                <a:lnTo>
                  <a:pt x="244675" y="170336"/>
                </a:lnTo>
                <a:lnTo>
                  <a:pt x="246937" y="177272"/>
                </a:lnTo>
                <a:lnTo>
                  <a:pt x="249396" y="182849"/>
                </a:lnTo>
                <a:lnTo>
                  <a:pt x="251990" y="187519"/>
                </a:lnTo>
                <a:lnTo>
                  <a:pt x="257411" y="197788"/>
                </a:lnTo>
                <a:lnTo>
                  <a:pt x="260190" y="203193"/>
                </a:lnTo>
                <a:lnTo>
                  <a:pt x="262995" y="206797"/>
                </a:lnTo>
                <a:lnTo>
                  <a:pt x="265818" y="209199"/>
                </a:lnTo>
                <a:lnTo>
                  <a:pt x="268651" y="210801"/>
                </a:lnTo>
                <a:lnTo>
                  <a:pt x="276881" y="212580"/>
                </a:lnTo>
                <a:lnTo>
                  <a:pt x="307094" y="213921"/>
                </a:lnTo>
                <a:lnTo>
                  <a:pt x="317779" y="211427"/>
                </a:lnTo>
                <a:lnTo>
                  <a:pt x="334504" y="204668"/>
                </a:lnTo>
                <a:lnTo>
                  <a:pt x="345836" y="198425"/>
                </a:lnTo>
                <a:lnTo>
                  <a:pt x="351525" y="194093"/>
                </a:lnTo>
                <a:lnTo>
                  <a:pt x="357222" y="189300"/>
                </a:lnTo>
                <a:lnTo>
                  <a:pt x="363878" y="183247"/>
                </a:lnTo>
                <a:lnTo>
                  <a:pt x="378894" y="168902"/>
                </a:lnTo>
                <a:lnTo>
                  <a:pt x="389756" y="159171"/>
                </a:lnTo>
                <a:lnTo>
                  <a:pt x="417065" y="135659"/>
                </a:lnTo>
                <a:lnTo>
                  <a:pt x="430443" y="125579"/>
                </a:lnTo>
                <a:lnTo>
                  <a:pt x="443172" y="116954"/>
                </a:lnTo>
                <a:lnTo>
                  <a:pt x="455468" y="109299"/>
                </a:lnTo>
                <a:lnTo>
                  <a:pt x="467475" y="101338"/>
                </a:lnTo>
                <a:lnTo>
                  <a:pt x="490977" y="84873"/>
                </a:lnTo>
                <a:lnTo>
                  <a:pt x="502578" y="77434"/>
                </a:lnTo>
                <a:lnTo>
                  <a:pt x="514122" y="70570"/>
                </a:lnTo>
                <a:lnTo>
                  <a:pt x="525628" y="64089"/>
                </a:lnTo>
                <a:lnTo>
                  <a:pt x="548573" y="51808"/>
                </a:lnTo>
                <a:lnTo>
                  <a:pt x="560025" y="45865"/>
                </a:lnTo>
                <a:lnTo>
                  <a:pt x="573375" y="39999"/>
                </a:lnTo>
                <a:lnTo>
                  <a:pt x="587990" y="34183"/>
                </a:lnTo>
                <a:lnTo>
                  <a:pt x="616611" y="23594"/>
                </a:lnTo>
                <a:lnTo>
                  <a:pt x="638857" y="15712"/>
                </a:lnTo>
                <a:lnTo>
                  <a:pt x="667446" y="10471"/>
                </a:lnTo>
                <a:lnTo>
                  <a:pt x="689463" y="8918"/>
                </a:lnTo>
                <a:lnTo>
                  <a:pt x="702034" y="11095"/>
                </a:lnTo>
                <a:lnTo>
                  <a:pt x="713017" y="15237"/>
                </a:lnTo>
                <a:lnTo>
                  <a:pt x="721075" y="20253"/>
                </a:lnTo>
                <a:lnTo>
                  <a:pt x="723604" y="23877"/>
                </a:lnTo>
                <a:lnTo>
                  <a:pt x="725290" y="28198"/>
                </a:lnTo>
                <a:lnTo>
                  <a:pt x="726414" y="32983"/>
                </a:lnTo>
                <a:lnTo>
                  <a:pt x="729069" y="37126"/>
                </a:lnTo>
                <a:lnTo>
                  <a:pt x="737098" y="44269"/>
                </a:lnTo>
                <a:lnTo>
                  <a:pt x="740001" y="48460"/>
                </a:lnTo>
                <a:lnTo>
                  <a:pt x="741937" y="53159"/>
                </a:lnTo>
                <a:lnTo>
                  <a:pt x="743227" y="58196"/>
                </a:lnTo>
                <a:lnTo>
                  <a:pt x="745992" y="65365"/>
                </a:lnTo>
                <a:lnTo>
                  <a:pt x="749741" y="73954"/>
                </a:lnTo>
                <a:lnTo>
                  <a:pt x="761578" y="99165"/>
                </a:lnTo>
                <a:lnTo>
                  <a:pt x="764894" y="106012"/>
                </a:lnTo>
                <a:lnTo>
                  <a:pt x="767104" y="112482"/>
                </a:lnTo>
                <a:lnTo>
                  <a:pt x="768578" y="118700"/>
                </a:lnTo>
                <a:lnTo>
                  <a:pt x="769560" y="124751"/>
                </a:lnTo>
                <a:lnTo>
                  <a:pt x="773073" y="133547"/>
                </a:lnTo>
                <a:lnTo>
                  <a:pt x="778271" y="144174"/>
                </a:lnTo>
                <a:lnTo>
                  <a:pt x="784596" y="156020"/>
                </a:lnTo>
                <a:lnTo>
                  <a:pt x="789763" y="164871"/>
                </a:lnTo>
                <a:lnTo>
                  <a:pt x="794162" y="171724"/>
                </a:lnTo>
                <a:lnTo>
                  <a:pt x="798046" y="177245"/>
                </a:lnTo>
                <a:lnTo>
                  <a:pt x="801588" y="181878"/>
                </a:lnTo>
                <a:lnTo>
                  <a:pt x="808064" y="189566"/>
                </a:lnTo>
                <a:lnTo>
                  <a:pt x="816657" y="196158"/>
                </a:lnTo>
                <a:lnTo>
                  <a:pt x="821615" y="199249"/>
                </a:lnTo>
                <a:lnTo>
                  <a:pt x="832205" y="202684"/>
                </a:lnTo>
                <a:lnTo>
                  <a:pt x="859076" y="204889"/>
                </a:lnTo>
                <a:lnTo>
                  <a:pt x="872668" y="202650"/>
                </a:lnTo>
                <a:lnTo>
                  <a:pt x="891029" y="196035"/>
                </a:lnTo>
                <a:lnTo>
                  <a:pt x="903695" y="189825"/>
                </a:lnTo>
                <a:lnTo>
                  <a:pt x="911074" y="185502"/>
                </a:lnTo>
                <a:lnTo>
                  <a:pt x="926892" y="175619"/>
                </a:lnTo>
                <a:lnTo>
                  <a:pt x="979263" y="141505"/>
                </a:lnTo>
                <a:lnTo>
                  <a:pt x="1025144" y="112900"/>
                </a:lnTo>
                <a:lnTo>
                  <a:pt x="1034902" y="106596"/>
                </a:lnTo>
                <a:lnTo>
                  <a:pt x="1045217" y="100489"/>
                </a:lnTo>
                <a:lnTo>
                  <a:pt x="1055905" y="94512"/>
                </a:lnTo>
                <a:lnTo>
                  <a:pt x="1077939" y="82792"/>
                </a:lnTo>
                <a:lnTo>
                  <a:pt x="1134514" y="54015"/>
                </a:lnTo>
                <a:lnTo>
                  <a:pt x="1144963" y="49242"/>
                </a:lnTo>
                <a:lnTo>
                  <a:pt x="1154787" y="45108"/>
                </a:lnTo>
                <a:lnTo>
                  <a:pt x="1173321" y="38927"/>
                </a:lnTo>
                <a:lnTo>
                  <a:pt x="1212597" y="34633"/>
                </a:lnTo>
                <a:lnTo>
                  <a:pt x="1231038" y="34175"/>
                </a:lnTo>
                <a:lnTo>
                  <a:pt x="1235981" y="35063"/>
                </a:lnTo>
                <a:lnTo>
                  <a:pt x="1244015" y="38590"/>
                </a:lnTo>
                <a:lnTo>
                  <a:pt x="1253893" y="45930"/>
                </a:lnTo>
                <a:lnTo>
                  <a:pt x="1256933" y="49567"/>
                </a:lnTo>
                <a:lnTo>
                  <a:pt x="1259914" y="53897"/>
                </a:lnTo>
                <a:lnTo>
                  <a:pt x="1262852" y="58689"/>
                </a:lnTo>
                <a:lnTo>
                  <a:pt x="1264812" y="63788"/>
                </a:lnTo>
                <a:lnTo>
                  <a:pt x="1266118" y="69093"/>
                </a:lnTo>
                <a:lnTo>
                  <a:pt x="1266989" y="74534"/>
                </a:lnTo>
                <a:lnTo>
                  <a:pt x="1268522" y="80066"/>
                </a:lnTo>
                <a:lnTo>
                  <a:pt x="1270496" y="85660"/>
                </a:lnTo>
                <a:lnTo>
                  <a:pt x="1272765" y="91294"/>
                </a:lnTo>
                <a:lnTo>
                  <a:pt x="1275231" y="96955"/>
                </a:lnTo>
                <a:lnTo>
                  <a:pt x="1280509" y="108325"/>
                </a:lnTo>
                <a:lnTo>
                  <a:pt x="1283250" y="118786"/>
                </a:lnTo>
                <a:lnTo>
                  <a:pt x="1286030" y="132428"/>
                </a:lnTo>
                <a:lnTo>
                  <a:pt x="1288837" y="148190"/>
                </a:lnTo>
                <a:lnTo>
                  <a:pt x="1291659" y="159651"/>
                </a:lnTo>
                <a:lnTo>
                  <a:pt x="1294494" y="168243"/>
                </a:lnTo>
                <a:lnTo>
                  <a:pt x="1297336" y="174924"/>
                </a:lnTo>
                <a:lnTo>
                  <a:pt x="1300183" y="180331"/>
                </a:lnTo>
                <a:lnTo>
                  <a:pt x="1303034" y="184888"/>
                </a:lnTo>
                <a:lnTo>
                  <a:pt x="1305887" y="188878"/>
                </a:lnTo>
                <a:lnTo>
                  <a:pt x="1308741" y="191539"/>
                </a:lnTo>
                <a:lnTo>
                  <a:pt x="1311597" y="193312"/>
                </a:lnTo>
                <a:lnTo>
                  <a:pt x="1317310" y="195283"/>
                </a:lnTo>
                <a:lnTo>
                  <a:pt x="1328738" y="196392"/>
                </a:lnTo>
                <a:lnTo>
                  <a:pt x="1345248" y="196652"/>
                </a:lnTo>
                <a:lnTo>
                  <a:pt x="1357665" y="194227"/>
                </a:lnTo>
                <a:lnTo>
                  <a:pt x="1368265" y="189022"/>
                </a:lnTo>
                <a:lnTo>
                  <a:pt x="1375092" y="184967"/>
                </a:lnTo>
                <a:lnTo>
                  <a:pt x="1382501" y="180358"/>
                </a:lnTo>
                <a:lnTo>
                  <a:pt x="1389345" y="175381"/>
                </a:lnTo>
                <a:lnTo>
                  <a:pt x="1395812" y="170158"/>
                </a:lnTo>
                <a:lnTo>
                  <a:pt x="1402030" y="164771"/>
                </a:lnTo>
                <a:lnTo>
                  <a:pt x="1409032" y="159274"/>
                </a:lnTo>
                <a:lnTo>
                  <a:pt x="1416556" y="153705"/>
                </a:lnTo>
                <a:lnTo>
                  <a:pt x="1493222" y="99326"/>
                </a:lnTo>
                <a:lnTo>
                  <a:pt x="1533102" y="72183"/>
                </a:lnTo>
                <a:lnTo>
                  <a:pt x="1542132" y="67069"/>
                </a:lnTo>
                <a:lnTo>
                  <a:pt x="1551012" y="62708"/>
                </a:lnTo>
                <a:lnTo>
                  <a:pt x="1567543" y="55321"/>
                </a:lnTo>
                <a:lnTo>
                  <a:pt x="1581241" y="48863"/>
                </a:lnTo>
                <a:lnTo>
                  <a:pt x="1593679" y="45358"/>
                </a:lnTo>
                <a:lnTo>
                  <a:pt x="1599663" y="44423"/>
                </a:lnTo>
                <a:lnTo>
                  <a:pt x="1611392" y="45925"/>
                </a:lnTo>
                <a:lnTo>
                  <a:pt x="1625342" y="50099"/>
                </a:lnTo>
                <a:lnTo>
                  <a:pt x="1629789" y="55750"/>
                </a:lnTo>
                <a:lnTo>
                  <a:pt x="1632309" y="59924"/>
                </a:lnTo>
                <a:lnTo>
                  <a:pt x="1635108" y="67102"/>
                </a:lnTo>
                <a:lnTo>
                  <a:pt x="1635854" y="70349"/>
                </a:lnTo>
                <a:lnTo>
                  <a:pt x="1635400" y="76324"/>
                </a:lnTo>
                <a:lnTo>
                  <a:pt x="1634144" y="84117"/>
                </a:lnTo>
                <a:lnTo>
                  <a:pt x="1632355" y="93123"/>
                </a:lnTo>
                <a:lnTo>
                  <a:pt x="1631161" y="101032"/>
                </a:lnTo>
                <a:lnTo>
                  <a:pt x="1630366" y="108209"/>
                </a:lnTo>
                <a:lnTo>
                  <a:pt x="1629483" y="120312"/>
                </a:lnTo>
                <a:lnTo>
                  <a:pt x="1629090" y="128866"/>
                </a:lnTo>
                <a:lnTo>
                  <a:pt x="1628915" y="135842"/>
                </a:lnTo>
                <a:lnTo>
                  <a:pt x="1628804" y="148082"/>
                </a:lnTo>
                <a:lnTo>
                  <a:pt x="1629746" y="151006"/>
                </a:lnTo>
                <a:lnTo>
                  <a:pt x="1633334" y="156795"/>
                </a:lnTo>
                <a:lnTo>
                  <a:pt x="1635565" y="162543"/>
                </a:lnTo>
                <a:lnTo>
                  <a:pt x="1636157" y="165409"/>
                </a:lnTo>
                <a:lnTo>
                  <a:pt x="1637508" y="167320"/>
                </a:lnTo>
                <a:lnTo>
                  <a:pt x="1639359" y="168594"/>
                </a:lnTo>
                <a:lnTo>
                  <a:pt x="1643957" y="170009"/>
                </a:lnTo>
                <a:lnTo>
                  <a:pt x="1657468" y="170993"/>
                </a:lnTo>
                <a:lnTo>
                  <a:pt x="1660285" y="170090"/>
                </a:lnTo>
                <a:lnTo>
                  <a:pt x="1671638" y="16256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6"/>
          <p:cNvSpPr/>
          <p:nvPr/>
        </p:nvSpPr>
        <p:spPr>
          <a:xfrm>
            <a:off x="5703570" y="3000631"/>
            <a:ext cx="1602497" cy="239598"/>
          </a:xfrm>
          <a:custGeom>
            <a:avLst/>
            <a:gdLst/>
            <a:ahLst/>
            <a:cxnLst/>
            <a:rect l="0" t="0" r="0" b="0"/>
            <a:pathLst>
              <a:path w="1602497" h="239598">
                <a:moveTo>
                  <a:pt x="0" y="119758"/>
                </a:moveTo>
                <a:lnTo>
                  <a:pt x="18203" y="119758"/>
                </a:lnTo>
                <a:lnTo>
                  <a:pt x="24518" y="118806"/>
                </a:lnTo>
                <a:lnTo>
                  <a:pt x="44036" y="112973"/>
                </a:lnTo>
                <a:lnTo>
                  <a:pt x="71592" y="110469"/>
                </a:lnTo>
                <a:lnTo>
                  <a:pt x="88628" y="104412"/>
                </a:lnTo>
                <a:lnTo>
                  <a:pt x="100033" y="99285"/>
                </a:lnTo>
                <a:lnTo>
                  <a:pt x="117163" y="91044"/>
                </a:lnTo>
                <a:lnTo>
                  <a:pt x="134304" y="82570"/>
                </a:lnTo>
                <a:lnTo>
                  <a:pt x="140971" y="78774"/>
                </a:lnTo>
                <a:lnTo>
                  <a:pt x="148273" y="74338"/>
                </a:lnTo>
                <a:lnTo>
                  <a:pt x="155998" y="69476"/>
                </a:lnTo>
                <a:lnTo>
                  <a:pt x="164006" y="65282"/>
                </a:lnTo>
                <a:lnTo>
                  <a:pt x="180524" y="58081"/>
                </a:lnTo>
                <a:lnTo>
                  <a:pt x="188930" y="53875"/>
                </a:lnTo>
                <a:lnTo>
                  <a:pt x="197390" y="49166"/>
                </a:lnTo>
                <a:lnTo>
                  <a:pt x="205889" y="44122"/>
                </a:lnTo>
                <a:lnTo>
                  <a:pt x="213459" y="39807"/>
                </a:lnTo>
                <a:lnTo>
                  <a:pt x="226950" y="32472"/>
                </a:lnTo>
                <a:lnTo>
                  <a:pt x="241837" y="26037"/>
                </a:lnTo>
                <a:lnTo>
                  <a:pt x="283778" y="9594"/>
                </a:lnTo>
                <a:lnTo>
                  <a:pt x="314905" y="2662"/>
                </a:lnTo>
                <a:lnTo>
                  <a:pt x="356486" y="0"/>
                </a:lnTo>
                <a:lnTo>
                  <a:pt x="361482" y="867"/>
                </a:lnTo>
                <a:lnTo>
                  <a:pt x="374017" y="6638"/>
                </a:lnTo>
                <a:lnTo>
                  <a:pt x="384035" y="11698"/>
                </a:lnTo>
                <a:lnTo>
                  <a:pt x="388420" y="15333"/>
                </a:lnTo>
                <a:lnTo>
                  <a:pt x="392297" y="19662"/>
                </a:lnTo>
                <a:lnTo>
                  <a:pt x="395834" y="24452"/>
                </a:lnTo>
                <a:lnTo>
                  <a:pt x="399144" y="31456"/>
                </a:lnTo>
                <a:lnTo>
                  <a:pt x="402303" y="39935"/>
                </a:lnTo>
                <a:lnTo>
                  <a:pt x="405362" y="49398"/>
                </a:lnTo>
                <a:lnTo>
                  <a:pt x="407401" y="57612"/>
                </a:lnTo>
                <a:lnTo>
                  <a:pt x="408761" y="64992"/>
                </a:lnTo>
                <a:lnTo>
                  <a:pt x="409667" y="71818"/>
                </a:lnTo>
                <a:lnTo>
                  <a:pt x="411224" y="78273"/>
                </a:lnTo>
                <a:lnTo>
                  <a:pt x="413214" y="84482"/>
                </a:lnTo>
                <a:lnTo>
                  <a:pt x="415493" y="90526"/>
                </a:lnTo>
                <a:lnTo>
                  <a:pt x="423252" y="112684"/>
                </a:lnTo>
                <a:lnTo>
                  <a:pt x="425043" y="119805"/>
                </a:lnTo>
                <a:lnTo>
                  <a:pt x="426237" y="126457"/>
                </a:lnTo>
                <a:lnTo>
                  <a:pt x="427033" y="132797"/>
                </a:lnTo>
                <a:lnTo>
                  <a:pt x="428516" y="138928"/>
                </a:lnTo>
                <a:lnTo>
                  <a:pt x="430457" y="144921"/>
                </a:lnTo>
                <a:lnTo>
                  <a:pt x="432703" y="150821"/>
                </a:lnTo>
                <a:lnTo>
                  <a:pt x="436107" y="158564"/>
                </a:lnTo>
                <a:lnTo>
                  <a:pt x="444967" y="177328"/>
                </a:lnTo>
                <a:lnTo>
                  <a:pt x="449045" y="186713"/>
                </a:lnTo>
                <a:lnTo>
                  <a:pt x="452716" y="195827"/>
                </a:lnTo>
                <a:lnTo>
                  <a:pt x="456115" y="204761"/>
                </a:lnTo>
                <a:lnTo>
                  <a:pt x="460287" y="211670"/>
                </a:lnTo>
                <a:lnTo>
                  <a:pt x="464973" y="217228"/>
                </a:lnTo>
                <a:lnTo>
                  <a:pt x="474307" y="225943"/>
                </a:lnTo>
                <a:lnTo>
                  <a:pt x="481630" y="232992"/>
                </a:lnTo>
                <a:lnTo>
                  <a:pt x="485870" y="235252"/>
                </a:lnTo>
                <a:lnTo>
                  <a:pt x="495659" y="237764"/>
                </a:lnTo>
                <a:lnTo>
                  <a:pt x="525922" y="239597"/>
                </a:lnTo>
                <a:lnTo>
                  <a:pt x="538860" y="237155"/>
                </a:lnTo>
                <a:lnTo>
                  <a:pt x="556855" y="230425"/>
                </a:lnTo>
                <a:lnTo>
                  <a:pt x="569436" y="224189"/>
                </a:lnTo>
                <a:lnTo>
                  <a:pt x="576791" y="219859"/>
                </a:lnTo>
                <a:lnTo>
                  <a:pt x="584553" y="215067"/>
                </a:lnTo>
                <a:lnTo>
                  <a:pt x="592584" y="209015"/>
                </a:lnTo>
                <a:lnTo>
                  <a:pt x="600796" y="202123"/>
                </a:lnTo>
                <a:lnTo>
                  <a:pt x="609128" y="194671"/>
                </a:lnTo>
                <a:lnTo>
                  <a:pt x="621350" y="184940"/>
                </a:lnTo>
                <a:lnTo>
                  <a:pt x="694199" y="130518"/>
                </a:lnTo>
                <a:lnTo>
                  <a:pt x="706639" y="122169"/>
                </a:lnTo>
                <a:lnTo>
                  <a:pt x="718743" y="114698"/>
                </a:lnTo>
                <a:lnTo>
                  <a:pt x="730622" y="107812"/>
                </a:lnTo>
                <a:lnTo>
                  <a:pt x="742351" y="100364"/>
                </a:lnTo>
                <a:lnTo>
                  <a:pt x="753980" y="92542"/>
                </a:lnTo>
                <a:lnTo>
                  <a:pt x="765544" y="84469"/>
                </a:lnTo>
                <a:lnTo>
                  <a:pt x="777062" y="77182"/>
                </a:lnTo>
                <a:lnTo>
                  <a:pt x="788551" y="70419"/>
                </a:lnTo>
                <a:lnTo>
                  <a:pt x="800021" y="64006"/>
                </a:lnTo>
                <a:lnTo>
                  <a:pt x="822924" y="51800"/>
                </a:lnTo>
                <a:lnTo>
                  <a:pt x="877774" y="23891"/>
                </a:lnTo>
                <a:lnTo>
                  <a:pt x="890936" y="18699"/>
                </a:lnTo>
                <a:lnTo>
                  <a:pt x="922158" y="11392"/>
                </a:lnTo>
                <a:lnTo>
                  <a:pt x="937216" y="9684"/>
                </a:lnTo>
                <a:lnTo>
                  <a:pt x="950257" y="11464"/>
                </a:lnTo>
                <a:lnTo>
                  <a:pt x="956403" y="13272"/>
                </a:lnTo>
                <a:lnTo>
                  <a:pt x="960499" y="15430"/>
                </a:lnTo>
                <a:lnTo>
                  <a:pt x="963230" y="17821"/>
                </a:lnTo>
                <a:lnTo>
                  <a:pt x="967217" y="23018"/>
                </a:lnTo>
                <a:lnTo>
                  <a:pt x="972164" y="28503"/>
                </a:lnTo>
                <a:lnTo>
                  <a:pt x="974817" y="32251"/>
                </a:lnTo>
                <a:lnTo>
                  <a:pt x="977538" y="36655"/>
                </a:lnTo>
                <a:lnTo>
                  <a:pt x="980304" y="41497"/>
                </a:lnTo>
                <a:lnTo>
                  <a:pt x="982149" y="46629"/>
                </a:lnTo>
                <a:lnTo>
                  <a:pt x="983378" y="51956"/>
                </a:lnTo>
                <a:lnTo>
                  <a:pt x="984198" y="57411"/>
                </a:lnTo>
                <a:lnTo>
                  <a:pt x="985697" y="64859"/>
                </a:lnTo>
                <a:lnTo>
                  <a:pt x="989902" y="83294"/>
                </a:lnTo>
                <a:lnTo>
                  <a:pt x="991405" y="94496"/>
                </a:lnTo>
                <a:lnTo>
                  <a:pt x="992407" y="106727"/>
                </a:lnTo>
                <a:lnTo>
                  <a:pt x="993519" y="130159"/>
                </a:lnTo>
                <a:lnTo>
                  <a:pt x="994014" y="146923"/>
                </a:lnTo>
                <a:lnTo>
                  <a:pt x="994292" y="167072"/>
                </a:lnTo>
                <a:lnTo>
                  <a:pt x="995284" y="173208"/>
                </a:lnTo>
                <a:lnTo>
                  <a:pt x="996897" y="179204"/>
                </a:lnTo>
                <a:lnTo>
                  <a:pt x="998926" y="185107"/>
                </a:lnTo>
                <a:lnTo>
                  <a:pt x="1001230" y="189994"/>
                </a:lnTo>
                <a:lnTo>
                  <a:pt x="1003719" y="194205"/>
                </a:lnTo>
                <a:lnTo>
                  <a:pt x="1008073" y="201423"/>
                </a:lnTo>
                <a:lnTo>
                  <a:pt x="1010007" y="207806"/>
                </a:lnTo>
                <a:lnTo>
                  <a:pt x="1013407" y="213818"/>
                </a:lnTo>
                <a:lnTo>
                  <a:pt x="1015646" y="216755"/>
                </a:lnTo>
                <a:lnTo>
                  <a:pt x="1023216" y="222558"/>
                </a:lnTo>
                <a:lnTo>
                  <a:pt x="1027901" y="225439"/>
                </a:lnTo>
                <a:lnTo>
                  <a:pt x="1038187" y="228640"/>
                </a:lnTo>
                <a:lnTo>
                  <a:pt x="1060313" y="230695"/>
                </a:lnTo>
                <a:lnTo>
                  <a:pt x="1071642" y="228436"/>
                </a:lnTo>
                <a:lnTo>
                  <a:pt x="1082075" y="224257"/>
                </a:lnTo>
                <a:lnTo>
                  <a:pt x="1089888" y="219225"/>
                </a:lnTo>
                <a:lnTo>
                  <a:pt x="1101614" y="213813"/>
                </a:lnTo>
                <a:lnTo>
                  <a:pt x="1115399" y="207281"/>
                </a:lnTo>
                <a:lnTo>
                  <a:pt x="1121742" y="202872"/>
                </a:lnTo>
                <a:lnTo>
                  <a:pt x="1127875" y="198027"/>
                </a:lnTo>
                <a:lnTo>
                  <a:pt x="1134821" y="192893"/>
                </a:lnTo>
                <a:lnTo>
                  <a:pt x="1150160" y="182108"/>
                </a:lnTo>
                <a:lnTo>
                  <a:pt x="1184242" y="158709"/>
                </a:lnTo>
                <a:lnTo>
                  <a:pt x="1204827" y="143737"/>
                </a:lnTo>
                <a:lnTo>
                  <a:pt x="1214698" y="135744"/>
                </a:lnTo>
                <a:lnTo>
                  <a:pt x="1224136" y="127558"/>
                </a:lnTo>
                <a:lnTo>
                  <a:pt x="1233285" y="119243"/>
                </a:lnTo>
                <a:lnTo>
                  <a:pt x="1242243" y="111795"/>
                </a:lnTo>
                <a:lnTo>
                  <a:pt x="1251072" y="104925"/>
                </a:lnTo>
                <a:lnTo>
                  <a:pt x="1259815" y="98439"/>
                </a:lnTo>
                <a:lnTo>
                  <a:pt x="1269454" y="92211"/>
                </a:lnTo>
                <a:lnTo>
                  <a:pt x="1279691" y="86154"/>
                </a:lnTo>
                <a:lnTo>
                  <a:pt x="1290324" y="80210"/>
                </a:lnTo>
                <a:lnTo>
                  <a:pt x="1317379" y="65987"/>
                </a:lnTo>
                <a:lnTo>
                  <a:pt x="1372213" y="38123"/>
                </a:lnTo>
                <a:lnTo>
                  <a:pt x="1391240" y="31089"/>
                </a:lnTo>
                <a:lnTo>
                  <a:pt x="1412662" y="27129"/>
                </a:lnTo>
                <a:lnTo>
                  <a:pt x="1418976" y="26573"/>
                </a:lnTo>
                <a:lnTo>
                  <a:pt x="1424139" y="27155"/>
                </a:lnTo>
                <a:lnTo>
                  <a:pt x="1428534" y="28495"/>
                </a:lnTo>
                <a:lnTo>
                  <a:pt x="1432416" y="30341"/>
                </a:lnTo>
                <a:lnTo>
                  <a:pt x="1435004" y="32525"/>
                </a:lnTo>
                <a:lnTo>
                  <a:pt x="1436729" y="34932"/>
                </a:lnTo>
                <a:lnTo>
                  <a:pt x="1437879" y="37490"/>
                </a:lnTo>
                <a:lnTo>
                  <a:pt x="1438646" y="41101"/>
                </a:lnTo>
                <a:lnTo>
                  <a:pt x="1439157" y="45412"/>
                </a:lnTo>
                <a:lnTo>
                  <a:pt x="1439498" y="50192"/>
                </a:lnTo>
                <a:lnTo>
                  <a:pt x="1439725" y="55283"/>
                </a:lnTo>
                <a:lnTo>
                  <a:pt x="1439977" y="66021"/>
                </a:lnTo>
                <a:lnTo>
                  <a:pt x="1442630" y="97462"/>
                </a:lnTo>
                <a:lnTo>
                  <a:pt x="1444671" y="119182"/>
                </a:lnTo>
                <a:lnTo>
                  <a:pt x="1446984" y="133662"/>
                </a:lnTo>
                <a:lnTo>
                  <a:pt x="1449478" y="143315"/>
                </a:lnTo>
                <a:lnTo>
                  <a:pt x="1452094" y="149750"/>
                </a:lnTo>
                <a:lnTo>
                  <a:pt x="1455742" y="154040"/>
                </a:lnTo>
                <a:lnTo>
                  <a:pt x="1460080" y="156901"/>
                </a:lnTo>
                <a:lnTo>
                  <a:pt x="1464876" y="158808"/>
                </a:lnTo>
                <a:lnTo>
                  <a:pt x="1469027" y="159126"/>
                </a:lnTo>
                <a:lnTo>
                  <a:pt x="1472746" y="158386"/>
                </a:lnTo>
                <a:lnTo>
                  <a:pt x="1476178" y="156940"/>
                </a:lnTo>
                <a:lnTo>
                  <a:pt x="1486086" y="149309"/>
                </a:lnTo>
                <a:lnTo>
                  <a:pt x="1517415" y="123050"/>
                </a:lnTo>
                <a:lnTo>
                  <a:pt x="1541499" y="101854"/>
                </a:lnTo>
                <a:lnTo>
                  <a:pt x="1550588" y="93534"/>
                </a:lnTo>
                <a:lnTo>
                  <a:pt x="1558553" y="87988"/>
                </a:lnTo>
                <a:lnTo>
                  <a:pt x="1572482" y="81826"/>
                </a:lnTo>
                <a:lnTo>
                  <a:pt x="1582483" y="76547"/>
                </a:lnTo>
                <a:lnTo>
                  <a:pt x="1586484" y="73806"/>
                </a:lnTo>
                <a:lnTo>
                  <a:pt x="1590103" y="72931"/>
                </a:lnTo>
                <a:lnTo>
                  <a:pt x="1593469" y="73300"/>
                </a:lnTo>
                <a:lnTo>
                  <a:pt x="1596665" y="74499"/>
                </a:lnTo>
                <a:lnTo>
                  <a:pt x="1598796" y="77203"/>
                </a:lnTo>
                <a:lnTo>
                  <a:pt x="1600216" y="80911"/>
                </a:lnTo>
                <a:lnTo>
                  <a:pt x="1601163" y="85288"/>
                </a:lnTo>
                <a:lnTo>
                  <a:pt x="1601794" y="90110"/>
                </a:lnTo>
                <a:lnTo>
                  <a:pt x="1602215" y="95231"/>
                </a:lnTo>
                <a:lnTo>
                  <a:pt x="1602496" y="100549"/>
                </a:lnTo>
                <a:lnTo>
                  <a:pt x="1601731" y="107905"/>
                </a:lnTo>
                <a:lnTo>
                  <a:pt x="1600267" y="116618"/>
                </a:lnTo>
                <a:lnTo>
                  <a:pt x="1598340" y="126238"/>
                </a:lnTo>
                <a:lnTo>
                  <a:pt x="1596103" y="134556"/>
                </a:lnTo>
                <a:lnTo>
                  <a:pt x="1593659" y="142006"/>
                </a:lnTo>
                <a:lnTo>
                  <a:pt x="1585912" y="17119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7"/>
          <p:cNvSpPr/>
          <p:nvPr/>
        </p:nvSpPr>
        <p:spPr>
          <a:xfrm>
            <a:off x="7580947" y="2940367"/>
            <a:ext cx="240031" cy="318919"/>
          </a:xfrm>
          <a:custGeom>
            <a:avLst/>
            <a:gdLst/>
            <a:ahLst/>
            <a:cxnLst/>
            <a:rect l="0" t="0" r="0" b="0"/>
            <a:pathLst>
              <a:path w="240031" h="318919">
                <a:moveTo>
                  <a:pt x="240030" y="0"/>
                </a:moveTo>
                <a:lnTo>
                  <a:pt x="226378" y="9102"/>
                </a:lnTo>
                <a:lnTo>
                  <a:pt x="221403" y="13688"/>
                </a:lnTo>
                <a:lnTo>
                  <a:pt x="217135" y="18650"/>
                </a:lnTo>
                <a:lnTo>
                  <a:pt x="213336" y="23864"/>
                </a:lnTo>
                <a:lnTo>
                  <a:pt x="209852" y="29244"/>
                </a:lnTo>
                <a:lnTo>
                  <a:pt x="206576" y="34736"/>
                </a:lnTo>
                <a:lnTo>
                  <a:pt x="203440" y="40303"/>
                </a:lnTo>
                <a:lnTo>
                  <a:pt x="199444" y="45918"/>
                </a:lnTo>
                <a:lnTo>
                  <a:pt x="194876" y="51567"/>
                </a:lnTo>
                <a:lnTo>
                  <a:pt x="189925" y="57238"/>
                </a:lnTo>
                <a:lnTo>
                  <a:pt x="184719" y="62924"/>
                </a:lnTo>
                <a:lnTo>
                  <a:pt x="173855" y="74321"/>
                </a:lnTo>
                <a:lnTo>
                  <a:pt x="169243" y="80027"/>
                </a:lnTo>
                <a:lnTo>
                  <a:pt x="165216" y="85737"/>
                </a:lnTo>
                <a:lnTo>
                  <a:pt x="161579" y="91448"/>
                </a:lnTo>
                <a:lnTo>
                  <a:pt x="157249" y="97160"/>
                </a:lnTo>
                <a:lnTo>
                  <a:pt x="152458" y="102873"/>
                </a:lnTo>
                <a:lnTo>
                  <a:pt x="147359" y="108587"/>
                </a:lnTo>
                <a:lnTo>
                  <a:pt x="142054" y="115254"/>
                </a:lnTo>
                <a:lnTo>
                  <a:pt x="136612" y="122556"/>
                </a:lnTo>
                <a:lnTo>
                  <a:pt x="131081" y="130282"/>
                </a:lnTo>
                <a:lnTo>
                  <a:pt x="125487" y="137337"/>
                </a:lnTo>
                <a:lnTo>
                  <a:pt x="119853" y="143945"/>
                </a:lnTo>
                <a:lnTo>
                  <a:pt x="114192" y="150256"/>
                </a:lnTo>
                <a:lnTo>
                  <a:pt x="107561" y="159226"/>
                </a:lnTo>
                <a:lnTo>
                  <a:pt x="100282" y="169968"/>
                </a:lnTo>
                <a:lnTo>
                  <a:pt x="92572" y="181892"/>
                </a:lnTo>
                <a:lnTo>
                  <a:pt x="86480" y="191746"/>
                </a:lnTo>
                <a:lnTo>
                  <a:pt x="81466" y="200221"/>
                </a:lnTo>
                <a:lnTo>
                  <a:pt x="77170" y="207776"/>
                </a:lnTo>
                <a:lnTo>
                  <a:pt x="72402" y="214717"/>
                </a:lnTo>
                <a:lnTo>
                  <a:pt x="67318" y="221250"/>
                </a:lnTo>
                <a:lnTo>
                  <a:pt x="62023" y="227510"/>
                </a:lnTo>
                <a:lnTo>
                  <a:pt x="57541" y="233588"/>
                </a:lnTo>
                <a:lnTo>
                  <a:pt x="53601" y="239546"/>
                </a:lnTo>
                <a:lnTo>
                  <a:pt x="50022" y="245422"/>
                </a:lnTo>
                <a:lnTo>
                  <a:pt x="46683" y="251245"/>
                </a:lnTo>
                <a:lnTo>
                  <a:pt x="40433" y="262795"/>
                </a:lnTo>
                <a:lnTo>
                  <a:pt x="34481" y="271738"/>
                </a:lnTo>
                <a:lnTo>
                  <a:pt x="28659" y="279840"/>
                </a:lnTo>
                <a:lnTo>
                  <a:pt x="22898" y="289791"/>
                </a:lnTo>
                <a:lnTo>
                  <a:pt x="19702" y="298023"/>
                </a:lnTo>
                <a:lnTo>
                  <a:pt x="18850" y="301552"/>
                </a:lnTo>
                <a:lnTo>
                  <a:pt x="15363" y="308013"/>
                </a:lnTo>
                <a:lnTo>
                  <a:pt x="13100" y="311070"/>
                </a:lnTo>
                <a:lnTo>
                  <a:pt x="10638" y="313108"/>
                </a:lnTo>
                <a:lnTo>
                  <a:pt x="8044" y="314466"/>
                </a:lnTo>
                <a:lnTo>
                  <a:pt x="5363" y="315371"/>
                </a:lnTo>
                <a:lnTo>
                  <a:pt x="3576" y="316927"/>
                </a:lnTo>
                <a:lnTo>
                  <a:pt x="2384" y="318918"/>
                </a:lnTo>
                <a:lnTo>
                  <a:pt x="0" y="31718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8"/>
          <p:cNvSpPr/>
          <p:nvPr/>
        </p:nvSpPr>
        <p:spPr>
          <a:xfrm>
            <a:off x="6740842" y="2511742"/>
            <a:ext cx="214314" cy="312212"/>
          </a:xfrm>
          <a:custGeom>
            <a:avLst/>
            <a:gdLst/>
            <a:ahLst/>
            <a:cxnLst/>
            <a:rect l="0" t="0" r="0" b="0"/>
            <a:pathLst>
              <a:path w="214314" h="312212">
                <a:moveTo>
                  <a:pt x="214313" y="0"/>
                </a:moveTo>
                <a:lnTo>
                  <a:pt x="214313" y="4551"/>
                </a:lnTo>
                <a:lnTo>
                  <a:pt x="213360" y="6844"/>
                </a:lnTo>
                <a:lnTo>
                  <a:pt x="207469" y="15575"/>
                </a:lnTo>
                <a:lnTo>
                  <a:pt x="202381" y="24702"/>
                </a:lnTo>
                <a:lnTo>
                  <a:pt x="194161" y="40551"/>
                </a:lnTo>
                <a:lnTo>
                  <a:pt x="188529" y="49138"/>
                </a:lnTo>
                <a:lnTo>
                  <a:pt x="181899" y="57081"/>
                </a:lnTo>
                <a:lnTo>
                  <a:pt x="177463" y="61867"/>
                </a:lnTo>
                <a:lnTo>
                  <a:pt x="172601" y="66962"/>
                </a:lnTo>
                <a:lnTo>
                  <a:pt x="168407" y="73217"/>
                </a:lnTo>
                <a:lnTo>
                  <a:pt x="164659" y="80243"/>
                </a:lnTo>
                <a:lnTo>
                  <a:pt x="161208" y="87786"/>
                </a:lnTo>
                <a:lnTo>
                  <a:pt x="157002" y="94719"/>
                </a:lnTo>
                <a:lnTo>
                  <a:pt x="152293" y="101246"/>
                </a:lnTo>
                <a:lnTo>
                  <a:pt x="147249" y="107502"/>
                </a:lnTo>
                <a:lnTo>
                  <a:pt x="142933" y="114531"/>
                </a:lnTo>
                <a:lnTo>
                  <a:pt x="139103" y="122074"/>
                </a:lnTo>
                <a:lnTo>
                  <a:pt x="135599" y="129960"/>
                </a:lnTo>
                <a:lnTo>
                  <a:pt x="131357" y="138075"/>
                </a:lnTo>
                <a:lnTo>
                  <a:pt x="126624" y="146343"/>
                </a:lnTo>
                <a:lnTo>
                  <a:pt x="121563" y="154712"/>
                </a:lnTo>
                <a:lnTo>
                  <a:pt x="116285" y="162196"/>
                </a:lnTo>
                <a:lnTo>
                  <a:pt x="110861" y="169091"/>
                </a:lnTo>
                <a:lnTo>
                  <a:pt x="105340" y="175592"/>
                </a:lnTo>
                <a:lnTo>
                  <a:pt x="99754" y="182784"/>
                </a:lnTo>
                <a:lnTo>
                  <a:pt x="94126" y="190436"/>
                </a:lnTo>
                <a:lnTo>
                  <a:pt x="88468" y="198395"/>
                </a:lnTo>
                <a:lnTo>
                  <a:pt x="80886" y="210368"/>
                </a:lnTo>
                <a:lnTo>
                  <a:pt x="62302" y="241452"/>
                </a:lnTo>
                <a:lnTo>
                  <a:pt x="48962" y="264792"/>
                </a:lnTo>
                <a:lnTo>
                  <a:pt x="44072" y="273683"/>
                </a:lnTo>
                <a:lnTo>
                  <a:pt x="39858" y="280563"/>
                </a:lnTo>
                <a:lnTo>
                  <a:pt x="36097" y="286102"/>
                </a:lnTo>
                <a:lnTo>
                  <a:pt x="32638" y="290747"/>
                </a:lnTo>
                <a:lnTo>
                  <a:pt x="28426" y="294796"/>
                </a:lnTo>
                <a:lnTo>
                  <a:pt x="23713" y="298449"/>
                </a:lnTo>
                <a:lnTo>
                  <a:pt x="18666" y="301836"/>
                </a:lnTo>
                <a:lnTo>
                  <a:pt x="14349" y="305046"/>
                </a:lnTo>
                <a:lnTo>
                  <a:pt x="10519" y="308139"/>
                </a:lnTo>
                <a:lnTo>
                  <a:pt x="7012" y="311154"/>
                </a:lnTo>
                <a:lnTo>
                  <a:pt x="4675" y="312211"/>
                </a:lnTo>
                <a:lnTo>
                  <a:pt x="3117" y="311963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59"/>
          <p:cNvSpPr/>
          <p:nvPr/>
        </p:nvSpPr>
        <p:spPr>
          <a:xfrm>
            <a:off x="6732269" y="2168886"/>
            <a:ext cx="360047" cy="161438"/>
          </a:xfrm>
          <a:custGeom>
            <a:avLst/>
            <a:gdLst/>
            <a:ahLst/>
            <a:cxnLst/>
            <a:rect l="0" t="0" r="0" b="0"/>
            <a:pathLst>
              <a:path w="360047" h="161438">
                <a:moveTo>
                  <a:pt x="0" y="77109"/>
                </a:moveTo>
                <a:lnTo>
                  <a:pt x="0" y="50415"/>
                </a:lnTo>
                <a:lnTo>
                  <a:pt x="954" y="47883"/>
                </a:lnTo>
                <a:lnTo>
                  <a:pt x="2541" y="46195"/>
                </a:lnTo>
                <a:lnTo>
                  <a:pt x="6844" y="43367"/>
                </a:lnTo>
                <a:lnTo>
                  <a:pt x="11932" y="38935"/>
                </a:lnTo>
                <a:lnTo>
                  <a:pt x="17368" y="33790"/>
                </a:lnTo>
                <a:lnTo>
                  <a:pt x="20152" y="31084"/>
                </a:lnTo>
                <a:lnTo>
                  <a:pt x="23913" y="28328"/>
                </a:lnTo>
                <a:lnTo>
                  <a:pt x="28324" y="25538"/>
                </a:lnTo>
                <a:lnTo>
                  <a:pt x="33171" y="22726"/>
                </a:lnTo>
                <a:lnTo>
                  <a:pt x="40212" y="19899"/>
                </a:lnTo>
                <a:lnTo>
                  <a:pt x="48715" y="17061"/>
                </a:lnTo>
                <a:lnTo>
                  <a:pt x="58194" y="14217"/>
                </a:lnTo>
                <a:lnTo>
                  <a:pt x="66419" y="11368"/>
                </a:lnTo>
                <a:lnTo>
                  <a:pt x="73807" y="8517"/>
                </a:lnTo>
                <a:lnTo>
                  <a:pt x="80638" y="5663"/>
                </a:lnTo>
                <a:lnTo>
                  <a:pt x="87096" y="3761"/>
                </a:lnTo>
                <a:lnTo>
                  <a:pt x="93307" y="2493"/>
                </a:lnTo>
                <a:lnTo>
                  <a:pt x="99352" y="1647"/>
                </a:lnTo>
                <a:lnTo>
                  <a:pt x="105288" y="1083"/>
                </a:lnTo>
                <a:lnTo>
                  <a:pt x="111149" y="708"/>
                </a:lnTo>
                <a:lnTo>
                  <a:pt x="116963" y="457"/>
                </a:lnTo>
                <a:lnTo>
                  <a:pt x="131041" y="179"/>
                </a:lnTo>
                <a:lnTo>
                  <a:pt x="154261" y="0"/>
                </a:lnTo>
                <a:lnTo>
                  <a:pt x="164128" y="2516"/>
                </a:lnTo>
                <a:lnTo>
                  <a:pt x="176884" y="7341"/>
                </a:lnTo>
                <a:lnTo>
                  <a:pt x="181168" y="10541"/>
                </a:lnTo>
                <a:lnTo>
                  <a:pt x="183644" y="12728"/>
                </a:lnTo>
                <a:lnTo>
                  <a:pt x="185294" y="15138"/>
                </a:lnTo>
                <a:lnTo>
                  <a:pt x="186395" y="17697"/>
                </a:lnTo>
                <a:lnTo>
                  <a:pt x="187128" y="20356"/>
                </a:lnTo>
                <a:lnTo>
                  <a:pt x="186665" y="23081"/>
                </a:lnTo>
                <a:lnTo>
                  <a:pt x="185404" y="25850"/>
                </a:lnTo>
                <a:lnTo>
                  <a:pt x="183610" y="28649"/>
                </a:lnTo>
                <a:lnTo>
                  <a:pt x="182414" y="31467"/>
                </a:lnTo>
                <a:lnTo>
                  <a:pt x="181617" y="34298"/>
                </a:lnTo>
                <a:lnTo>
                  <a:pt x="181086" y="37138"/>
                </a:lnTo>
                <a:lnTo>
                  <a:pt x="178826" y="39984"/>
                </a:lnTo>
                <a:lnTo>
                  <a:pt x="175416" y="42834"/>
                </a:lnTo>
                <a:lnTo>
                  <a:pt x="171236" y="45686"/>
                </a:lnTo>
                <a:lnTo>
                  <a:pt x="167498" y="49493"/>
                </a:lnTo>
                <a:lnTo>
                  <a:pt x="164053" y="53936"/>
                </a:lnTo>
                <a:lnTo>
                  <a:pt x="160804" y="58803"/>
                </a:lnTo>
                <a:lnTo>
                  <a:pt x="157685" y="63000"/>
                </a:lnTo>
                <a:lnTo>
                  <a:pt x="154654" y="66750"/>
                </a:lnTo>
                <a:lnTo>
                  <a:pt x="151681" y="70203"/>
                </a:lnTo>
                <a:lnTo>
                  <a:pt x="115640" y="106918"/>
                </a:lnTo>
                <a:lnTo>
                  <a:pt x="103763" y="117937"/>
                </a:lnTo>
                <a:lnTo>
                  <a:pt x="93941" y="126235"/>
                </a:lnTo>
                <a:lnTo>
                  <a:pt x="85487" y="132719"/>
                </a:lnTo>
                <a:lnTo>
                  <a:pt x="79852" y="137995"/>
                </a:lnTo>
                <a:lnTo>
                  <a:pt x="76095" y="142464"/>
                </a:lnTo>
                <a:lnTo>
                  <a:pt x="70065" y="151931"/>
                </a:lnTo>
                <a:lnTo>
                  <a:pt x="70523" y="153660"/>
                </a:lnTo>
                <a:lnTo>
                  <a:pt x="73571" y="158121"/>
                </a:lnTo>
                <a:lnTo>
                  <a:pt x="76092" y="161437"/>
                </a:lnTo>
                <a:lnTo>
                  <a:pt x="81762" y="159673"/>
                </a:lnTo>
                <a:lnTo>
                  <a:pt x="85941" y="157869"/>
                </a:lnTo>
                <a:lnTo>
                  <a:pt x="95663" y="155865"/>
                </a:lnTo>
                <a:lnTo>
                  <a:pt x="100923" y="155330"/>
                </a:lnTo>
                <a:lnTo>
                  <a:pt x="109193" y="154021"/>
                </a:lnTo>
                <a:lnTo>
                  <a:pt x="131080" y="150027"/>
                </a:lnTo>
                <a:lnTo>
                  <a:pt x="145490" y="146676"/>
                </a:lnTo>
                <a:lnTo>
                  <a:pt x="179280" y="137872"/>
                </a:lnTo>
                <a:lnTo>
                  <a:pt x="196673" y="133810"/>
                </a:lnTo>
                <a:lnTo>
                  <a:pt x="213982" y="130150"/>
                </a:lnTo>
                <a:lnTo>
                  <a:pt x="231238" y="126757"/>
                </a:lnTo>
                <a:lnTo>
                  <a:pt x="245598" y="124495"/>
                </a:lnTo>
                <a:lnTo>
                  <a:pt x="258030" y="122987"/>
                </a:lnTo>
                <a:lnTo>
                  <a:pt x="269176" y="121982"/>
                </a:lnTo>
                <a:lnTo>
                  <a:pt x="278510" y="120359"/>
                </a:lnTo>
                <a:lnTo>
                  <a:pt x="286639" y="118325"/>
                </a:lnTo>
                <a:lnTo>
                  <a:pt x="293963" y="116016"/>
                </a:lnTo>
                <a:lnTo>
                  <a:pt x="300750" y="114477"/>
                </a:lnTo>
                <a:lnTo>
                  <a:pt x="307181" y="113451"/>
                </a:lnTo>
                <a:lnTo>
                  <a:pt x="313373" y="112767"/>
                </a:lnTo>
                <a:lnTo>
                  <a:pt x="322792" y="112006"/>
                </a:lnTo>
                <a:lnTo>
                  <a:pt x="333450" y="111579"/>
                </a:lnTo>
                <a:lnTo>
                  <a:pt x="336601" y="111519"/>
                </a:lnTo>
                <a:lnTo>
                  <a:pt x="339653" y="112431"/>
                </a:lnTo>
                <a:lnTo>
                  <a:pt x="345585" y="115985"/>
                </a:lnTo>
                <a:lnTo>
                  <a:pt x="351396" y="120739"/>
                </a:lnTo>
                <a:lnTo>
                  <a:pt x="360046" y="12854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60"/>
          <p:cNvSpPr/>
          <p:nvPr/>
        </p:nvSpPr>
        <p:spPr>
          <a:xfrm>
            <a:off x="7923847" y="2948939"/>
            <a:ext cx="221695" cy="303849"/>
          </a:xfrm>
          <a:custGeom>
            <a:avLst/>
            <a:gdLst/>
            <a:ahLst/>
            <a:cxnLst/>
            <a:rect l="0" t="0" r="0" b="0"/>
            <a:pathLst>
              <a:path w="221695" h="303849">
                <a:moveTo>
                  <a:pt x="214312" y="0"/>
                </a:moveTo>
                <a:lnTo>
                  <a:pt x="218863" y="4552"/>
                </a:lnTo>
                <a:lnTo>
                  <a:pt x="220204" y="7797"/>
                </a:lnTo>
                <a:lnTo>
                  <a:pt x="221694" y="16483"/>
                </a:lnTo>
                <a:lnTo>
                  <a:pt x="221138" y="20514"/>
                </a:lnTo>
                <a:lnTo>
                  <a:pt x="219816" y="24154"/>
                </a:lnTo>
                <a:lnTo>
                  <a:pt x="216758" y="30738"/>
                </a:lnTo>
                <a:lnTo>
                  <a:pt x="215400" y="36839"/>
                </a:lnTo>
                <a:lnTo>
                  <a:pt x="213132" y="41705"/>
                </a:lnTo>
                <a:lnTo>
                  <a:pt x="209716" y="47806"/>
                </a:lnTo>
                <a:lnTo>
                  <a:pt x="205533" y="54731"/>
                </a:lnTo>
                <a:lnTo>
                  <a:pt x="201791" y="61252"/>
                </a:lnTo>
                <a:lnTo>
                  <a:pt x="195096" y="73579"/>
                </a:lnTo>
                <a:lnTo>
                  <a:pt x="191024" y="79533"/>
                </a:lnTo>
                <a:lnTo>
                  <a:pt x="186404" y="85407"/>
                </a:lnTo>
                <a:lnTo>
                  <a:pt x="181420" y="91228"/>
                </a:lnTo>
                <a:lnTo>
                  <a:pt x="168262" y="107856"/>
                </a:lnTo>
                <a:lnTo>
                  <a:pt x="160752" y="117624"/>
                </a:lnTo>
                <a:lnTo>
                  <a:pt x="152888" y="126042"/>
                </a:lnTo>
                <a:lnTo>
                  <a:pt x="144788" y="133558"/>
                </a:lnTo>
                <a:lnTo>
                  <a:pt x="136530" y="140474"/>
                </a:lnTo>
                <a:lnTo>
                  <a:pt x="130073" y="146989"/>
                </a:lnTo>
                <a:lnTo>
                  <a:pt x="124815" y="153238"/>
                </a:lnTo>
                <a:lnTo>
                  <a:pt x="120357" y="159309"/>
                </a:lnTo>
                <a:lnTo>
                  <a:pt x="115480" y="165261"/>
                </a:lnTo>
                <a:lnTo>
                  <a:pt x="110325" y="171134"/>
                </a:lnTo>
                <a:lnTo>
                  <a:pt x="104982" y="176955"/>
                </a:lnTo>
                <a:lnTo>
                  <a:pt x="97611" y="186550"/>
                </a:lnTo>
                <a:lnTo>
                  <a:pt x="88887" y="198662"/>
                </a:lnTo>
                <a:lnTo>
                  <a:pt x="79260" y="212451"/>
                </a:lnTo>
                <a:lnTo>
                  <a:pt x="70937" y="223550"/>
                </a:lnTo>
                <a:lnTo>
                  <a:pt x="63485" y="232853"/>
                </a:lnTo>
                <a:lnTo>
                  <a:pt x="56611" y="240961"/>
                </a:lnTo>
                <a:lnTo>
                  <a:pt x="50123" y="249223"/>
                </a:lnTo>
                <a:lnTo>
                  <a:pt x="43893" y="257589"/>
                </a:lnTo>
                <a:lnTo>
                  <a:pt x="37834" y="266024"/>
                </a:lnTo>
                <a:lnTo>
                  <a:pt x="32843" y="272599"/>
                </a:lnTo>
                <a:lnTo>
                  <a:pt x="28562" y="277935"/>
                </a:lnTo>
                <a:lnTo>
                  <a:pt x="24757" y="282446"/>
                </a:lnTo>
                <a:lnTo>
                  <a:pt x="20315" y="287357"/>
                </a:lnTo>
                <a:lnTo>
                  <a:pt x="4577" y="303848"/>
                </a:lnTo>
                <a:lnTo>
                  <a:pt x="0" y="29146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61"/>
          <p:cNvSpPr/>
          <p:nvPr/>
        </p:nvSpPr>
        <p:spPr>
          <a:xfrm>
            <a:off x="5883592" y="2451735"/>
            <a:ext cx="282893" cy="334328"/>
          </a:xfrm>
          <a:custGeom>
            <a:avLst/>
            <a:gdLst/>
            <a:ahLst/>
            <a:cxnLst/>
            <a:rect l="0" t="0" r="0" b="0"/>
            <a:pathLst>
              <a:path w="282893" h="334328">
                <a:moveTo>
                  <a:pt x="282892" y="0"/>
                </a:moveTo>
                <a:lnTo>
                  <a:pt x="273791" y="13652"/>
                </a:lnTo>
                <a:lnTo>
                  <a:pt x="266782" y="22895"/>
                </a:lnTo>
                <a:lnTo>
                  <a:pt x="259540" y="31130"/>
                </a:lnTo>
                <a:lnTo>
                  <a:pt x="249971" y="41140"/>
                </a:lnTo>
                <a:lnTo>
                  <a:pt x="245705" y="46477"/>
                </a:lnTo>
                <a:lnTo>
                  <a:pt x="241908" y="51939"/>
                </a:lnTo>
                <a:lnTo>
                  <a:pt x="238425" y="57486"/>
                </a:lnTo>
                <a:lnTo>
                  <a:pt x="234198" y="63089"/>
                </a:lnTo>
                <a:lnTo>
                  <a:pt x="229474" y="68729"/>
                </a:lnTo>
                <a:lnTo>
                  <a:pt x="224421" y="74394"/>
                </a:lnTo>
                <a:lnTo>
                  <a:pt x="220099" y="80076"/>
                </a:lnTo>
                <a:lnTo>
                  <a:pt x="216265" y="85769"/>
                </a:lnTo>
                <a:lnTo>
                  <a:pt x="212756" y="91469"/>
                </a:lnTo>
                <a:lnTo>
                  <a:pt x="208512" y="97174"/>
                </a:lnTo>
                <a:lnTo>
                  <a:pt x="203779" y="102883"/>
                </a:lnTo>
                <a:lnTo>
                  <a:pt x="198717" y="108593"/>
                </a:lnTo>
                <a:lnTo>
                  <a:pt x="188014" y="120018"/>
                </a:lnTo>
                <a:lnTo>
                  <a:pt x="165620" y="142875"/>
                </a:lnTo>
                <a:lnTo>
                  <a:pt x="160896" y="149543"/>
                </a:lnTo>
                <a:lnTo>
                  <a:pt x="156794" y="156845"/>
                </a:lnTo>
                <a:lnTo>
                  <a:pt x="153107" y="164571"/>
                </a:lnTo>
                <a:lnTo>
                  <a:pt x="148744" y="171626"/>
                </a:lnTo>
                <a:lnTo>
                  <a:pt x="143930" y="178235"/>
                </a:lnTo>
                <a:lnTo>
                  <a:pt x="138816" y="184546"/>
                </a:lnTo>
                <a:lnTo>
                  <a:pt x="133501" y="191610"/>
                </a:lnTo>
                <a:lnTo>
                  <a:pt x="122516" y="207080"/>
                </a:lnTo>
                <a:lnTo>
                  <a:pt x="116920" y="214253"/>
                </a:lnTo>
                <a:lnTo>
                  <a:pt x="111285" y="220940"/>
                </a:lnTo>
                <a:lnTo>
                  <a:pt x="105622" y="227303"/>
                </a:lnTo>
                <a:lnTo>
                  <a:pt x="100895" y="233451"/>
                </a:lnTo>
                <a:lnTo>
                  <a:pt x="96791" y="239454"/>
                </a:lnTo>
                <a:lnTo>
                  <a:pt x="93102" y="245361"/>
                </a:lnTo>
                <a:lnTo>
                  <a:pt x="88738" y="251204"/>
                </a:lnTo>
                <a:lnTo>
                  <a:pt x="83924" y="257004"/>
                </a:lnTo>
                <a:lnTo>
                  <a:pt x="78809" y="262776"/>
                </a:lnTo>
                <a:lnTo>
                  <a:pt x="74447" y="268529"/>
                </a:lnTo>
                <a:lnTo>
                  <a:pt x="70587" y="274269"/>
                </a:lnTo>
                <a:lnTo>
                  <a:pt x="67060" y="280001"/>
                </a:lnTo>
                <a:lnTo>
                  <a:pt x="62804" y="284775"/>
                </a:lnTo>
                <a:lnTo>
                  <a:pt x="58062" y="288910"/>
                </a:lnTo>
                <a:lnTo>
                  <a:pt x="52996" y="292619"/>
                </a:lnTo>
                <a:lnTo>
                  <a:pt x="47713" y="297949"/>
                </a:lnTo>
                <a:lnTo>
                  <a:pt x="42286" y="304360"/>
                </a:lnTo>
                <a:lnTo>
                  <a:pt x="36763" y="311491"/>
                </a:lnTo>
                <a:lnTo>
                  <a:pt x="28087" y="319416"/>
                </a:lnTo>
                <a:lnTo>
                  <a:pt x="24439" y="321529"/>
                </a:lnTo>
                <a:lnTo>
                  <a:pt x="22008" y="323890"/>
                </a:lnTo>
                <a:lnTo>
                  <a:pt x="20387" y="326416"/>
                </a:lnTo>
                <a:lnTo>
                  <a:pt x="19306" y="329053"/>
                </a:lnTo>
                <a:lnTo>
                  <a:pt x="17634" y="330811"/>
                </a:lnTo>
                <a:lnTo>
                  <a:pt x="15566" y="331983"/>
                </a:lnTo>
                <a:lnTo>
                  <a:pt x="9954" y="333864"/>
                </a:lnTo>
                <a:lnTo>
                  <a:pt x="6646" y="334121"/>
                </a:lnTo>
                <a:lnTo>
                  <a:pt x="0" y="33432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62"/>
          <p:cNvSpPr/>
          <p:nvPr/>
        </p:nvSpPr>
        <p:spPr>
          <a:xfrm>
            <a:off x="5772196" y="2103895"/>
            <a:ext cx="274275" cy="107457"/>
          </a:xfrm>
          <a:custGeom>
            <a:avLst/>
            <a:gdLst/>
            <a:ahLst/>
            <a:cxnLst/>
            <a:rect l="0" t="0" r="0" b="0"/>
            <a:pathLst>
              <a:path w="274275" h="107457">
                <a:moveTo>
                  <a:pt x="85679" y="4940"/>
                </a:moveTo>
                <a:lnTo>
                  <a:pt x="76577" y="389"/>
                </a:lnTo>
                <a:lnTo>
                  <a:pt x="73895" y="0"/>
                </a:lnTo>
                <a:lnTo>
                  <a:pt x="72108" y="694"/>
                </a:lnTo>
                <a:lnTo>
                  <a:pt x="70917" y="2109"/>
                </a:lnTo>
                <a:lnTo>
                  <a:pt x="64512" y="8762"/>
                </a:lnTo>
                <a:lnTo>
                  <a:pt x="60138" y="13203"/>
                </a:lnTo>
                <a:lnTo>
                  <a:pt x="56269" y="16163"/>
                </a:lnTo>
                <a:lnTo>
                  <a:pt x="49430" y="19453"/>
                </a:lnTo>
                <a:lnTo>
                  <a:pt x="46273" y="22235"/>
                </a:lnTo>
                <a:lnTo>
                  <a:pt x="43216" y="25995"/>
                </a:lnTo>
                <a:lnTo>
                  <a:pt x="40225" y="30407"/>
                </a:lnTo>
                <a:lnTo>
                  <a:pt x="36326" y="34300"/>
                </a:lnTo>
                <a:lnTo>
                  <a:pt x="31822" y="37848"/>
                </a:lnTo>
                <a:lnTo>
                  <a:pt x="26914" y="41166"/>
                </a:lnTo>
                <a:lnTo>
                  <a:pt x="22690" y="44331"/>
                </a:lnTo>
                <a:lnTo>
                  <a:pt x="18921" y="47393"/>
                </a:lnTo>
                <a:lnTo>
                  <a:pt x="15456" y="50387"/>
                </a:lnTo>
                <a:lnTo>
                  <a:pt x="12194" y="54288"/>
                </a:lnTo>
                <a:lnTo>
                  <a:pt x="9066" y="58793"/>
                </a:lnTo>
                <a:lnTo>
                  <a:pt x="1753" y="70611"/>
                </a:lnTo>
                <a:lnTo>
                  <a:pt x="1153" y="72533"/>
                </a:lnTo>
                <a:lnTo>
                  <a:pt x="753" y="74767"/>
                </a:lnTo>
                <a:lnTo>
                  <a:pt x="487" y="77209"/>
                </a:lnTo>
                <a:lnTo>
                  <a:pt x="309" y="79789"/>
                </a:lnTo>
                <a:lnTo>
                  <a:pt x="191" y="82462"/>
                </a:lnTo>
                <a:lnTo>
                  <a:pt x="0" y="89044"/>
                </a:lnTo>
                <a:lnTo>
                  <a:pt x="2842" y="90537"/>
                </a:lnTo>
                <a:lnTo>
                  <a:pt x="7595" y="92484"/>
                </a:lnTo>
                <a:lnTo>
                  <a:pt x="13620" y="94735"/>
                </a:lnTo>
                <a:lnTo>
                  <a:pt x="19542" y="96236"/>
                </a:lnTo>
                <a:lnTo>
                  <a:pt x="25395" y="97236"/>
                </a:lnTo>
                <a:lnTo>
                  <a:pt x="31202" y="97903"/>
                </a:lnTo>
                <a:lnTo>
                  <a:pt x="45551" y="98348"/>
                </a:lnTo>
                <a:lnTo>
                  <a:pt x="199670" y="99222"/>
                </a:lnTo>
                <a:lnTo>
                  <a:pt x="210250" y="99227"/>
                </a:lnTo>
                <a:lnTo>
                  <a:pt x="219209" y="100183"/>
                </a:lnTo>
                <a:lnTo>
                  <a:pt x="227086" y="101773"/>
                </a:lnTo>
                <a:lnTo>
                  <a:pt x="234243" y="103785"/>
                </a:lnTo>
                <a:lnTo>
                  <a:pt x="239966" y="105126"/>
                </a:lnTo>
                <a:lnTo>
                  <a:pt x="244735" y="106021"/>
                </a:lnTo>
                <a:lnTo>
                  <a:pt x="248866" y="106617"/>
                </a:lnTo>
                <a:lnTo>
                  <a:pt x="253525" y="107015"/>
                </a:lnTo>
                <a:lnTo>
                  <a:pt x="258537" y="107280"/>
                </a:lnTo>
                <a:lnTo>
                  <a:pt x="263782" y="107456"/>
                </a:lnTo>
                <a:lnTo>
                  <a:pt x="267279" y="106622"/>
                </a:lnTo>
                <a:lnTo>
                  <a:pt x="269611" y="105112"/>
                </a:lnTo>
                <a:lnTo>
                  <a:pt x="271165" y="103154"/>
                </a:lnTo>
                <a:lnTo>
                  <a:pt x="272201" y="100896"/>
                </a:lnTo>
                <a:lnTo>
                  <a:pt x="272892" y="98438"/>
                </a:lnTo>
                <a:lnTo>
                  <a:pt x="274274" y="9066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63"/>
          <p:cNvSpPr/>
          <p:nvPr/>
        </p:nvSpPr>
        <p:spPr>
          <a:xfrm>
            <a:off x="5943809" y="2091689"/>
            <a:ext cx="23934" cy="274322"/>
          </a:xfrm>
          <a:custGeom>
            <a:avLst/>
            <a:gdLst/>
            <a:ahLst/>
            <a:cxnLst/>
            <a:rect l="0" t="0" r="0" b="0"/>
            <a:pathLst>
              <a:path w="23934" h="274322">
                <a:moveTo>
                  <a:pt x="16936" y="0"/>
                </a:moveTo>
                <a:lnTo>
                  <a:pt x="7834" y="9102"/>
                </a:lnTo>
                <a:lnTo>
                  <a:pt x="5153" y="12736"/>
                </a:lnTo>
                <a:lnTo>
                  <a:pt x="3365" y="16111"/>
                </a:lnTo>
                <a:lnTo>
                  <a:pt x="2174" y="19313"/>
                </a:lnTo>
                <a:lnTo>
                  <a:pt x="1380" y="23353"/>
                </a:lnTo>
                <a:lnTo>
                  <a:pt x="849" y="27951"/>
                </a:lnTo>
                <a:lnTo>
                  <a:pt x="496" y="32922"/>
                </a:lnTo>
                <a:lnTo>
                  <a:pt x="261" y="38141"/>
                </a:lnTo>
                <a:lnTo>
                  <a:pt x="0" y="49019"/>
                </a:lnTo>
                <a:lnTo>
                  <a:pt x="882" y="54587"/>
                </a:lnTo>
                <a:lnTo>
                  <a:pt x="2423" y="60204"/>
                </a:lnTo>
                <a:lnTo>
                  <a:pt x="4403" y="65854"/>
                </a:lnTo>
                <a:lnTo>
                  <a:pt x="5723" y="71525"/>
                </a:lnTo>
                <a:lnTo>
                  <a:pt x="6603" y="77211"/>
                </a:lnTo>
                <a:lnTo>
                  <a:pt x="7190" y="82907"/>
                </a:lnTo>
                <a:lnTo>
                  <a:pt x="8533" y="91466"/>
                </a:lnTo>
                <a:lnTo>
                  <a:pt x="12566" y="113677"/>
                </a:lnTo>
                <a:lnTo>
                  <a:pt x="14975" y="123410"/>
                </a:lnTo>
                <a:lnTo>
                  <a:pt x="17534" y="131803"/>
                </a:lnTo>
                <a:lnTo>
                  <a:pt x="20192" y="139304"/>
                </a:lnTo>
                <a:lnTo>
                  <a:pt x="21964" y="147162"/>
                </a:lnTo>
                <a:lnTo>
                  <a:pt x="23145" y="155258"/>
                </a:lnTo>
                <a:lnTo>
                  <a:pt x="23933" y="163513"/>
                </a:lnTo>
                <a:lnTo>
                  <a:pt x="23506" y="176636"/>
                </a:lnTo>
                <a:lnTo>
                  <a:pt x="22268" y="193005"/>
                </a:lnTo>
                <a:lnTo>
                  <a:pt x="19306" y="225798"/>
                </a:lnTo>
                <a:lnTo>
                  <a:pt x="17989" y="246722"/>
                </a:lnTo>
                <a:lnTo>
                  <a:pt x="16685" y="254017"/>
                </a:lnTo>
                <a:lnTo>
                  <a:pt x="14864" y="259832"/>
                </a:lnTo>
                <a:lnTo>
                  <a:pt x="8363" y="27432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64"/>
          <p:cNvSpPr/>
          <p:nvPr/>
        </p:nvSpPr>
        <p:spPr>
          <a:xfrm>
            <a:off x="5472112" y="3951922"/>
            <a:ext cx="317184" cy="25719"/>
          </a:xfrm>
          <a:custGeom>
            <a:avLst/>
            <a:gdLst/>
            <a:ahLst/>
            <a:cxnLst/>
            <a:rect l="0" t="0" r="0" b="0"/>
            <a:pathLst>
              <a:path w="317184" h="25719">
                <a:moveTo>
                  <a:pt x="0" y="25718"/>
                </a:moveTo>
                <a:lnTo>
                  <a:pt x="22754" y="25718"/>
                </a:lnTo>
                <a:lnTo>
                  <a:pt x="30410" y="24765"/>
                </a:lnTo>
                <a:lnTo>
                  <a:pt x="36466" y="23178"/>
                </a:lnTo>
                <a:lnTo>
                  <a:pt x="41456" y="21167"/>
                </a:lnTo>
                <a:lnTo>
                  <a:pt x="53355" y="18874"/>
                </a:lnTo>
                <a:lnTo>
                  <a:pt x="69860" y="16393"/>
                </a:lnTo>
                <a:lnTo>
                  <a:pt x="89436" y="13786"/>
                </a:lnTo>
                <a:lnTo>
                  <a:pt x="105344" y="12048"/>
                </a:lnTo>
                <a:lnTo>
                  <a:pt x="118807" y="10889"/>
                </a:lnTo>
                <a:lnTo>
                  <a:pt x="130640" y="10117"/>
                </a:lnTo>
                <a:lnTo>
                  <a:pt x="144243" y="8650"/>
                </a:lnTo>
                <a:lnTo>
                  <a:pt x="174598" y="4479"/>
                </a:lnTo>
                <a:lnTo>
                  <a:pt x="189742" y="2986"/>
                </a:lnTo>
                <a:lnTo>
                  <a:pt x="204600" y="1991"/>
                </a:lnTo>
                <a:lnTo>
                  <a:pt x="31718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65"/>
          <p:cNvSpPr/>
          <p:nvPr/>
        </p:nvSpPr>
        <p:spPr>
          <a:xfrm>
            <a:off x="5497829" y="4080510"/>
            <a:ext cx="317184" cy="34291"/>
          </a:xfrm>
          <a:custGeom>
            <a:avLst/>
            <a:gdLst/>
            <a:ahLst/>
            <a:cxnLst/>
            <a:rect l="0" t="0" r="0" b="0"/>
            <a:pathLst>
              <a:path w="317184" h="34291">
                <a:moveTo>
                  <a:pt x="0" y="34290"/>
                </a:moveTo>
                <a:lnTo>
                  <a:pt x="74063" y="34290"/>
                </a:lnTo>
                <a:lnTo>
                  <a:pt x="83665" y="33337"/>
                </a:lnTo>
                <a:lnTo>
                  <a:pt x="92925" y="31750"/>
                </a:lnTo>
                <a:lnTo>
                  <a:pt x="101955" y="29739"/>
                </a:lnTo>
                <a:lnTo>
                  <a:pt x="109880" y="28398"/>
                </a:lnTo>
                <a:lnTo>
                  <a:pt x="117069" y="27505"/>
                </a:lnTo>
                <a:lnTo>
                  <a:pt x="123766" y="26909"/>
                </a:lnTo>
                <a:lnTo>
                  <a:pt x="132993" y="25559"/>
                </a:lnTo>
                <a:lnTo>
                  <a:pt x="155946" y="21519"/>
                </a:lnTo>
                <a:lnTo>
                  <a:pt x="195643" y="13890"/>
                </a:lnTo>
                <a:lnTo>
                  <a:pt x="206629" y="11165"/>
                </a:lnTo>
                <a:lnTo>
                  <a:pt x="215858" y="8395"/>
                </a:lnTo>
                <a:lnTo>
                  <a:pt x="223916" y="5597"/>
                </a:lnTo>
                <a:lnTo>
                  <a:pt x="231192" y="3731"/>
                </a:lnTo>
                <a:lnTo>
                  <a:pt x="237949" y="2488"/>
                </a:lnTo>
                <a:lnTo>
                  <a:pt x="244358" y="1658"/>
                </a:lnTo>
                <a:lnTo>
                  <a:pt x="251487" y="1105"/>
                </a:lnTo>
                <a:lnTo>
                  <a:pt x="259099" y="737"/>
                </a:lnTo>
                <a:lnTo>
                  <a:pt x="275175" y="327"/>
                </a:lnTo>
                <a:lnTo>
                  <a:pt x="31718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66"/>
          <p:cNvSpPr/>
          <p:nvPr/>
        </p:nvSpPr>
        <p:spPr>
          <a:xfrm>
            <a:off x="5986462" y="3738080"/>
            <a:ext cx="411481" cy="443501"/>
          </a:xfrm>
          <a:custGeom>
            <a:avLst/>
            <a:gdLst/>
            <a:ahLst/>
            <a:cxnLst/>
            <a:rect l="0" t="0" r="0" b="0"/>
            <a:pathLst>
              <a:path w="411481" h="443501">
                <a:moveTo>
                  <a:pt x="411480" y="42392"/>
                </a:moveTo>
                <a:lnTo>
                  <a:pt x="338169" y="42392"/>
                </a:lnTo>
                <a:lnTo>
                  <a:pt x="318791" y="41440"/>
                </a:lnTo>
                <a:lnTo>
                  <a:pt x="299205" y="39852"/>
                </a:lnTo>
                <a:lnTo>
                  <a:pt x="279480" y="37841"/>
                </a:lnTo>
                <a:lnTo>
                  <a:pt x="263473" y="35548"/>
                </a:lnTo>
                <a:lnTo>
                  <a:pt x="249944" y="33067"/>
                </a:lnTo>
                <a:lnTo>
                  <a:pt x="238066" y="30460"/>
                </a:lnTo>
                <a:lnTo>
                  <a:pt x="228243" y="27770"/>
                </a:lnTo>
                <a:lnTo>
                  <a:pt x="219790" y="25024"/>
                </a:lnTo>
                <a:lnTo>
                  <a:pt x="212249" y="22241"/>
                </a:lnTo>
                <a:lnTo>
                  <a:pt x="201330" y="19149"/>
                </a:lnTo>
                <a:lnTo>
                  <a:pt x="191398" y="16822"/>
                </a:lnTo>
                <a:lnTo>
                  <a:pt x="184749" y="14868"/>
                </a:lnTo>
                <a:lnTo>
                  <a:pt x="177458" y="12613"/>
                </a:lnTo>
                <a:lnTo>
                  <a:pt x="166818" y="7567"/>
                </a:lnTo>
                <a:lnTo>
                  <a:pt x="158914" y="3102"/>
                </a:lnTo>
                <a:lnTo>
                  <a:pt x="152226" y="1117"/>
                </a:lnTo>
                <a:lnTo>
                  <a:pt x="143539" y="235"/>
                </a:lnTo>
                <a:lnTo>
                  <a:pt x="138555" y="0"/>
                </a:lnTo>
                <a:lnTo>
                  <a:pt x="135232" y="796"/>
                </a:lnTo>
                <a:lnTo>
                  <a:pt x="133017" y="2278"/>
                </a:lnTo>
                <a:lnTo>
                  <a:pt x="122327" y="14179"/>
                </a:lnTo>
                <a:lnTo>
                  <a:pt x="116915" y="19693"/>
                </a:lnTo>
                <a:lnTo>
                  <a:pt x="115091" y="22497"/>
                </a:lnTo>
                <a:lnTo>
                  <a:pt x="109623" y="36381"/>
                </a:lnTo>
                <a:lnTo>
                  <a:pt x="107373" y="41242"/>
                </a:lnTo>
                <a:lnTo>
                  <a:pt x="104871" y="51723"/>
                </a:lnTo>
                <a:lnTo>
                  <a:pt x="102807" y="62732"/>
                </a:lnTo>
                <a:lnTo>
                  <a:pt x="98715" y="73974"/>
                </a:lnTo>
                <a:lnTo>
                  <a:pt x="96289" y="81544"/>
                </a:lnTo>
                <a:lnTo>
                  <a:pt x="93720" y="90401"/>
                </a:lnTo>
                <a:lnTo>
                  <a:pt x="91056" y="100116"/>
                </a:lnTo>
                <a:lnTo>
                  <a:pt x="85554" y="118529"/>
                </a:lnTo>
                <a:lnTo>
                  <a:pt x="82753" y="127440"/>
                </a:lnTo>
                <a:lnTo>
                  <a:pt x="80887" y="135286"/>
                </a:lnTo>
                <a:lnTo>
                  <a:pt x="78812" y="149083"/>
                </a:lnTo>
                <a:lnTo>
                  <a:pt x="78259" y="156382"/>
                </a:lnTo>
                <a:lnTo>
                  <a:pt x="77890" y="164105"/>
                </a:lnTo>
                <a:lnTo>
                  <a:pt x="77481" y="180307"/>
                </a:lnTo>
                <a:lnTo>
                  <a:pt x="77298" y="197032"/>
                </a:lnTo>
                <a:lnTo>
                  <a:pt x="78202" y="202636"/>
                </a:lnTo>
                <a:lnTo>
                  <a:pt x="79758" y="206371"/>
                </a:lnTo>
                <a:lnTo>
                  <a:pt x="81747" y="208862"/>
                </a:lnTo>
                <a:lnTo>
                  <a:pt x="84978" y="208617"/>
                </a:lnTo>
                <a:lnTo>
                  <a:pt x="89037" y="206548"/>
                </a:lnTo>
                <a:lnTo>
                  <a:pt x="98627" y="199171"/>
                </a:lnTo>
                <a:lnTo>
                  <a:pt x="109239" y="189541"/>
                </a:lnTo>
                <a:lnTo>
                  <a:pt x="116641" y="183354"/>
                </a:lnTo>
                <a:lnTo>
                  <a:pt x="135026" y="168859"/>
                </a:lnTo>
                <a:lnTo>
                  <a:pt x="144309" y="161946"/>
                </a:lnTo>
                <a:lnTo>
                  <a:pt x="162245" y="149185"/>
                </a:lnTo>
                <a:lnTo>
                  <a:pt x="171981" y="144067"/>
                </a:lnTo>
                <a:lnTo>
                  <a:pt x="182281" y="139703"/>
                </a:lnTo>
                <a:lnTo>
                  <a:pt x="192959" y="135841"/>
                </a:lnTo>
                <a:lnTo>
                  <a:pt x="204839" y="132314"/>
                </a:lnTo>
                <a:lnTo>
                  <a:pt x="217522" y="129010"/>
                </a:lnTo>
                <a:lnTo>
                  <a:pt x="230740" y="125855"/>
                </a:lnTo>
                <a:lnTo>
                  <a:pt x="242409" y="123752"/>
                </a:lnTo>
                <a:lnTo>
                  <a:pt x="253046" y="122349"/>
                </a:lnTo>
                <a:lnTo>
                  <a:pt x="262995" y="121414"/>
                </a:lnTo>
                <a:lnTo>
                  <a:pt x="271532" y="120791"/>
                </a:lnTo>
                <a:lnTo>
                  <a:pt x="279129" y="120376"/>
                </a:lnTo>
                <a:lnTo>
                  <a:pt x="286099" y="120099"/>
                </a:lnTo>
                <a:lnTo>
                  <a:pt x="298922" y="122331"/>
                </a:lnTo>
                <a:lnTo>
                  <a:pt x="305009" y="124260"/>
                </a:lnTo>
                <a:lnTo>
                  <a:pt x="311925" y="127451"/>
                </a:lnTo>
                <a:lnTo>
                  <a:pt x="319392" y="131483"/>
                </a:lnTo>
                <a:lnTo>
                  <a:pt x="327228" y="136076"/>
                </a:lnTo>
                <a:lnTo>
                  <a:pt x="338475" y="146259"/>
                </a:lnTo>
                <a:lnTo>
                  <a:pt x="346648" y="157135"/>
                </a:lnTo>
                <a:lnTo>
                  <a:pt x="353456" y="168319"/>
                </a:lnTo>
                <a:lnTo>
                  <a:pt x="359657" y="179640"/>
                </a:lnTo>
                <a:lnTo>
                  <a:pt x="365587" y="191973"/>
                </a:lnTo>
                <a:lnTo>
                  <a:pt x="368502" y="199263"/>
                </a:lnTo>
                <a:lnTo>
                  <a:pt x="371398" y="206980"/>
                </a:lnTo>
                <a:lnTo>
                  <a:pt x="373329" y="214982"/>
                </a:lnTo>
                <a:lnTo>
                  <a:pt x="374616" y="223175"/>
                </a:lnTo>
                <a:lnTo>
                  <a:pt x="375474" y="231494"/>
                </a:lnTo>
                <a:lnTo>
                  <a:pt x="375093" y="240850"/>
                </a:lnTo>
                <a:lnTo>
                  <a:pt x="373887" y="250897"/>
                </a:lnTo>
                <a:lnTo>
                  <a:pt x="372131" y="261406"/>
                </a:lnTo>
                <a:lnTo>
                  <a:pt x="369055" y="273173"/>
                </a:lnTo>
                <a:lnTo>
                  <a:pt x="365099" y="285781"/>
                </a:lnTo>
                <a:lnTo>
                  <a:pt x="360557" y="298949"/>
                </a:lnTo>
                <a:lnTo>
                  <a:pt x="355624" y="310585"/>
                </a:lnTo>
                <a:lnTo>
                  <a:pt x="350430" y="321200"/>
                </a:lnTo>
                <a:lnTo>
                  <a:pt x="345063" y="331134"/>
                </a:lnTo>
                <a:lnTo>
                  <a:pt x="339579" y="339662"/>
                </a:lnTo>
                <a:lnTo>
                  <a:pt x="334019" y="347252"/>
                </a:lnTo>
                <a:lnTo>
                  <a:pt x="322760" y="360765"/>
                </a:lnTo>
                <a:lnTo>
                  <a:pt x="311407" y="373121"/>
                </a:lnTo>
                <a:lnTo>
                  <a:pt x="298855" y="386237"/>
                </a:lnTo>
                <a:lnTo>
                  <a:pt x="287130" y="393015"/>
                </a:lnTo>
                <a:lnTo>
                  <a:pt x="280002" y="396155"/>
                </a:lnTo>
                <a:lnTo>
                  <a:pt x="267003" y="402185"/>
                </a:lnTo>
                <a:lnTo>
                  <a:pt x="260869" y="405126"/>
                </a:lnTo>
                <a:lnTo>
                  <a:pt x="241354" y="413475"/>
                </a:lnTo>
                <a:lnTo>
                  <a:pt x="229483" y="418368"/>
                </a:lnTo>
                <a:lnTo>
                  <a:pt x="218711" y="422583"/>
                </a:lnTo>
                <a:lnTo>
                  <a:pt x="199122" y="429806"/>
                </a:lnTo>
                <a:lnTo>
                  <a:pt x="187993" y="433065"/>
                </a:lnTo>
                <a:lnTo>
                  <a:pt x="175812" y="436191"/>
                </a:lnTo>
                <a:lnTo>
                  <a:pt x="162928" y="439227"/>
                </a:lnTo>
                <a:lnTo>
                  <a:pt x="152433" y="441251"/>
                </a:lnTo>
                <a:lnTo>
                  <a:pt x="143532" y="442601"/>
                </a:lnTo>
                <a:lnTo>
                  <a:pt x="135693" y="443500"/>
                </a:lnTo>
                <a:lnTo>
                  <a:pt x="125704" y="443148"/>
                </a:lnTo>
                <a:lnTo>
                  <a:pt x="114283" y="441960"/>
                </a:lnTo>
                <a:lnTo>
                  <a:pt x="101906" y="440216"/>
                </a:lnTo>
                <a:lnTo>
                  <a:pt x="89845" y="438100"/>
                </a:lnTo>
                <a:lnTo>
                  <a:pt x="77994" y="435738"/>
                </a:lnTo>
                <a:lnTo>
                  <a:pt x="66284" y="433210"/>
                </a:lnTo>
                <a:lnTo>
                  <a:pt x="54666" y="431525"/>
                </a:lnTo>
                <a:lnTo>
                  <a:pt x="43112" y="430401"/>
                </a:lnTo>
                <a:lnTo>
                  <a:pt x="22971" y="429153"/>
                </a:lnTo>
                <a:lnTo>
                  <a:pt x="10844" y="428598"/>
                </a:lnTo>
                <a:lnTo>
                  <a:pt x="7229" y="429403"/>
                </a:lnTo>
                <a:lnTo>
                  <a:pt x="4820" y="430892"/>
                </a:lnTo>
                <a:lnTo>
                  <a:pt x="0" y="43672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67"/>
          <p:cNvSpPr/>
          <p:nvPr/>
        </p:nvSpPr>
        <p:spPr>
          <a:xfrm>
            <a:off x="6466919" y="3741243"/>
            <a:ext cx="324715" cy="459283"/>
          </a:xfrm>
          <a:custGeom>
            <a:avLst/>
            <a:gdLst/>
            <a:ahLst/>
            <a:cxnLst/>
            <a:rect l="0" t="0" r="0" b="0"/>
            <a:pathLst>
              <a:path w="324715" h="459283">
                <a:moveTo>
                  <a:pt x="162481" y="4939"/>
                </a:moveTo>
                <a:lnTo>
                  <a:pt x="162481" y="388"/>
                </a:lnTo>
                <a:lnTo>
                  <a:pt x="161529" y="0"/>
                </a:lnTo>
                <a:lnTo>
                  <a:pt x="159941" y="694"/>
                </a:lnTo>
                <a:lnTo>
                  <a:pt x="157930" y="2109"/>
                </a:lnTo>
                <a:lnTo>
                  <a:pt x="153155" y="3681"/>
                </a:lnTo>
                <a:lnTo>
                  <a:pt x="150549" y="4101"/>
                </a:lnTo>
                <a:lnTo>
                  <a:pt x="145113" y="7106"/>
                </a:lnTo>
                <a:lnTo>
                  <a:pt x="142330" y="9242"/>
                </a:lnTo>
                <a:lnTo>
                  <a:pt x="136697" y="16694"/>
                </a:lnTo>
                <a:lnTo>
                  <a:pt x="133862" y="21348"/>
                </a:lnTo>
                <a:lnTo>
                  <a:pt x="125631" y="29059"/>
                </a:lnTo>
                <a:lnTo>
                  <a:pt x="120769" y="32449"/>
                </a:lnTo>
                <a:lnTo>
                  <a:pt x="112827" y="41296"/>
                </a:lnTo>
                <a:lnTo>
                  <a:pt x="105170" y="51578"/>
                </a:lnTo>
                <a:lnTo>
                  <a:pt x="95417" y="62497"/>
                </a:lnTo>
                <a:lnTo>
                  <a:pt x="87272" y="73701"/>
                </a:lnTo>
                <a:lnTo>
                  <a:pt x="83767" y="79355"/>
                </a:lnTo>
                <a:lnTo>
                  <a:pt x="74792" y="88178"/>
                </a:lnTo>
                <a:lnTo>
                  <a:pt x="69731" y="91864"/>
                </a:lnTo>
                <a:lnTo>
                  <a:pt x="61569" y="101040"/>
                </a:lnTo>
                <a:lnTo>
                  <a:pt x="53813" y="111468"/>
                </a:lnTo>
                <a:lnTo>
                  <a:pt x="44016" y="122453"/>
                </a:lnTo>
                <a:lnTo>
                  <a:pt x="40642" y="128049"/>
                </a:lnTo>
                <a:lnTo>
                  <a:pt x="36893" y="139347"/>
                </a:lnTo>
                <a:lnTo>
                  <a:pt x="32686" y="153259"/>
                </a:lnTo>
                <a:lnTo>
                  <a:pt x="30231" y="160969"/>
                </a:lnTo>
                <a:lnTo>
                  <a:pt x="24963" y="174616"/>
                </a:lnTo>
                <a:lnTo>
                  <a:pt x="19447" y="187031"/>
                </a:lnTo>
                <a:lnTo>
                  <a:pt x="13820" y="198899"/>
                </a:lnTo>
                <a:lnTo>
                  <a:pt x="10684" y="213064"/>
                </a:lnTo>
                <a:lnTo>
                  <a:pt x="9848" y="220841"/>
                </a:lnTo>
                <a:lnTo>
                  <a:pt x="6379" y="234563"/>
                </a:lnTo>
                <a:lnTo>
                  <a:pt x="4120" y="240889"/>
                </a:lnTo>
                <a:lnTo>
                  <a:pt x="2615" y="248917"/>
                </a:lnTo>
                <a:lnTo>
                  <a:pt x="1610" y="258078"/>
                </a:lnTo>
                <a:lnTo>
                  <a:pt x="942" y="267996"/>
                </a:lnTo>
                <a:lnTo>
                  <a:pt x="198" y="284096"/>
                </a:lnTo>
                <a:lnTo>
                  <a:pt x="0" y="291056"/>
                </a:lnTo>
                <a:lnTo>
                  <a:pt x="1772" y="299506"/>
                </a:lnTo>
                <a:lnTo>
                  <a:pt x="4860" y="308950"/>
                </a:lnTo>
                <a:lnTo>
                  <a:pt x="8822" y="319056"/>
                </a:lnTo>
                <a:lnTo>
                  <a:pt x="11465" y="327698"/>
                </a:lnTo>
                <a:lnTo>
                  <a:pt x="13226" y="335364"/>
                </a:lnTo>
                <a:lnTo>
                  <a:pt x="14400" y="342380"/>
                </a:lnTo>
                <a:lnTo>
                  <a:pt x="17087" y="349915"/>
                </a:lnTo>
                <a:lnTo>
                  <a:pt x="20784" y="357795"/>
                </a:lnTo>
                <a:lnTo>
                  <a:pt x="29020" y="373219"/>
                </a:lnTo>
                <a:lnTo>
                  <a:pt x="35855" y="386424"/>
                </a:lnTo>
                <a:lnTo>
                  <a:pt x="44608" y="396103"/>
                </a:lnTo>
                <a:lnTo>
                  <a:pt x="49608" y="400018"/>
                </a:lnTo>
                <a:lnTo>
                  <a:pt x="55800" y="404532"/>
                </a:lnTo>
                <a:lnTo>
                  <a:pt x="70299" y="414628"/>
                </a:lnTo>
                <a:lnTo>
                  <a:pt x="77214" y="418083"/>
                </a:lnTo>
                <a:lnTo>
                  <a:pt x="83729" y="420386"/>
                </a:lnTo>
                <a:lnTo>
                  <a:pt x="89977" y="421921"/>
                </a:lnTo>
                <a:lnTo>
                  <a:pt x="96047" y="423897"/>
                </a:lnTo>
                <a:lnTo>
                  <a:pt x="101999" y="426167"/>
                </a:lnTo>
                <a:lnTo>
                  <a:pt x="107872" y="428633"/>
                </a:lnTo>
                <a:lnTo>
                  <a:pt x="113693" y="430276"/>
                </a:lnTo>
                <a:lnTo>
                  <a:pt x="119478" y="431372"/>
                </a:lnTo>
                <a:lnTo>
                  <a:pt x="125239" y="432103"/>
                </a:lnTo>
                <a:lnTo>
                  <a:pt x="130986" y="432590"/>
                </a:lnTo>
                <a:lnTo>
                  <a:pt x="136722" y="432915"/>
                </a:lnTo>
                <a:lnTo>
                  <a:pt x="142451" y="433132"/>
                </a:lnTo>
                <a:lnTo>
                  <a:pt x="148174" y="432323"/>
                </a:lnTo>
                <a:lnTo>
                  <a:pt x="153896" y="430832"/>
                </a:lnTo>
                <a:lnTo>
                  <a:pt x="159615" y="428885"/>
                </a:lnTo>
                <a:lnTo>
                  <a:pt x="166286" y="427587"/>
                </a:lnTo>
                <a:lnTo>
                  <a:pt x="173590" y="426722"/>
                </a:lnTo>
                <a:lnTo>
                  <a:pt x="181317" y="426145"/>
                </a:lnTo>
                <a:lnTo>
                  <a:pt x="188373" y="424808"/>
                </a:lnTo>
                <a:lnTo>
                  <a:pt x="194982" y="422964"/>
                </a:lnTo>
                <a:lnTo>
                  <a:pt x="201294" y="420783"/>
                </a:lnTo>
                <a:lnTo>
                  <a:pt x="207406" y="418376"/>
                </a:lnTo>
                <a:lnTo>
                  <a:pt x="213386" y="415818"/>
                </a:lnTo>
                <a:lnTo>
                  <a:pt x="219278" y="413161"/>
                </a:lnTo>
                <a:lnTo>
                  <a:pt x="225110" y="409485"/>
                </a:lnTo>
                <a:lnTo>
                  <a:pt x="230903" y="405129"/>
                </a:lnTo>
                <a:lnTo>
                  <a:pt x="236671" y="400320"/>
                </a:lnTo>
                <a:lnTo>
                  <a:pt x="243373" y="396161"/>
                </a:lnTo>
                <a:lnTo>
                  <a:pt x="250699" y="392436"/>
                </a:lnTo>
                <a:lnTo>
                  <a:pt x="258441" y="389001"/>
                </a:lnTo>
                <a:lnTo>
                  <a:pt x="264554" y="384805"/>
                </a:lnTo>
                <a:lnTo>
                  <a:pt x="273886" y="375063"/>
                </a:lnTo>
                <a:lnTo>
                  <a:pt x="283749" y="366924"/>
                </a:lnTo>
                <a:lnTo>
                  <a:pt x="289046" y="363420"/>
                </a:lnTo>
                <a:lnTo>
                  <a:pt x="294483" y="358226"/>
                </a:lnTo>
                <a:lnTo>
                  <a:pt x="300012" y="351906"/>
                </a:lnTo>
                <a:lnTo>
                  <a:pt x="305604" y="344835"/>
                </a:lnTo>
                <a:lnTo>
                  <a:pt x="314356" y="331899"/>
                </a:lnTo>
                <a:lnTo>
                  <a:pt x="320469" y="320752"/>
                </a:lnTo>
                <a:lnTo>
                  <a:pt x="323185" y="312623"/>
                </a:lnTo>
                <a:lnTo>
                  <a:pt x="324392" y="303295"/>
                </a:lnTo>
                <a:lnTo>
                  <a:pt x="324714" y="298141"/>
                </a:lnTo>
                <a:lnTo>
                  <a:pt x="323976" y="293752"/>
                </a:lnTo>
                <a:lnTo>
                  <a:pt x="320617" y="286335"/>
                </a:lnTo>
                <a:lnTo>
                  <a:pt x="313408" y="277324"/>
                </a:lnTo>
                <a:lnTo>
                  <a:pt x="303855" y="267921"/>
                </a:lnTo>
                <a:lnTo>
                  <a:pt x="298640" y="264081"/>
                </a:lnTo>
                <a:lnTo>
                  <a:pt x="288719" y="258226"/>
                </a:lnTo>
                <a:lnTo>
                  <a:pt x="281134" y="255623"/>
                </a:lnTo>
                <a:lnTo>
                  <a:pt x="272047" y="254467"/>
                </a:lnTo>
                <a:lnTo>
                  <a:pt x="266958" y="254158"/>
                </a:lnTo>
                <a:lnTo>
                  <a:pt x="256222" y="253816"/>
                </a:lnTo>
                <a:lnTo>
                  <a:pt x="238359" y="253596"/>
                </a:lnTo>
                <a:lnTo>
                  <a:pt x="233068" y="254530"/>
                </a:lnTo>
                <a:lnTo>
                  <a:pt x="226684" y="256106"/>
                </a:lnTo>
                <a:lnTo>
                  <a:pt x="219571" y="258109"/>
                </a:lnTo>
                <a:lnTo>
                  <a:pt x="213876" y="260396"/>
                </a:lnTo>
                <a:lnTo>
                  <a:pt x="205008" y="265478"/>
                </a:lnTo>
                <a:lnTo>
                  <a:pt x="171906" y="287347"/>
                </a:lnTo>
                <a:lnTo>
                  <a:pt x="162097" y="295128"/>
                </a:lnTo>
                <a:lnTo>
                  <a:pt x="154605" y="302221"/>
                </a:lnTo>
                <a:lnTo>
                  <a:pt x="148657" y="308855"/>
                </a:lnTo>
                <a:lnTo>
                  <a:pt x="139509" y="321305"/>
                </a:lnTo>
                <a:lnTo>
                  <a:pt x="135736" y="327292"/>
                </a:lnTo>
                <a:lnTo>
                  <a:pt x="131317" y="336046"/>
                </a:lnTo>
                <a:lnTo>
                  <a:pt x="126464" y="346645"/>
                </a:lnTo>
                <a:lnTo>
                  <a:pt x="121325" y="358473"/>
                </a:lnTo>
                <a:lnTo>
                  <a:pt x="116946" y="373026"/>
                </a:lnTo>
                <a:lnTo>
                  <a:pt x="113074" y="389395"/>
                </a:lnTo>
                <a:lnTo>
                  <a:pt x="109541" y="406976"/>
                </a:lnTo>
                <a:lnTo>
                  <a:pt x="107185" y="419648"/>
                </a:lnTo>
                <a:lnTo>
                  <a:pt x="105614" y="429050"/>
                </a:lnTo>
                <a:lnTo>
                  <a:pt x="111046" y="4592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62163" y="2181225"/>
            <a:ext cx="5019675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727"/>
          <p:cNvSpPr/>
          <p:nvPr/>
        </p:nvSpPr>
        <p:spPr>
          <a:xfrm>
            <a:off x="5935027" y="1457325"/>
            <a:ext cx="1731646" cy="25718"/>
          </a:xfrm>
          <a:custGeom>
            <a:avLst/>
            <a:gdLst/>
            <a:ahLst/>
            <a:cxnLst/>
            <a:rect l="0" t="0" r="0" b="0"/>
            <a:pathLst>
              <a:path w="1731646" h="25718">
                <a:moveTo>
                  <a:pt x="0" y="0"/>
                </a:moveTo>
                <a:lnTo>
                  <a:pt x="4551" y="4550"/>
                </a:lnTo>
                <a:lnTo>
                  <a:pt x="6844" y="5891"/>
                </a:lnTo>
                <a:lnTo>
                  <a:pt x="9325" y="6785"/>
                </a:lnTo>
                <a:lnTo>
                  <a:pt x="11932" y="7380"/>
                </a:lnTo>
                <a:lnTo>
                  <a:pt x="24988" y="8042"/>
                </a:lnTo>
                <a:lnTo>
                  <a:pt x="33804" y="8219"/>
                </a:lnTo>
                <a:lnTo>
                  <a:pt x="45396" y="9289"/>
                </a:lnTo>
                <a:lnTo>
                  <a:pt x="58839" y="10955"/>
                </a:lnTo>
                <a:lnTo>
                  <a:pt x="73516" y="13018"/>
                </a:lnTo>
                <a:lnTo>
                  <a:pt x="88063" y="14394"/>
                </a:lnTo>
                <a:lnTo>
                  <a:pt x="102524" y="15311"/>
                </a:lnTo>
                <a:lnTo>
                  <a:pt x="116927" y="15922"/>
                </a:lnTo>
                <a:lnTo>
                  <a:pt x="237765" y="23769"/>
                </a:lnTo>
                <a:lnTo>
                  <a:pt x="265694" y="24851"/>
                </a:lnTo>
                <a:lnTo>
                  <a:pt x="319606" y="25546"/>
                </a:lnTo>
                <a:lnTo>
                  <a:pt x="384019" y="25683"/>
                </a:lnTo>
                <a:lnTo>
                  <a:pt x="401745" y="24742"/>
                </a:lnTo>
                <a:lnTo>
                  <a:pt x="444301" y="21156"/>
                </a:lnTo>
                <a:lnTo>
                  <a:pt x="473366" y="19819"/>
                </a:lnTo>
                <a:lnTo>
                  <a:pt x="543760" y="18333"/>
                </a:lnTo>
                <a:lnTo>
                  <a:pt x="947240" y="17154"/>
                </a:lnTo>
                <a:lnTo>
                  <a:pt x="984871" y="16198"/>
                </a:lnTo>
                <a:lnTo>
                  <a:pt x="1107849" y="10361"/>
                </a:lnTo>
                <a:lnTo>
                  <a:pt x="1149602" y="10320"/>
                </a:lnTo>
                <a:lnTo>
                  <a:pt x="1167404" y="11642"/>
                </a:lnTo>
                <a:lnTo>
                  <a:pt x="1184035" y="13476"/>
                </a:lnTo>
                <a:lnTo>
                  <a:pt x="1200836" y="14699"/>
                </a:lnTo>
                <a:lnTo>
                  <a:pt x="1217753" y="15514"/>
                </a:lnTo>
                <a:lnTo>
                  <a:pt x="1250835" y="16420"/>
                </a:lnTo>
                <a:lnTo>
                  <a:pt x="1354244" y="17102"/>
                </a:lnTo>
                <a:lnTo>
                  <a:pt x="1457286" y="17142"/>
                </a:lnTo>
                <a:lnTo>
                  <a:pt x="1478253" y="18095"/>
                </a:lnTo>
                <a:lnTo>
                  <a:pt x="1558353" y="23035"/>
                </a:lnTo>
                <a:lnTo>
                  <a:pt x="1594937" y="24525"/>
                </a:lnTo>
                <a:lnTo>
                  <a:pt x="1731645" y="257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728"/>
          <p:cNvSpPr/>
          <p:nvPr/>
        </p:nvSpPr>
        <p:spPr>
          <a:xfrm>
            <a:off x="6475800" y="1589546"/>
            <a:ext cx="59250" cy="556918"/>
          </a:xfrm>
          <a:custGeom>
            <a:avLst/>
            <a:gdLst/>
            <a:ahLst/>
            <a:cxnLst/>
            <a:rect l="0" t="0" r="0" b="0"/>
            <a:pathLst>
              <a:path w="59250" h="556918">
                <a:moveTo>
                  <a:pt x="16440" y="4939"/>
                </a:moveTo>
                <a:lnTo>
                  <a:pt x="7338" y="388"/>
                </a:lnTo>
                <a:lnTo>
                  <a:pt x="4657" y="0"/>
                </a:lnTo>
                <a:lnTo>
                  <a:pt x="2869" y="693"/>
                </a:lnTo>
                <a:lnTo>
                  <a:pt x="1678" y="2109"/>
                </a:lnTo>
                <a:lnTo>
                  <a:pt x="884" y="4004"/>
                </a:lnTo>
                <a:lnTo>
                  <a:pt x="0" y="8651"/>
                </a:lnTo>
                <a:lnTo>
                  <a:pt x="718" y="11223"/>
                </a:lnTo>
                <a:lnTo>
                  <a:pt x="2148" y="13891"/>
                </a:lnTo>
                <a:lnTo>
                  <a:pt x="4055" y="16622"/>
                </a:lnTo>
                <a:lnTo>
                  <a:pt x="5325" y="21300"/>
                </a:lnTo>
                <a:lnTo>
                  <a:pt x="6738" y="34118"/>
                </a:lnTo>
                <a:lnTo>
                  <a:pt x="8067" y="39631"/>
                </a:lnTo>
                <a:lnTo>
                  <a:pt x="9905" y="44260"/>
                </a:lnTo>
                <a:lnTo>
                  <a:pt x="12083" y="48298"/>
                </a:lnTo>
                <a:lnTo>
                  <a:pt x="13535" y="52895"/>
                </a:lnTo>
                <a:lnTo>
                  <a:pt x="15149" y="63082"/>
                </a:lnTo>
                <a:lnTo>
                  <a:pt x="15866" y="104440"/>
                </a:lnTo>
                <a:lnTo>
                  <a:pt x="16326" y="189587"/>
                </a:lnTo>
                <a:lnTo>
                  <a:pt x="17316" y="208048"/>
                </a:lnTo>
                <a:lnTo>
                  <a:pt x="22309" y="269271"/>
                </a:lnTo>
                <a:lnTo>
                  <a:pt x="23811" y="296727"/>
                </a:lnTo>
                <a:lnTo>
                  <a:pt x="26116" y="318527"/>
                </a:lnTo>
                <a:lnTo>
                  <a:pt x="33758" y="378309"/>
                </a:lnTo>
                <a:lnTo>
                  <a:pt x="37510" y="401490"/>
                </a:lnTo>
                <a:lnTo>
                  <a:pt x="40964" y="418848"/>
                </a:lnTo>
                <a:lnTo>
                  <a:pt x="44219" y="432326"/>
                </a:lnTo>
                <a:lnTo>
                  <a:pt x="46389" y="443216"/>
                </a:lnTo>
                <a:lnTo>
                  <a:pt x="47836" y="452381"/>
                </a:lnTo>
                <a:lnTo>
                  <a:pt x="50396" y="472407"/>
                </a:lnTo>
                <a:lnTo>
                  <a:pt x="56240" y="515452"/>
                </a:lnTo>
                <a:lnTo>
                  <a:pt x="57941" y="531236"/>
                </a:lnTo>
                <a:lnTo>
                  <a:pt x="58899" y="545477"/>
                </a:lnTo>
                <a:lnTo>
                  <a:pt x="59222" y="556917"/>
                </a:lnTo>
                <a:lnTo>
                  <a:pt x="59249" y="556757"/>
                </a:lnTo>
                <a:lnTo>
                  <a:pt x="50730" y="5535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29"/>
          <p:cNvSpPr/>
          <p:nvPr/>
        </p:nvSpPr>
        <p:spPr>
          <a:xfrm>
            <a:off x="6682578" y="1595835"/>
            <a:ext cx="469548" cy="470081"/>
          </a:xfrm>
          <a:custGeom>
            <a:avLst/>
            <a:gdLst/>
            <a:ahLst/>
            <a:cxnLst/>
            <a:rect l="0" t="0" r="0" b="0"/>
            <a:pathLst>
              <a:path w="469548" h="470081">
                <a:moveTo>
                  <a:pt x="255431" y="92947"/>
                </a:moveTo>
                <a:lnTo>
                  <a:pt x="255431" y="79295"/>
                </a:lnTo>
                <a:lnTo>
                  <a:pt x="257972" y="67512"/>
                </a:lnTo>
                <a:lnTo>
                  <a:pt x="261323" y="56877"/>
                </a:lnTo>
                <a:lnTo>
                  <a:pt x="263210" y="44583"/>
                </a:lnTo>
                <a:lnTo>
                  <a:pt x="263651" y="34622"/>
                </a:lnTo>
                <a:lnTo>
                  <a:pt x="262816" y="30251"/>
                </a:lnTo>
                <a:lnTo>
                  <a:pt x="259349" y="22855"/>
                </a:lnTo>
                <a:lnTo>
                  <a:pt x="252042" y="13336"/>
                </a:lnTo>
                <a:lnTo>
                  <a:pt x="249362" y="11298"/>
                </a:lnTo>
                <a:lnTo>
                  <a:pt x="235677" y="5487"/>
                </a:lnTo>
                <a:lnTo>
                  <a:pt x="230831" y="3208"/>
                </a:lnTo>
                <a:lnTo>
                  <a:pt x="220368" y="675"/>
                </a:lnTo>
                <a:lnTo>
                  <a:pt x="214911" y="0"/>
                </a:lnTo>
                <a:lnTo>
                  <a:pt x="206510" y="502"/>
                </a:lnTo>
                <a:lnTo>
                  <a:pt x="196147" y="1790"/>
                </a:lnTo>
                <a:lnTo>
                  <a:pt x="184477" y="3600"/>
                </a:lnTo>
                <a:lnTo>
                  <a:pt x="173839" y="4808"/>
                </a:lnTo>
                <a:lnTo>
                  <a:pt x="163889" y="5612"/>
                </a:lnTo>
                <a:lnTo>
                  <a:pt x="154397" y="6149"/>
                </a:lnTo>
                <a:lnTo>
                  <a:pt x="146166" y="7459"/>
                </a:lnTo>
                <a:lnTo>
                  <a:pt x="131939" y="11455"/>
                </a:lnTo>
                <a:lnTo>
                  <a:pt x="108669" y="19060"/>
                </a:lnTo>
                <a:lnTo>
                  <a:pt x="99487" y="22734"/>
                </a:lnTo>
                <a:lnTo>
                  <a:pt x="89556" y="27088"/>
                </a:lnTo>
                <a:lnTo>
                  <a:pt x="62456" y="39778"/>
                </a:lnTo>
                <a:lnTo>
                  <a:pt x="48697" y="47409"/>
                </a:lnTo>
                <a:lnTo>
                  <a:pt x="36232" y="57150"/>
                </a:lnTo>
                <a:lnTo>
                  <a:pt x="23056" y="68794"/>
                </a:lnTo>
                <a:lnTo>
                  <a:pt x="13119" y="82827"/>
                </a:lnTo>
                <a:lnTo>
                  <a:pt x="7084" y="93529"/>
                </a:lnTo>
                <a:lnTo>
                  <a:pt x="2180" y="103683"/>
                </a:lnTo>
                <a:lnTo>
                  <a:pt x="0" y="111371"/>
                </a:lnTo>
                <a:lnTo>
                  <a:pt x="1572" y="123043"/>
                </a:lnTo>
                <a:lnTo>
                  <a:pt x="5445" y="136803"/>
                </a:lnTo>
                <a:lnTo>
                  <a:pt x="10342" y="149269"/>
                </a:lnTo>
                <a:lnTo>
                  <a:pt x="13934" y="154307"/>
                </a:lnTo>
                <a:lnTo>
                  <a:pt x="23004" y="162446"/>
                </a:lnTo>
                <a:lnTo>
                  <a:pt x="33385" y="169238"/>
                </a:lnTo>
                <a:lnTo>
                  <a:pt x="45302" y="175432"/>
                </a:lnTo>
                <a:lnTo>
                  <a:pt x="52480" y="178417"/>
                </a:lnTo>
                <a:lnTo>
                  <a:pt x="60123" y="181359"/>
                </a:lnTo>
                <a:lnTo>
                  <a:pt x="69028" y="184273"/>
                </a:lnTo>
                <a:lnTo>
                  <a:pt x="78775" y="187169"/>
                </a:lnTo>
                <a:lnTo>
                  <a:pt x="99765" y="192926"/>
                </a:lnTo>
                <a:lnTo>
                  <a:pt x="121795" y="198660"/>
                </a:lnTo>
                <a:lnTo>
                  <a:pt x="133002" y="202475"/>
                </a:lnTo>
                <a:lnTo>
                  <a:pt x="144285" y="206923"/>
                </a:lnTo>
                <a:lnTo>
                  <a:pt x="155616" y="211794"/>
                </a:lnTo>
                <a:lnTo>
                  <a:pt x="167933" y="215993"/>
                </a:lnTo>
                <a:lnTo>
                  <a:pt x="180906" y="219745"/>
                </a:lnTo>
                <a:lnTo>
                  <a:pt x="194319" y="223199"/>
                </a:lnTo>
                <a:lnTo>
                  <a:pt x="221920" y="229577"/>
                </a:lnTo>
                <a:lnTo>
                  <a:pt x="235948" y="232611"/>
                </a:lnTo>
                <a:lnTo>
                  <a:pt x="250063" y="236539"/>
                </a:lnTo>
                <a:lnTo>
                  <a:pt x="264235" y="241062"/>
                </a:lnTo>
                <a:lnTo>
                  <a:pt x="278445" y="245983"/>
                </a:lnTo>
                <a:lnTo>
                  <a:pt x="291729" y="250216"/>
                </a:lnTo>
                <a:lnTo>
                  <a:pt x="316649" y="257459"/>
                </a:lnTo>
                <a:lnTo>
                  <a:pt x="328628" y="261677"/>
                </a:lnTo>
                <a:lnTo>
                  <a:pt x="340425" y="266394"/>
                </a:lnTo>
                <a:lnTo>
                  <a:pt x="352098" y="271443"/>
                </a:lnTo>
                <a:lnTo>
                  <a:pt x="362739" y="276714"/>
                </a:lnTo>
                <a:lnTo>
                  <a:pt x="372689" y="282134"/>
                </a:lnTo>
                <a:lnTo>
                  <a:pt x="382181" y="287651"/>
                </a:lnTo>
                <a:lnTo>
                  <a:pt x="400347" y="298862"/>
                </a:lnTo>
                <a:lnTo>
                  <a:pt x="409193" y="304519"/>
                </a:lnTo>
                <a:lnTo>
                  <a:pt x="416994" y="310195"/>
                </a:lnTo>
                <a:lnTo>
                  <a:pt x="430742" y="321582"/>
                </a:lnTo>
                <a:lnTo>
                  <a:pt x="443202" y="332993"/>
                </a:lnTo>
                <a:lnTo>
                  <a:pt x="454138" y="344414"/>
                </a:lnTo>
                <a:lnTo>
                  <a:pt x="462173" y="355840"/>
                </a:lnTo>
                <a:lnTo>
                  <a:pt x="466379" y="367269"/>
                </a:lnTo>
                <a:lnTo>
                  <a:pt x="468249" y="378698"/>
                </a:lnTo>
                <a:lnTo>
                  <a:pt x="469080" y="390127"/>
                </a:lnTo>
                <a:lnTo>
                  <a:pt x="469547" y="402721"/>
                </a:lnTo>
                <a:lnTo>
                  <a:pt x="467116" y="411917"/>
                </a:lnTo>
                <a:lnTo>
                  <a:pt x="462861" y="422354"/>
                </a:lnTo>
                <a:lnTo>
                  <a:pt x="457795" y="433343"/>
                </a:lnTo>
                <a:lnTo>
                  <a:pt x="447289" y="444577"/>
                </a:lnTo>
                <a:lnTo>
                  <a:pt x="434999" y="454967"/>
                </a:lnTo>
                <a:lnTo>
                  <a:pt x="426362" y="462760"/>
                </a:lnTo>
                <a:lnTo>
                  <a:pt x="421773" y="465219"/>
                </a:lnTo>
                <a:lnTo>
                  <a:pt x="411593" y="467951"/>
                </a:lnTo>
                <a:lnTo>
                  <a:pt x="398179" y="469166"/>
                </a:lnTo>
                <a:lnTo>
                  <a:pt x="383645" y="469705"/>
                </a:lnTo>
                <a:lnTo>
                  <a:pt x="364753" y="470009"/>
                </a:lnTo>
                <a:lnTo>
                  <a:pt x="352913" y="470080"/>
                </a:lnTo>
                <a:lnTo>
                  <a:pt x="344232" y="469147"/>
                </a:lnTo>
                <a:lnTo>
                  <a:pt x="333682" y="467572"/>
                </a:lnTo>
                <a:lnTo>
                  <a:pt x="321885" y="465569"/>
                </a:lnTo>
                <a:lnTo>
                  <a:pt x="310212" y="462330"/>
                </a:lnTo>
                <a:lnTo>
                  <a:pt x="298619" y="458265"/>
                </a:lnTo>
                <a:lnTo>
                  <a:pt x="287081" y="453649"/>
                </a:lnTo>
                <a:lnTo>
                  <a:pt x="277483" y="449620"/>
                </a:lnTo>
                <a:lnTo>
                  <a:pt x="261740" y="442604"/>
                </a:lnTo>
                <a:lnTo>
                  <a:pt x="242167" y="433298"/>
                </a:lnTo>
                <a:lnTo>
                  <a:pt x="227628" y="422332"/>
                </a:lnTo>
                <a:lnTo>
                  <a:pt x="213547" y="408885"/>
                </a:lnTo>
                <a:lnTo>
                  <a:pt x="204114" y="396559"/>
                </a:lnTo>
                <a:lnTo>
                  <a:pt x="196747" y="384731"/>
                </a:lnTo>
                <a:lnTo>
                  <a:pt x="190297" y="372171"/>
                </a:lnTo>
                <a:lnTo>
                  <a:pt x="187243" y="364822"/>
                </a:lnTo>
                <a:lnTo>
                  <a:pt x="184255" y="357064"/>
                </a:lnTo>
                <a:lnTo>
                  <a:pt x="182264" y="348083"/>
                </a:lnTo>
                <a:lnTo>
                  <a:pt x="180935" y="338285"/>
                </a:lnTo>
                <a:lnTo>
                  <a:pt x="180050" y="327943"/>
                </a:lnTo>
                <a:lnTo>
                  <a:pt x="180412" y="319144"/>
                </a:lnTo>
                <a:lnTo>
                  <a:pt x="181606" y="311372"/>
                </a:lnTo>
                <a:lnTo>
                  <a:pt x="183355" y="304286"/>
                </a:lnTo>
                <a:lnTo>
                  <a:pt x="187837" y="283713"/>
                </a:lnTo>
                <a:lnTo>
                  <a:pt x="190366" y="271559"/>
                </a:lnTo>
                <a:lnTo>
                  <a:pt x="194909" y="258694"/>
                </a:lnTo>
                <a:lnTo>
                  <a:pt x="200797" y="245355"/>
                </a:lnTo>
                <a:lnTo>
                  <a:pt x="221674" y="203380"/>
                </a:lnTo>
                <a:lnTo>
                  <a:pt x="226259" y="195144"/>
                </a:lnTo>
                <a:lnTo>
                  <a:pt x="231220" y="186796"/>
                </a:lnTo>
                <a:lnTo>
                  <a:pt x="236434" y="178373"/>
                </a:lnTo>
                <a:lnTo>
                  <a:pt x="244765" y="163934"/>
                </a:lnTo>
                <a:lnTo>
                  <a:pt x="252596" y="150214"/>
                </a:lnTo>
                <a:lnTo>
                  <a:pt x="262426" y="134592"/>
                </a:lnTo>
                <a:lnTo>
                  <a:pt x="273145" y="120663"/>
                </a:lnTo>
                <a:lnTo>
                  <a:pt x="283307" y="108123"/>
                </a:lnTo>
                <a:lnTo>
                  <a:pt x="294383" y="91305"/>
                </a:lnTo>
                <a:lnTo>
                  <a:pt x="303697" y="78914"/>
                </a:lnTo>
                <a:lnTo>
                  <a:pt x="311536" y="64553"/>
                </a:lnTo>
                <a:lnTo>
                  <a:pt x="313705" y="57150"/>
                </a:lnTo>
                <a:lnTo>
                  <a:pt x="314925" y="47627"/>
                </a:lnTo>
                <a:lnTo>
                  <a:pt x="314144" y="44636"/>
                </a:lnTo>
                <a:lnTo>
                  <a:pt x="310736" y="38773"/>
                </a:lnTo>
                <a:lnTo>
                  <a:pt x="307541" y="36829"/>
                </a:lnTo>
                <a:lnTo>
                  <a:pt x="294896" y="33139"/>
                </a:lnTo>
                <a:lnTo>
                  <a:pt x="287894" y="28901"/>
                </a:lnTo>
                <a:lnTo>
                  <a:pt x="282789" y="28342"/>
                </a:lnTo>
                <a:lnTo>
                  <a:pt x="269496" y="30261"/>
                </a:lnTo>
                <a:lnTo>
                  <a:pt x="261950" y="31154"/>
                </a:lnTo>
                <a:lnTo>
                  <a:pt x="254062" y="31749"/>
                </a:lnTo>
                <a:lnTo>
                  <a:pt x="229714" y="329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30"/>
          <p:cNvSpPr/>
          <p:nvPr/>
        </p:nvSpPr>
        <p:spPr>
          <a:xfrm>
            <a:off x="5592515" y="4011929"/>
            <a:ext cx="248215" cy="119827"/>
          </a:xfrm>
          <a:custGeom>
            <a:avLst/>
            <a:gdLst/>
            <a:ahLst/>
            <a:cxnLst/>
            <a:rect l="0" t="0" r="0" b="0"/>
            <a:pathLst>
              <a:path w="248215" h="119827">
                <a:moveTo>
                  <a:pt x="33902" y="0"/>
                </a:moveTo>
                <a:lnTo>
                  <a:pt x="33902" y="4551"/>
                </a:lnTo>
                <a:lnTo>
                  <a:pt x="32950" y="6844"/>
                </a:lnTo>
                <a:lnTo>
                  <a:pt x="31362" y="9326"/>
                </a:lnTo>
                <a:lnTo>
                  <a:pt x="29351" y="11932"/>
                </a:lnTo>
                <a:lnTo>
                  <a:pt x="27058" y="16528"/>
                </a:lnTo>
                <a:lnTo>
                  <a:pt x="24577" y="22449"/>
                </a:lnTo>
                <a:lnTo>
                  <a:pt x="21970" y="29254"/>
                </a:lnTo>
                <a:lnTo>
                  <a:pt x="20233" y="35695"/>
                </a:lnTo>
                <a:lnTo>
                  <a:pt x="19075" y="41894"/>
                </a:lnTo>
                <a:lnTo>
                  <a:pt x="18302" y="47932"/>
                </a:lnTo>
                <a:lnTo>
                  <a:pt x="16834" y="52910"/>
                </a:lnTo>
                <a:lnTo>
                  <a:pt x="14904" y="57181"/>
                </a:lnTo>
                <a:lnTo>
                  <a:pt x="12664" y="60981"/>
                </a:lnTo>
                <a:lnTo>
                  <a:pt x="11171" y="64467"/>
                </a:lnTo>
                <a:lnTo>
                  <a:pt x="10175" y="67743"/>
                </a:lnTo>
                <a:lnTo>
                  <a:pt x="9512" y="70879"/>
                </a:lnTo>
                <a:lnTo>
                  <a:pt x="8117" y="74876"/>
                </a:lnTo>
                <a:lnTo>
                  <a:pt x="6235" y="79445"/>
                </a:lnTo>
                <a:lnTo>
                  <a:pt x="4027" y="84396"/>
                </a:lnTo>
                <a:lnTo>
                  <a:pt x="2555" y="89602"/>
                </a:lnTo>
                <a:lnTo>
                  <a:pt x="1574" y="94977"/>
                </a:lnTo>
                <a:lnTo>
                  <a:pt x="920" y="100466"/>
                </a:lnTo>
                <a:lnTo>
                  <a:pt x="484" y="105077"/>
                </a:lnTo>
                <a:lnTo>
                  <a:pt x="193" y="109104"/>
                </a:lnTo>
                <a:lnTo>
                  <a:pt x="0" y="112741"/>
                </a:lnTo>
                <a:lnTo>
                  <a:pt x="823" y="115166"/>
                </a:lnTo>
                <a:lnTo>
                  <a:pt x="2324" y="116782"/>
                </a:lnTo>
                <a:lnTo>
                  <a:pt x="4278" y="117860"/>
                </a:lnTo>
                <a:lnTo>
                  <a:pt x="8988" y="119058"/>
                </a:lnTo>
                <a:lnTo>
                  <a:pt x="14257" y="119590"/>
                </a:lnTo>
                <a:lnTo>
                  <a:pt x="19773" y="119826"/>
                </a:lnTo>
                <a:lnTo>
                  <a:pt x="24483" y="118937"/>
                </a:lnTo>
                <a:lnTo>
                  <a:pt x="30480" y="117392"/>
                </a:lnTo>
                <a:lnTo>
                  <a:pt x="37335" y="115409"/>
                </a:lnTo>
                <a:lnTo>
                  <a:pt x="44764" y="114087"/>
                </a:lnTo>
                <a:lnTo>
                  <a:pt x="52573" y="113206"/>
                </a:lnTo>
                <a:lnTo>
                  <a:pt x="60637" y="112618"/>
                </a:lnTo>
                <a:lnTo>
                  <a:pt x="67918" y="111274"/>
                </a:lnTo>
                <a:lnTo>
                  <a:pt x="74677" y="109426"/>
                </a:lnTo>
                <a:lnTo>
                  <a:pt x="81088" y="107240"/>
                </a:lnTo>
                <a:lnTo>
                  <a:pt x="88219" y="105784"/>
                </a:lnTo>
                <a:lnTo>
                  <a:pt x="95831" y="104813"/>
                </a:lnTo>
                <a:lnTo>
                  <a:pt x="103763" y="104165"/>
                </a:lnTo>
                <a:lnTo>
                  <a:pt x="110956" y="103734"/>
                </a:lnTo>
                <a:lnTo>
                  <a:pt x="124028" y="103254"/>
                </a:lnTo>
                <a:lnTo>
                  <a:pt x="248214" y="1028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31"/>
          <p:cNvSpPr/>
          <p:nvPr/>
        </p:nvSpPr>
        <p:spPr>
          <a:xfrm>
            <a:off x="5763577" y="3994785"/>
            <a:ext cx="8574" cy="317183"/>
          </a:xfrm>
          <a:custGeom>
            <a:avLst/>
            <a:gdLst/>
            <a:ahLst/>
            <a:cxnLst/>
            <a:rect l="0" t="0" r="0" b="0"/>
            <a:pathLst>
              <a:path w="8574" h="317183">
                <a:moveTo>
                  <a:pt x="0" y="0"/>
                </a:moveTo>
                <a:lnTo>
                  <a:pt x="0" y="42067"/>
                </a:lnTo>
                <a:lnTo>
                  <a:pt x="953" y="61382"/>
                </a:lnTo>
                <a:lnTo>
                  <a:pt x="6785" y="147344"/>
                </a:lnTo>
                <a:lnTo>
                  <a:pt x="7778" y="173119"/>
                </a:lnTo>
                <a:lnTo>
                  <a:pt x="8219" y="194099"/>
                </a:lnTo>
                <a:lnTo>
                  <a:pt x="7385" y="205599"/>
                </a:lnTo>
                <a:lnTo>
                  <a:pt x="5876" y="218029"/>
                </a:lnTo>
                <a:lnTo>
                  <a:pt x="3917" y="231077"/>
                </a:lnTo>
                <a:lnTo>
                  <a:pt x="2611" y="241681"/>
                </a:lnTo>
                <a:lnTo>
                  <a:pt x="1741" y="250656"/>
                </a:lnTo>
                <a:lnTo>
                  <a:pt x="1161" y="258544"/>
                </a:lnTo>
                <a:lnTo>
                  <a:pt x="774" y="265707"/>
                </a:lnTo>
                <a:lnTo>
                  <a:pt x="344" y="278747"/>
                </a:lnTo>
                <a:lnTo>
                  <a:pt x="68" y="295796"/>
                </a:lnTo>
                <a:lnTo>
                  <a:pt x="46" y="299115"/>
                </a:lnTo>
                <a:lnTo>
                  <a:pt x="8573" y="3171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32"/>
          <p:cNvSpPr/>
          <p:nvPr/>
        </p:nvSpPr>
        <p:spPr>
          <a:xfrm>
            <a:off x="5917882" y="4243387"/>
            <a:ext cx="1" cy="154306"/>
          </a:xfrm>
          <a:custGeom>
            <a:avLst/>
            <a:gdLst/>
            <a:ahLst/>
            <a:cxnLst/>
            <a:rect l="0" t="0" r="0" b="0"/>
            <a:pathLst>
              <a:path w="1" h="154306">
                <a:moveTo>
                  <a:pt x="0" y="0"/>
                </a:moveTo>
                <a:lnTo>
                  <a:pt x="0" y="1543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33"/>
          <p:cNvSpPr/>
          <p:nvPr/>
        </p:nvSpPr>
        <p:spPr>
          <a:xfrm>
            <a:off x="6063760" y="3989846"/>
            <a:ext cx="178181" cy="322122"/>
          </a:xfrm>
          <a:custGeom>
            <a:avLst/>
            <a:gdLst/>
            <a:ahLst/>
            <a:cxnLst/>
            <a:rect l="0" t="0" r="0" b="0"/>
            <a:pathLst>
              <a:path w="178181" h="322122">
                <a:moveTo>
                  <a:pt x="94152" y="4939"/>
                </a:moveTo>
                <a:lnTo>
                  <a:pt x="85051" y="388"/>
                </a:lnTo>
                <a:lnTo>
                  <a:pt x="81417" y="0"/>
                </a:lnTo>
                <a:lnTo>
                  <a:pt x="78042" y="694"/>
                </a:lnTo>
                <a:lnTo>
                  <a:pt x="74839" y="2109"/>
                </a:lnTo>
                <a:lnTo>
                  <a:pt x="71752" y="3052"/>
                </a:lnTo>
                <a:lnTo>
                  <a:pt x="68741" y="3681"/>
                </a:lnTo>
                <a:lnTo>
                  <a:pt x="65781" y="4100"/>
                </a:lnTo>
                <a:lnTo>
                  <a:pt x="62856" y="6284"/>
                </a:lnTo>
                <a:lnTo>
                  <a:pt x="59953" y="9646"/>
                </a:lnTo>
                <a:lnTo>
                  <a:pt x="57065" y="13792"/>
                </a:lnTo>
                <a:lnTo>
                  <a:pt x="54187" y="18461"/>
                </a:lnTo>
                <a:lnTo>
                  <a:pt x="51317" y="23478"/>
                </a:lnTo>
                <a:lnTo>
                  <a:pt x="48450" y="28728"/>
                </a:lnTo>
                <a:lnTo>
                  <a:pt x="43681" y="36038"/>
                </a:lnTo>
                <a:lnTo>
                  <a:pt x="37645" y="44722"/>
                </a:lnTo>
                <a:lnTo>
                  <a:pt x="30763" y="54321"/>
                </a:lnTo>
                <a:lnTo>
                  <a:pt x="26175" y="62625"/>
                </a:lnTo>
                <a:lnTo>
                  <a:pt x="23117" y="70066"/>
                </a:lnTo>
                <a:lnTo>
                  <a:pt x="21077" y="76932"/>
                </a:lnTo>
                <a:lnTo>
                  <a:pt x="18766" y="83414"/>
                </a:lnTo>
                <a:lnTo>
                  <a:pt x="16272" y="89641"/>
                </a:lnTo>
                <a:lnTo>
                  <a:pt x="13657" y="95697"/>
                </a:lnTo>
                <a:lnTo>
                  <a:pt x="8212" y="107506"/>
                </a:lnTo>
                <a:lnTo>
                  <a:pt x="5426" y="113322"/>
                </a:lnTo>
                <a:lnTo>
                  <a:pt x="3569" y="119104"/>
                </a:lnTo>
                <a:lnTo>
                  <a:pt x="2331" y="124864"/>
                </a:lnTo>
                <a:lnTo>
                  <a:pt x="1505" y="130609"/>
                </a:lnTo>
                <a:lnTo>
                  <a:pt x="955" y="137296"/>
                </a:lnTo>
                <a:lnTo>
                  <a:pt x="588" y="144612"/>
                </a:lnTo>
                <a:lnTo>
                  <a:pt x="344" y="152347"/>
                </a:lnTo>
                <a:lnTo>
                  <a:pt x="0" y="190537"/>
                </a:lnTo>
                <a:lnTo>
                  <a:pt x="903" y="202966"/>
                </a:lnTo>
                <a:lnTo>
                  <a:pt x="2459" y="214110"/>
                </a:lnTo>
                <a:lnTo>
                  <a:pt x="4449" y="224396"/>
                </a:lnTo>
                <a:lnTo>
                  <a:pt x="6727" y="233159"/>
                </a:lnTo>
                <a:lnTo>
                  <a:pt x="9199" y="240905"/>
                </a:lnTo>
                <a:lnTo>
                  <a:pt x="11799" y="247975"/>
                </a:lnTo>
                <a:lnTo>
                  <a:pt x="16390" y="254592"/>
                </a:lnTo>
                <a:lnTo>
                  <a:pt x="22308" y="260910"/>
                </a:lnTo>
                <a:lnTo>
                  <a:pt x="34599" y="272056"/>
                </a:lnTo>
                <a:lnTo>
                  <a:pt x="43237" y="280185"/>
                </a:lnTo>
                <a:lnTo>
                  <a:pt x="46873" y="282734"/>
                </a:lnTo>
                <a:lnTo>
                  <a:pt x="50250" y="284433"/>
                </a:lnTo>
                <a:lnTo>
                  <a:pt x="53454" y="285565"/>
                </a:lnTo>
                <a:lnTo>
                  <a:pt x="57495" y="286321"/>
                </a:lnTo>
                <a:lnTo>
                  <a:pt x="62094" y="286824"/>
                </a:lnTo>
                <a:lnTo>
                  <a:pt x="67065" y="287160"/>
                </a:lnTo>
                <a:lnTo>
                  <a:pt x="72284" y="288336"/>
                </a:lnTo>
                <a:lnTo>
                  <a:pt x="77669" y="290073"/>
                </a:lnTo>
                <a:lnTo>
                  <a:pt x="83163" y="292183"/>
                </a:lnTo>
                <a:lnTo>
                  <a:pt x="87779" y="292637"/>
                </a:lnTo>
                <a:lnTo>
                  <a:pt x="91808" y="291988"/>
                </a:lnTo>
                <a:lnTo>
                  <a:pt x="95447" y="290602"/>
                </a:lnTo>
                <a:lnTo>
                  <a:pt x="99778" y="289679"/>
                </a:lnTo>
                <a:lnTo>
                  <a:pt x="104570" y="289063"/>
                </a:lnTo>
                <a:lnTo>
                  <a:pt x="109670" y="288652"/>
                </a:lnTo>
                <a:lnTo>
                  <a:pt x="114975" y="287426"/>
                </a:lnTo>
                <a:lnTo>
                  <a:pt x="120416" y="285656"/>
                </a:lnTo>
                <a:lnTo>
                  <a:pt x="125949" y="283523"/>
                </a:lnTo>
                <a:lnTo>
                  <a:pt x="130590" y="281149"/>
                </a:lnTo>
                <a:lnTo>
                  <a:pt x="134636" y="278614"/>
                </a:lnTo>
                <a:lnTo>
                  <a:pt x="138287" y="275971"/>
                </a:lnTo>
                <a:lnTo>
                  <a:pt x="141673" y="273257"/>
                </a:lnTo>
                <a:lnTo>
                  <a:pt x="144883" y="270495"/>
                </a:lnTo>
                <a:lnTo>
                  <a:pt x="147975" y="267701"/>
                </a:lnTo>
                <a:lnTo>
                  <a:pt x="153951" y="262057"/>
                </a:lnTo>
                <a:lnTo>
                  <a:pt x="165548" y="250673"/>
                </a:lnTo>
                <a:lnTo>
                  <a:pt x="168420" y="246866"/>
                </a:lnTo>
                <a:lnTo>
                  <a:pt x="171286" y="242423"/>
                </a:lnTo>
                <a:lnTo>
                  <a:pt x="174150" y="237557"/>
                </a:lnTo>
                <a:lnTo>
                  <a:pt x="176059" y="232407"/>
                </a:lnTo>
                <a:lnTo>
                  <a:pt x="177331" y="227070"/>
                </a:lnTo>
                <a:lnTo>
                  <a:pt x="178180" y="221606"/>
                </a:lnTo>
                <a:lnTo>
                  <a:pt x="177793" y="217011"/>
                </a:lnTo>
                <a:lnTo>
                  <a:pt x="176583" y="212995"/>
                </a:lnTo>
                <a:lnTo>
                  <a:pt x="172698" y="205993"/>
                </a:lnTo>
                <a:lnTo>
                  <a:pt x="167796" y="199706"/>
                </a:lnTo>
                <a:lnTo>
                  <a:pt x="164203" y="196696"/>
                </a:lnTo>
                <a:lnTo>
                  <a:pt x="159903" y="193737"/>
                </a:lnTo>
                <a:lnTo>
                  <a:pt x="155131" y="190811"/>
                </a:lnTo>
                <a:lnTo>
                  <a:pt x="150997" y="188862"/>
                </a:lnTo>
                <a:lnTo>
                  <a:pt x="147289" y="187561"/>
                </a:lnTo>
                <a:lnTo>
                  <a:pt x="143864" y="186695"/>
                </a:lnTo>
                <a:lnTo>
                  <a:pt x="140628" y="187069"/>
                </a:lnTo>
                <a:lnTo>
                  <a:pt x="137519" y="188271"/>
                </a:lnTo>
                <a:lnTo>
                  <a:pt x="134493" y="190025"/>
                </a:lnTo>
                <a:lnTo>
                  <a:pt x="126051" y="194515"/>
                </a:lnTo>
                <a:lnTo>
                  <a:pt x="121134" y="197045"/>
                </a:lnTo>
                <a:lnTo>
                  <a:pt x="115950" y="200637"/>
                </a:lnTo>
                <a:lnTo>
                  <a:pt x="110589" y="204937"/>
                </a:lnTo>
                <a:lnTo>
                  <a:pt x="105110" y="209708"/>
                </a:lnTo>
                <a:lnTo>
                  <a:pt x="96482" y="217550"/>
                </a:lnTo>
                <a:lnTo>
                  <a:pt x="92848" y="220974"/>
                </a:lnTo>
                <a:lnTo>
                  <a:pt x="89473" y="225162"/>
                </a:lnTo>
                <a:lnTo>
                  <a:pt x="86270" y="229859"/>
                </a:lnTo>
                <a:lnTo>
                  <a:pt x="83183" y="234896"/>
                </a:lnTo>
                <a:lnTo>
                  <a:pt x="80171" y="240158"/>
                </a:lnTo>
                <a:lnTo>
                  <a:pt x="74286" y="251086"/>
                </a:lnTo>
                <a:lnTo>
                  <a:pt x="71383" y="255714"/>
                </a:lnTo>
                <a:lnTo>
                  <a:pt x="68495" y="259752"/>
                </a:lnTo>
                <a:lnTo>
                  <a:pt x="65617" y="263397"/>
                </a:lnTo>
                <a:lnTo>
                  <a:pt x="63699" y="267732"/>
                </a:lnTo>
                <a:lnTo>
                  <a:pt x="61567" y="277628"/>
                </a:lnTo>
                <a:lnTo>
                  <a:pt x="60620" y="285837"/>
                </a:lnTo>
                <a:lnTo>
                  <a:pt x="60199" y="293612"/>
                </a:lnTo>
                <a:lnTo>
                  <a:pt x="60011" y="303418"/>
                </a:lnTo>
                <a:lnTo>
                  <a:pt x="60914" y="307747"/>
                </a:lnTo>
                <a:lnTo>
                  <a:pt x="64457" y="315098"/>
                </a:lnTo>
                <a:lnTo>
                  <a:pt x="66735" y="317439"/>
                </a:lnTo>
                <a:lnTo>
                  <a:pt x="69207" y="319000"/>
                </a:lnTo>
                <a:lnTo>
                  <a:pt x="77007" y="3221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34"/>
          <p:cNvSpPr/>
          <p:nvPr/>
        </p:nvSpPr>
        <p:spPr>
          <a:xfrm>
            <a:off x="6380797" y="4251960"/>
            <a:ext cx="1" cy="128588"/>
          </a:xfrm>
          <a:custGeom>
            <a:avLst/>
            <a:gdLst/>
            <a:ahLst/>
            <a:cxnLst/>
            <a:rect l="0" t="0" r="0" b="0"/>
            <a:pathLst>
              <a:path w="1" h="128588">
                <a:moveTo>
                  <a:pt x="0" y="0"/>
                </a:moveTo>
                <a:lnTo>
                  <a:pt x="0" y="12858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35"/>
          <p:cNvSpPr/>
          <p:nvPr/>
        </p:nvSpPr>
        <p:spPr>
          <a:xfrm>
            <a:off x="6509575" y="3960495"/>
            <a:ext cx="203570" cy="272855"/>
          </a:xfrm>
          <a:custGeom>
            <a:avLst/>
            <a:gdLst/>
            <a:ahLst/>
            <a:cxnLst/>
            <a:rect l="0" t="0" r="0" b="0"/>
            <a:pathLst>
              <a:path w="203570" h="272855">
                <a:moveTo>
                  <a:pt x="188405" y="25717"/>
                </a:moveTo>
                <a:lnTo>
                  <a:pt x="170201" y="21167"/>
                </a:lnTo>
                <a:lnTo>
                  <a:pt x="163887" y="19826"/>
                </a:lnTo>
                <a:lnTo>
                  <a:pt x="158724" y="18932"/>
                </a:lnTo>
                <a:lnTo>
                  <a:pt x="154331" y="18336"/>
                </a:lnTo>
                <a:lnTo>
                  <a:pt x="149496" y="17939"/>
                </a:lnTo>
                <a:lnTo>
                  <a:pt x="144368" y="17674"/>
                </a:lnTo>
                <a:lnTo>
                  <a:pt x="139044" y="17498"/>
                </a:lnTo>
                <a:lnTo>
                  <a:pt x="133590" y="18333"/>
                </a:lnTo>
                <a:lnTo>
                  <a:pt x="128049" y="19841"/>
                </a:lnTo>
                <a:lnTo>
                  <a:pt x="122450" y="21800"/>
                </a:lnTo>
                <a:lnTo>
                  <a:pt x="117765" y="24058"/>
                </a:lnTo>
                <a:lnTo>
                  <a:pt x="113689" y="26516"/>
                </a:lnTo>
                <a:lnTo>
                  <a:pt x="110020" y="29107"/>
                </a:lnTo>
                <a:lnTo>
                  <a:pt x="103763" y="31787"/>
                </a:lnTo>
                <a:lnTo>
                  <a:pt x="95782" y="34526"/>
                </a:lnTo>
                <a:lnTo>
                  <a:pt x="86651" y="37305"/>
                </a:lnTo>
                <a:lnTo>
                  <a:pt x="76753" y="41063"/>
                </a:lnTo>
                <a:lnTo>
                  <a:pt x="66346" y="45472"/>
                </a:lnTo>
                <a:lnTo>
                  <a:pt x="55597" y="50317"/>
                </a:lnTo>
                <a:lnTo>
                  <a:pt x="47479" y="54500"/>
                </a:lnTo>
                <a:lnTo>
                  <a:pt x="41115" y="58241"/>
                </a:lnTo>
                <a:lnTo>
                  <a:pt x="35918" y="61687"/>
                </a:lnTo>
                <a:lnTo>
                  <a:pt x="30549" y="65889"/>
                </a:lnTo>
                <a:lnTo>
                  <a:pt x="25065" y="70596"/>
                </a:lnTo>
                <a:lnTo>
                  <a:pt x="14844" y="79953"/>
                </a:lnTo>
                <a:lnTo>
                  <a:pt x="7127" y="87287"/>
                </a:lnTo>
                <a:lnTo>
                  <a:pt x="4688" y="90576"/>
                </a:lnTo>
                <a:lnTo>
                  <a:pt x="1977" y="96771"/>
                </a:lnTo>
                <a:lnTo>
                  <a:pt x="774" y="102699"/>
                </a:lnTo>
                <a:lnTo>
                  <a:pt x="238" y="108508"/>
                </a:lnTo>
                <a:lnTo>
                  <a:pt x="0" y="114266"/>
                </a:lnTo>
                <a:lnTo>
                  <a:pt x="889" y="117135"/>
                </a:lnTo>
                <a:lnTo>
                  <a:pt x="4417" y="122862"/>
                </a:lnTo>
                <a:lnTo>
                  <a:pt x="6691" y="124770"/>
                </a:lnTo>
                <a:lnTo>
                  <a:pt x="9159" y="126043"/>
                </a:lnTo>
                <a:lnTo>
                  <a:pt x="11758" y="126891"/>
                </a:lnTo>
                <a:lnTo>
                  <a:pt x="17185" y="130373"/>
                </a:lnTo>
                <a:lnTo>
                  <a:pt x="19965" y="132635"/>
                </a:lnTo>
                <a:lnTo>
                  <a:pt x="25629" y="134143"/>
                </a:lnTo>
                <a:lnTo>
                  <a:pt x="33215" y="135149"/>
                </a:lnTo>
                <a:lnTo>
                  <a:pt x="42083" y="135819"/>
                </a:lnTo>
                <a:lnTo>
                  <a:pt x="52757" y="137218"/>
                </a:lnTo>
                <a:lnTo>
                  <a:pt x="64636" y="139104"/>
                </a:lnTo>
                <a:lnTo>
                  <a:pt x="77317" y="141313"/>
                </a:lnTo>
                <a:lnTo>
                  <a:pt x="87676" y="143739"/>
                </a:lnTo>
                <a:lnTo>
                  <a:pt x="96487" y="146308"/>
                </a:lnTo>
                <a:lnTo>
                  <a:pt x="104267" y="148974"/>
                </a:lnTo>
                <a:lnTo>
                  <a:pt x="111358" y="150751"/>
                </a:lnTo>
                <a:lnTo>
                  <a:pt x="117990" y="151935"/>
                </a:lnTo>
                <a:lnTo>
                  <a:pt x="124316" y="152725"/>
                </a:lnTo>
                <a:lnTo>
                  <a:pt x="131391" y="154204"/>
                </a:lnTo>
                <a:lnTo>
                  <a:pt x="138966" y="156143"/>
                </a:lnTo>
                <a:lnTo>
                  <a:pt x="146873" y="158388"/>
                </a:lnTo>
                <a:lnTo>
                  <a:pt x="155002" y="161789"/>
                </a:lnTo>
                <a:lnTo>
                  <a:pt x="163278" y="165962"/>
                </a:lnTo>
                <a:lnTo>
                  <a:pt x="171654" y="170648"/>
                </a:lnTo>
                <a:lnTo>
                  <a:pt x="178190" y="174725"/>
                </a:lnTo>
                <a:lnTo>
                  <a:pt x="183500" y="178396"/>
                </a:lnTo>
                <a:lnTo>
                  <a:pt x="187992" y="181795"/>
                </a:lnTo>
                <a:lnTo>
                  <a:pt x="191939" y="185014"/>
                </a:lnTo>
                <a:lnTo>
                  <a:pt x="195524" y="188113"/>
                </a:lnTo>
                <a:lnTo>
                  <a:pt x="198866" y="191131"/>
                </a:lnTo>
                <a:lnTo>
                  <a:pt x="201094" y="195048"/>
                </a:lnTo>
                <a:lnTo>
                  <a:pt x="202579" y="199565"/>
                </a:lnTo>
                <a:lnTo>
                  <a:pt x="203569" y="204480"/>
                </a:lnTo>
                <a:lnTo>
                  <a:pt x="203277" y="210615"/>
                </a:lnTo>
                <a:lnTo>
                  <a:pt x="202130" y="217562"/>
                </a:lnTo>
                <a:lnTo>
                  <a:pt x="200412" y="225051"/>
                </a:lnTo>
                <a:lnTo>
                  <a:pt x="198314" y="230997"/>
                </a:lnTo>
                <a:lnTo>
                  <a:pt x="195963" y="235913"/>
                </a:lnTo>
                <a:lnTo>
                  <a:pt x="193444" y="240143"/>
                </a:lnTo>
                <a:lnTo>
                  <a:pt x="188907" y="244867"/>
                </a:lnTo>
                <a:lnTo>
                  <a:pt x="183025" y="249922"/>
                </a:lnTo>
                <a:lnTo>
                  <a:pt x="176245" y="255197"/>
                </a:lnTo>
                <a:lnTo>
                  <a:pt x="170773" y="258714"/>
                </a:lnTo>
                <a:lnTo>
                  <a:pt x="166174" y="261058"/>
                </a:lnTo>
                <a:lnTo>
                  <a:pt x="162154" y="262621"/>
                </a:lnTo>
                <a:lnTo>
                  <a:pt x="157569" y="264616"/>
                </a:lnTo>
                <a:lnTo>
                  <a:pt x="147395" y="269372"/>
                </a:lnTo>
                <a:lnTo>
                  <a:pt x="142015" y="271021"/>
                </a:lnTo>
                <a:lnTo>
                  <a:pt x="136523" y="272121"/>
                </a:lnTo>
                <a:lnTo>
                  <a:pt x="130957" y="272854"/>
                </a:lnTo>
                <a:lnTo>
                  <a:pt x="125341" y="272390"/>
                </a:lnTo>
                <a:lnTo>
                  <a:pt x="119692" y="271128"/>
                </a:lnTo>
                <a:lnTo>
                  <a:pt x="114022" y="269335"/>
                </a:lnTo>
                <a:lnTo>
                  <a:pt x="109289" y="267186"/>
                </a:lnTo>
                <a:lnTo>
                  <a:pt x="105180" y="264802"/>
                </a:lnTo>
                <a:lnTo>
                  <a:pt x="101489" y="262259"/>
                </a:lnTo>
                <a:lnTo>
                  <a:pt x="97124" y="260564"/>
                </a:lnTo>
                <a:lnTo>
                  <a:pt x="92308" y="259435"/>
                </a:lnTo>
                <a:lnTo>
                  <a:pt x="87192" y="258681"/>
                </a:lnTo>
                <a:lnTo>
                  <a:pt x="83783" y="257227"/>
                </a:lnTo>
                <a:lnTo>
                  <a:pt x="81509" y="255304"/>
                </a:lnTo>
                <a:lnTo>
                  <a:pt x="79994" y="253070"/>
                </a:lnTo>
                <a:lnTo>
                  <a:pt x="78030" y="247771"/>
                </a:lnTo>
                <a:lnTo>
                  <a:pt x="75770" y="240428"/>
                </a:lnTo>
                <a:lnTo>
                  <a:pt x="73310" y="231723"/>
                </a:lnTo>
                <a:lnTo>
                  <a:pt x="71669" y="224966"/>
                </a:lnTo>
                <a:lnTo>
                  <a:pt x="70576" y="219510"/>
                </a:lnTo>
                <a:lnTo>
                  <a:pt x="69847" y="214920"/>
                </a:lnTo>
                <a:lnTo>
                  <a:pt x="69362" y="209002"/>
                </a:lnTo>
                <a:lnTo>
                  <a:pt x="69038" y="202200"/>
                </a:lnTo>
                <a:lnTo>
                  <a:pt x="68821" y="194807"/>
                </a:lnTo>
                <a:lnTo>
                  <a:pt x="69630" y="187974"/>
                </a:lnTo>
                <a:lnTo>
                  <a:pt x="71122" y="181513"/>
                </a:lnTo>
                <a:lnTo>
                  <a:pt x="80359" y="152906"/>
                </a:lnTo>
                <a:lnTo>
                  <a:pt x="83989" y="144800"/>
                </a:lnTo>
                <a:lnTo>
                  <a:pt x="88314" y="136538"/>
                </a:lnTo>
                <a:lnTo>
                  <a:pt x="93103" y="128173"/>
                </a:lnTo>
                <a:lnTo>
                  <a:pt x="98200" y="120691"/>
                </a:lnTo>
                <a:lnTo>
                  <a:pt x="103503" y="113798"/>
                </a:lnTo>
                <a:lnTo>
                  <a:pt x="116381" y="98202"/>
                </a:lnTo>
                <a:lnTo>
                  <a:pt x="134804" y="75395"/>
                </a:lnTo>
                <a:lnTo>
                  <a:pt x="142194" y="65503"/>
                </a:lnTo>
                <a:lnTo>
                  <a:pt x="148072" y="57004"/>
                </a:lnTo>
                <a:lnTo>
                  <a:pt x="152943" y="49432"/>
                </a:lnTo>
                <a:lnTo>
                  <a:pt x="157144" y="42480"/>
                </a:lnTo>
                <a:lnTo>
                  <a:pt x="160896" y="35940"/>
                </a:lnTo>
                <a:lnTo>
                  <a:pt x="164351" y="29675"/>
                </a:lnTo>
                <a:lnTo>
                  <a:pt x="166654" y="24546"/>
                </a:lnTo>
                <a:lnTo>
                  <a:pt x="169213" y="16307"/>
                </a:lnTo>
                <a:lnTo>
                  <a:pt x="170349" y="9470"/>
                </a:lnTo>
                <a:lnTo>
                  <a:pt x="16268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36"/>
          <p:cNvSpPr/>
          <p:nvPr/>
        </p:nvSpPr>
        <p:spPr>
          <a:xfrm>
            <a:off x="6792277" y="4149090"/>
            <a:ext cx="51436" cy="197168"/>
          </a:xfrm>
          <a:custGeom>
            <a:avLst/>
            <a:gdLst/>
            <a:ahLst/>
            <a:cxnLst/>
            <a:rect l="0" t="0" r="0" b="0"/>
            <a:pathLst>
              <a:path w="51436" h="197168">
                <a:moveTo>
                  <a:pt x="51435" y="0"/>
                </a:moveTo>
                <a:lnTo>
                  <a:pt x="51435" y="9101"/>
                </a:lnTo>
                <a:lnTo>
                  <a:pt x="50483" y="13687"/>
                </a:lnTo>
                <a:lnTo>
                  <a:pt x="48896" y="18650"/>
                </a:lnTo>
                <a:lnTo>
                  <a:pt x="46885" y="23863"/>
                </a:lnTo>
                <a:lnTo>
                  <a:pt x="44591" y="29244"/>
                </a:lnTo>
                <a:lnTo>
                  <a:pt x="39503" y="40302"/>
                </a:lnTo>
                <a:lnTo>
                  <a:pt x="37766" y="46870"/>
                </a:lnTo>
                <a:lnTo>
                  <a:pt x="36607" y="54107"/>
                </a:lnTo>
                <a:lnTo>
                  <a:pt x="35834" y="61789"/>
                </a:lnTo>
                <a:lnTo>
                  <a:pt x="34368" y="69767"/>
                </a:lnTo>
                <a:lnTo>
                  <a:pt x="32437" y="77944"/>
                </a:lnTo>
                <a:lnTo>
                  <a:pt x="30197" y="86253"/>
                </a:lnTo>
                <a:lnTo>
                  <a:pt x="26799" y="96554"/>
                </a:lnTo>
                <a:lnTo>
                  <a:pt x="6798" y="151968"/>
                </a:lnTo>
                <a:lnTo>
                  <a:pt x="4532" y="161319"/>
                </a:lnTo>
                <a:lnTo>
                  <a:pt x="3022" y="170411"/>
                </a:lnTo>
                <a:lnTo>
                  <a:pt x="0" y="1971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37"/>
          <p:cNvSpPr/>
          <p:nvPr/>
        </p:nvSpPr>
        <p:spPr>
          <a:xfrm>
            <a:off x="6956507" y="3960891"/>
            <a:ext cx="230106" cy="333932"/>
          </a:xfrm>
          <a:custGeom>
            <a:avLst/>
            <a:gdLst/>
            <a:ahLst/>
            <a:cxnLst/>
            <a:rect l="0" t="0" r="0" b="0"/>
            <a:pathLst>
              <a:path w="230106" h="333932">
                <a:moveTo>
                  <a:pt x="230105" y="33894"/>
                </a:moveTo>
                <a:lnTo>
                  <a:pt x="221003" y="29343"/>
                </a:lnTo>
                <a:lnTo>
                  <a:pt x="213995" y="24569"/>
                </a:lnTo>
                <a:lnTo>
                  <a:pt x="210793" y="21962"/>
                </a:lnTo>
                <a:lnTo>
                  <a:pt x="208657" y="19271"/>
                </a:lnTo>
                <a:lnTo>
                  <a:pt x="207234" y="16526"/>
                </a:lnTo>
                <a:lnTo>
                  <a:pt x="206286" y="13743"/>
                </a:lnTo>
                <a:lnTo>
                  <a:pt x="203748" y="11887"/>
                </a:lnTo>
                <a:lnTo>
                  <a:pt x="200152" y="10650"/>
                </a:lnTo>
                <a:lnTo>
                  <a:pt x="195848" y="9825"/>
                </a:lnTo>
                <a:lnTo>
                  <a:pt x="191075" y="8323"/>
                </a:lnTo>
                <a:lnTo>
                  <a:pt x="185988" y="6369"/>
                </a:lnTo>
                <a:lnTo>
                  <a:pt x="180691" y="4114"/>
                </a:lnTo>
                <a:lnTo>
                  <a:pt x="175255" y="2610"/>
                </a:lnTo>
                <a:lnTo>
                  <a:pt x="169726" y="1608"/>
                </a:lnTo>
                <a:lnTo>
                  <a:pt x="164135" y="940"/>
                </a:lnTo>
                <a:lnTo>
                  <a:pt x="157550" y="495"/>
                </a:lnTo>
                <a:lnTo>
                  <a:pt x="150302" y="198"/>
                </a:lnTo>
                <a:lnTo>
                  <a:pt x="142613" y="0"/>
                </a:lnTo>
                <a:lnTo>
                  <a:pt x="132725" y="820"/>
                </a:lnTo>
                <a:lnTo>
                  <a:pt x="121370" y="2320"/>
                </a:lnTo>
                <a:lnTo>
                  <a:pt x="109038" y="4272"/>
                </a:lnTo>
                <a:lnTo>
                  <a:pt x="98911" y="6526"/>
                </a:lnTo>
                <a:lnTo>
                  <a:pt x="90255" y="8981"/>
                </a:lnTo>
                <a:lnTo>
                  <a:pt x="82579" y="11570"/>
                </a:lnTo>
                <a:lnTo>
                  <a:pt x="76510" y="13296"/>
                </a:lnTo>
                <a:lnTo>
                  <a:pt x="71511" y="14447"/>
                </a:lnTo>
                <a:lnTo>
                  <a:pt x="67226" y="15214"/>
                </a:lnTo>
                <a:lnTo>
                  <a:pt x="62464" y="17631"/>
                </a:lnTo>
                <a:lnTo>
                  <a:pt x="57384" y="21146"/>
                </a:lnTo>
                <a:lnTo>
                  <a:pt x="52093" y="25396"/>
                </a:lnTo>
                <a:lnTo>
                  <a:pt x="46660" y="29180"/>
                </a:lnTo>
                <a:lnTo>
                  <a:pt x="41134" y="32657"/>
                </a:lnTo>
                <a:lnTo>
                  <a:pt x="35544" y="35927"/>
                </a:lnTo>
                <a:lnTo>
                  <a:pt x="30865" y="40011"/>
                </a:lnTo>
                <a:lnTo>
                  <a:pt x="26793" y="44640"/>
                </a:lnTo>
                <a:lnTo>
                  <a:pt x="19729" y="54862"/>
                </a:lnTo>
                <a:lnTo>
                  <a:pt x="16513" y="60255"/>
                </a:lnTo>
                <a:lnTo>
                  <a:pt x="13415" y="65756"/>
                </a:lnTo>
                <a:lnTo>
                  <a:pt x="11350" y="71327"/>
                </a:lnTo>
                <a:lnTo>
                  <a:pt x="9973" y="76947"/>
                </a:lnTo>
                <a:lnTo>
                  <a:pt x="9056" y="82598"/>
                </a:lnTo>
                <a:lnTo>
                  <a:pt x="7491" y="88271"/>
                </a:lnTo>
                <a:lnTo>
                  <a:pt x="5496" y="93958"/>
                </a:lnTo>
                <a:lnTo>
                  <a:pt x="3213" y="99654"/>
                </a:lnTo>
                <a:lnTo>
                  <a:pt x="1691" y="105356"/>
                </a:lnTo>
                <a:lnTo>
                  <a:pt x="676" y="111063"/>
                </a:lnTo>
                <a:lnTo>
                  <a:pt x="0" y="116772"/>
                </a:lnTo>
                <a:lnTo>
                  <a:pt x="502" y="122484"/>
                </a:lnTo>
                <a:lnTo>
                  <a:pt x="1789" y="128196"/>
                </a:lnTo>
                <a:lnTo>
                  <a:pt x="3599" y="133909"/>
                </a:lnTo>
                <a:lnTo>
                  <a:pt x="5759" y="139623"/>
                </a:lnTo>
                <a:lnTo>
                  <a:pt x="8151" y="145338"/>
                </a:lnTo>
                <a:lnTo>
                  <a:pt x="10698" y="151052"/>
                </a:lnTo>
                <a:lnTo>
                  <a:pt x="16068" y="159941"/>
                </a:lnTo>
                <a:lnTo>
                  <a:pt x="18834" y="163646"/>
                </a:lnTo>
                <a:lnTo>
                  <a:pt x="22583" y="166115"/>
                </a:lnTo>
                <a:lnTo>
                  <a:pt x="26987" y="167761"/>
                </a:lnTo>
                <a:lnTo>
                  <a:pt x="31828" y="168859"/>
                </a:lnTo>
                <a:lnTo>
                  <a:pt x="36008" y="168638"/>
                </a:lnTo>
                <a:lnTo>
                  <a:pt x="39748" y="167538"/>
                </a:lnTo>
                <a:lnTo>
                  <a:pt x="43192" y="165852"/>
                </a:lnTo>
                <a:lnTo>
                  <a:pt x="49299" y="163776"/>
                </a:lnTo>
                <a:lnTo>
                  <a:pt x="57181" y="161439"/>
                </a:lnTo>
                <a:lnTo>
                  <a:pt x="66245" y="158929"/>
                </a:lnTo>
                <a:lnTo>
                  <a:pt x="74192" y="156303"/>
                </a:lnTo>
                <a:lnTo>
                  <a:pt x="81396" y="153600"/>
                </a:lnTo>
                <a:lnTo>
                  <a:pt x="88103" y="150845"/>
                </a:lnTo>
                <a:lnTo>
                  <a:pt x="94480" y="147104"/>
                </a:lnTo>
                <a:lnTo>
                  <a:pt x="100636" y="142705"/>
                </a:lnTo>
                <a:lnTo>
                  <a:pt x="106644" y="137867"/>
                </a:lnTo>
                <a:lnTo>
                  <a:pt x="112556" y="132737"/>
                </a:lnTo>
                <a:lnTo>
                  <a:pt x="118402" y="127411"/>
                </a:lnTo>
                <a:lnTo>
                  <a:pt x="130929" y="115462"/>
                </a:lnTo>
                <a:lnTo>
                  <a:pt x="179477" y="67359"/>
                </a:lnTo>
                <a:lnTo>
                  <a:pt x="182065" y="63824"/>
                </a:lnTo>
                <a:lnTo>
                  <a:pt x="184942" y="57356"/>
                </a:lnTo>
                <a:lnTo>
                  <a:pt x="186561" y="48360"/>
                </a:lnTo>
                <a:lnTo>
                  <a:pt x="187040" y="39662"/>
                </a:lnTo>
                <a:lnTo>
                  <a:pt x="186155" y="36787"/>
                </a:lnTo>
                <a:lnTo>
                  <a:pt x="182632" y="31052"/>
                </a:lnTo>
                <a:lnTo>
                  <a:pt x="181311" y="30094"/>
                </a:lnTo>
                <a:lnTo>
                  <a:pt x="180431" y="30408"/>
                </a:lnTo>
                <a:lnTo>
                  <a:pt x="179845" y="31570"/>
                </a:lnTo>
                <a:lnTo>
                  <a:pt x="179192" y="35401"/>
                </a:lnTo>
                <a:lnTo>
                  <a:pt x="179018" y="37756"/>
                </a:lnTo>
                <a:lnTo>
                  <a:pt x="178700" y="144276"/>
                </a:lnTo>
                <a:lnTo>
                  <a:pt x="179643" y="156059"/>
                </a:lnTo>
                <a:lnTo>
                  <a:pt x="181223" y="166772"/>
                </a:lnTo>
                <a:lnTo>
                  <a:pt x="183230" y="176772"/>
                </a:lnTo>
                <a:lnTo>
                  <a:pt x="184567" y="187248"/>
                </a:lnTo>
                <a:lnTo>
                  <a:pt x="185460" y="198043"/>
                </a:lnTo>
                <a:lnTo>
                  <a:pt x="186450" y="218291"/>
                </a:lnTo>
                <a:lnTo>
                  <a:pt x="186891" y="233640"/>
                </a:lnTo>
                <a:lnTo>
                  <a:pt x="187229" y="294662"/>
                </a:lnTo>
                <a:lnTo>
                  <a:pt x="187243" y="3339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38"/>
          <p:cNvSpPr/>
          <p:nvPr/>
        </p:nvSpPr>
        <p:spPr>
          <a:xfrm>
            <a:off x="7212330" y="4226242"/>
            <a:ext cx="68580" cy="197169"/>
          </a:xfrm>
          <a:custGeom>
            <a:avLst/>
            <a:gdLst/>
            <a:ahLst/>
            <a:cxnLst/>
            <a:rect l="0" t="0" r="0" b="0"/>
            <a:pathLst>
              <a:path w="68580" h="197169">
                <a:moveTo>
                  <a:pt x="68579" y="0"/>
                </a:moveTo>
                <a:lnTo>
                  <a:pt x="64028" y="13653"/>
                </a:lnTo>
                <a:lnTo>
                  <a:pt x="62688" y="21484"/>
                </a:lnTo>
                <a:lnTo>
                  <a:pt x="61794" y="30516"/>
                </a:lnTo>
                <a:lnTo>
                  <a:pt x="61199" y="40346"/>
                </a:lnTo>
                <a:lnTo>
                  <a:pt x="59849" y="48805"/>
                </a:lnTo>
                <a:lnTo>
                  <a:pt x="57997" y="56349"/>
                </a:lnTo>
                <a:lnTo>
                  <a:pt x="48180" y="86696"/>
                </a:lnTo>
                <a:lnTo>
                  <a:pt x="35336" y="125383"/>
                </a:lnTo>
                <a:lnTo>
                  <a:pt x="29272" y="139786"/>
                </a:lnTo>
                <a:lnTo>
                  <a:pt x="22373" y="154151"/>
                </a:lnTo>
                <a:lnTo>
                  <a:pt x="0" y="1971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39"/>
          <p:cNvSpPr/>
          <p:nvPr/>
        </p:nvSpPr>
        <p:spPr>
          <a:xfrm>
            <a:off x="7409497" y="3977640"/>
            <a:ext cx="51436" cy="360046"/>
          </a:xfrm>
          <a:custGeom>
            <a:avLst/>
            <a:gdLst/>
            <a:ahLst/>
            <a:cxnLst/>
            <a:rect l="0" t="0" r="0" b="0"/>
            <a:pathLst>
              <a:path w="51436" h="360046">
                <a:moveTo>
                  <a:pt x="51435" y="0"/>
                </a:moveTo>
                <a:lnTo>
                  <a:pt x="51435" y="13652"/>
                </a:lnTo>
                <a:lnTo>
                  <a:pt x="50483" y="25294"/>
                </a:lnTo>
                <a:lnTo>
                  <a:pt x="39504" y="129213"/>
                </a:lnTo>
                <a:lnTo>
                  <a:pt x="37766" y="149007"/>
                </a:lnTo>
                <a:lnTo>
                  <a:pt x="36608" y="165061"/>
                </a:lnTo>
                <a:lnTo>
                  <a:pt x="35835" y="178621"/>
                </a:lnTo>
                <a:lnTo>
                  <a:pt x="34368" y="191470"/>
                </a:lnTo>
                <a:lnTo>
                  <a:pt x="32437" y="203847"/>
                </a:lnTo>
                <a:lnTo>
                  <a:pt x="30197" y="215908"/>
                </a:lnTo>
                <a:lnTo>
                  <a:pt x="22629" y="249629"/>
                </a:lnTo>
                <a:lnTo>
                  <a:pt x="13867" y="287158"/>
                </a:lnTo>
                <a:lnTo>
                  <a:pt x="10197" y="303834"/>
                </a:lnTo>
                <a:lnTo>
                  <a:pt x="0" y="3600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740"/>
          <p:cNvSpPr/>
          <p:nvPr/>
        </p:nvSpPr>
        <p:spPr>
          <a:xfrm>
            <a:off x="7555230" y="3986652"/>
            <a:ext cx="158343" cy="299161"/>
          </a:xfrm>
          <a:custGeom>
            <a:avLst/>
            <a:gdLst/>
            <a:ahLst/>
            <a:cxnLst/>
            <a:rect l="0" t="0" r="0" b="0"/>
            <a:pathLst>
              <a:path w="158343" h="299161">
                <a:moveTo>
                  <a:pt x="51435" y="8133"/>
                </a:moveTo>
                <a:lnTo>
                  <a:pt x="46884" y="12683"/>
                </a:lnTo>
                <a:lnTo>
                  <a:pt x="42110" y="19998"/>
                </a:lnTo>
                <a:lnTo>
                  <a:pt x="39503" y="24615"/>
                </a:lnTo>
                <a:lnTo>
                  <a:pt x="37765" y="29598"/>
                </a:lnTo>
                <a:lnTo>
                  <a:pt x="36607" y="34826"/>
                </a:lnTo>
                <a:lnTo>
                  <a:pt x="35834" y="40216"/>
                </a:lnTo>
                <a:lnTo>
                  <a:pt x="33414" y="45714"/>
                </a:lnTo>
                <a:lnTo>
                  <a:pt x="29896" y="51284"/>
                </a:lnTo>
                <a:lnTo>
                  <a:pt x="25646" y="56903"/>
                </a:lnTo>
                <a:lnTo>
                  <a:pt x="22812" y="62553"/>
                </a:lnTo>
                <a:lnTo>
                  <a:pt x="20923" y="68226"/>
                </a:lnTo>
                <a:lnTo>
                  <a:pt x="19663" y="73912"/>
                </a:lnTo>
                <a:lnTo>
                  <a:pt x="17872" y="80560"/>
                </a:lnTo>
                <a:lnTo>
                  <a:pt x="13340" y="95568"/>
                </a:lnTo>
                <a:lnTo>
                  <a:pt x="10798" y="105475"/>
                </a:lnTo>
                <a:lnTo>
                  <a:pt x="5434" y="129183"/>
                </a:lnTo>
                <a:lnTo>
                  <a:pt x="3623" y="142173"/>
                </a:lnTo>
                <a:lnTo>
                  <a:pt x="2415" y="155596"/>
                </a:lnTo>
                <a:lnTo>
                  <a:pt x="1610" y="169307"/>
                </a:lnTo>
                <a:lnTo>
                  <a:pt x="715" y="197240"/>
                </a:lnTo>
                <a:lnTo>
                  <a:pt x="477" y="211357"/>
                </a:lnTo>
                <a:lnTo>
                  <a:pt x="1270" y="223626"/>
                </a:lnTo>
                <a:lnTo>
                  <a:pt x="2752" y="234662"/>
                </a:lnTo>
                <a:lnTo>
                  <a:pt x="4692" y="244877"/>
                </a:lnTo>
                <a:lnTo>
                  <a:pt x="6938" y="252640"/>
                </a:lnTo>
                <a:lnTo>
                  <a:pt x="9388" y="258767"/>
                </a:lnTo>
                <a:lnTo>
                  <a:pt x="20164" y="279996"/>
                </a:lnTo>
                <a:lnTo>
                  <a:pt x="22967" y="283673"/>
                </a:lnTo>
                <a:lnTo>
                  <a:pt x="25789" y="286124"/>
                </a:lnTo>
                <a:lnTo>
                  <a:pt x="28623" y="287757"/>
                </a:lnTo>
                <a:lnTo>
                  <a:pt x="31464" y="289799"/>
                </a:lnTo>
                <a:lnTo>
                  <a:pt x="34311" y="292113"/>
                </a:lnTo>
                <a:lnTo>
                  <a:pt x="37162" y="294608"/>
                </a:lnTo>
                <a:lnTo>
                  <a:pt x="40966" y="296271"/>
                </a:lnTo>
                <a:lnTo>
                  <a:pt x="45409" y="297380"/>
                </a:lnTo>
                <a:lnTo>
                  <a:pt x="57123" y="299160"/>
                </a:lnTo>
                <a:lnTo>
                  <a:pt x="59990" y="298353"/>
                </a:lnTo>
                <a:lnTo>
                  <a:pt x="63806" y="296863"/>
                </a:lnTo>
                <a:lnTo>
                  <a:pt x="68255" y="294917"/>
                </a:lnTo>
                <a:lnTo>
                  <a:pt x="72173" y="292667"/>
                </a:lnTo>
                <a:lnTo>
                  <a:pt x="75738" y="290215"/>
                </a:lnTo>
                <a:lnTo>
                  <a:pt x="79066" y="287628"/>
                </a:lnTo>
                <a:lnTo>
                  <a:pt x="82238" y="284950"/>
                </a:lnTo>
                <a:lnTo>
                  <a:pt x="85305" y="282213"/>
                </a:lnTo>
                <a:lnTo>
                  <a:pt x="88302" y="279435"/>
                </a:lnTo>
                <a:lnTo>
                  <a:pt x="92206" y="273773"/>
                </a:lnTo>
                <a:lnTo>
                  <a:pt x="96713" y="266189"/>
                </a:lnTo>
                <a:lnTo>
                  <a:pt x="101623" y="257323"/>
                </a:lnTo>
                <a:lnTo>
                  <a:pt x="106800" y="249507"/>
                </a:lnTo>
                <a:lnTo>
                  <a:pt x="112158" y="242391"/>
                </a:lnTo>
                <a:lnTo>
                  <a:pt x="117634" y="235742"/>
                </a:lnTo>
                <a:lnTo>
                  <a:pt x="122238" y="229405"/>
                </a:lnTo>
                <a:lnTo>
                  <a:pt x="126260" y="223275"/>
                </a:lnTo>
                <a:lnTo>
                  <a:pt x="129893" y="217284"/>
                </a:lnTo>
                <a:lnTo>
                  <a:pt x="133268" y="210432"/>
                </a:lnTo>
                <a:lnTo>
                  <a:pt x="136470" y="203006"/>
                </a:lnTo>
                <a:lnTo>
                  <a:pt x="139557" y="195198"/>
                </a:lnTo>
                <a:lnTo>
                  <a:pt x="141616" y="188088"/>
                </a:lnTo>
                <a:lnTo>
                  <a:pt x="142988" y="181443"/>
                </a:lnTo>
                <a:lnTo>
                  <a:pt x="145465" y="165169"/>
                </a:lnTo>
                <a:lnTo>
                  <a:pt x="149741" y="138887"/>
                </a:lnTo>
                <a:lnTo>
                  <a:pt x="152215" y="127687"/>
                </a:lnTo>
                <a:lnTo>
                  <a:pt x="154816" y="118316"/>
                </a:lnTo>
                <a:lnTo>
                  <a:pt x="157503" y="110163"/>
                </a:lnTo>
                <a:lnTo>
                  <a:pt x="158342" y="102823"/>
                </a:lnTo>
                <a:lnTo>
                  <a:pt x="157949" y="96025"/>
                </a:lnTo>
                <a:lnTo>
                  <a:pt x="156734" y="89587"/>
                </a:lnTo>
                <a:lnTo>
                  <a:pt x="155924" y="82438"/>
                </a:lnTo>
                <a:lnTo>
                  <a:pt x="155384" y="74815"/>
                </a:lnTo>
                <a:lnTo>
                  <a:pt x="155024" y="66874"/>
                </a:lnTo>
                <a:lnTo>
                  <a:pt x="153832" y="60629"/>
                </a:lnTo>
                <a:lnTo>
                  <a:pt x="152084" y="55513"/>
                </a:lnTo>
                <a:lnTo>
                  <a:pt x="149967" y="51149"/>
                </a:lnTo>
                <a:lnTo>
                  <a:pt x="148555" y="46335"/>
                </a:lnTo>
                <a:lnTo>
                  <a:pt x="147614" y="41221"/>
                </a:lnTo>
                <a:lnTo>
                  <a:pt x="146987" y="35907"/>
                </a:lnTo>
                <a:lnTo>
                  <a:pt x="144664" y="30459"/>
                </a:lnTo>
                <a:lnTo>
                  <a:pt x="141210" y="24922"/>
                </a:lnTo>
                <a:lnTo>
                  <a:pt x="137002" y="19325"/>
                </a:lnTo>
                <a:lnTo>
                  <a:pt x="132292" y="15595"/>
                </a:lnTo>
                <a:lnTo>
                  <a:pt x="127247" y="13107"/>
                </a:lnTo>
                <a:lnTo>
                  <a:pt x="121978" y="11449"/>
                </a:lnTo>
                <a:lnTo>
                  <a:pt x="116561" y="9391"/>
                </a:lnTo>
                <a:lnTo>
                  <a:pt x="111045" y="7067"/>
                </a:lnTo>
                <a:lnTo>
                  <a:pt x="105462" y="4564"/>
                </a:lnTo>
                <a:lnTo>
                  <a:pt x="99836" y="2896"/>
                </a:lnTo>
                <a:lnTo>
                  <a:pt x="94179" y="1784"/>
                </a:lnTo>
                <a:lnTo>
                  <a:pt x="88504" y="1043"/>
                </a:lnTo>
                <a:lnTo>
                  <a:pt x="80910" y="548"/>
                </a:lnTo>
                <a:lnTo>
                  <a:pt x="72037" y="219"/>
                </a:lnTo>
                <a:lnTo>
                  <a:pt x="62312" y="0"/>
                </a:lnTo>
                <a:lnTo>
                  <a:pt x="53924" y="806"/>
                </a:lnTo>
                <a:lnTo>
                  <a:pt x="46426" y="2295"/>
                </a:lnTo>
                <a:lnTo>
                  <a:pt x="39523" y="4241"/>
                </a:lnTo>
                <a:lnTo>
                  <a:pt x="33969" y="5538"/>
                </a:lnTo>
                <a:lnTo>
                  <a:pt x="29314" y="6403"/>
                </a:lnTo>
                <a:lnTo>
                  <a:pt x="25257" y="6979"/>
                </a:lnTo>
                <a:lnTo>
                  <a:pt x="20648" y="8316"/>
                </a:lnTo>
                <a:lnTo>
                  <a:pt x="15670" y="10160"/>
                </a:lnTo>
                <a:lnTo>
                  <a:pt x="0" y="167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41"/>
          <p:cNvSpPr/>
          <p:nvPr/>
        </p:nvSpPr>
        <p:spPr>
          <a:xfrm>
            <a:off x="7803832" y="4191952"/>
            <a:ext cx="42863" cy="171451"/>
          </a:xfrm>
          <a:custGeom>
            <a:avLst/>
            <a:gdLst/>
            <a:ahLst/>
            <a:cxnLst/>
            <a:rect l="0" t="0" r="0" b="0"/>
            <a:pathLst>
              <a:path w="42863" h="171451">
                <a:moveTo>
                  <a:pt x="42862" y="0"/>
                </a:moveTo>
                <a:lnTo>
                  <a:pt x="33761" y="9102"/>
                </a:lnTo>
                <a:lnTo>
                  <a:pt x="31080" y="14640"/>
                </a:lnTo>
                <a:lnTo>
                  <a:pt x="29292" y="21190"/>
                </a:lnTo>
                <a:lnTo>
                  <a:pt x="28101" y="28415"/>
                </a:lnTo>
                <a:lnTo>
                  <a:pt x="27307" y="35136"/>
                </a:lnTo>
                <a:lnTo>
                  <a:pt x="26777" y="41521"/>
                </a:lnTo>
                <a:lnTo>
                  <a:pt x="26424" y="47683"/>
                </a:lnTo>
                <a:lnTo>
                  <a:pt x="26031" y="62150"/>
                </a:lnTo>
                <a:lnTo>
                  <a:pt x="25928" y="70008"/>
                </a:lnTo>
                <a:lnTo>
                  <a:pt x="24905" y="77152"/>
                </a:lnTo>
                <a:lnTo>
                  <a:pt x="23271" y="83820"/>
                </a:lnTo>
                <a:lnTo>
                  <a:pt x="21229" y="90170"/>
                </a:lnTo>
                <a:lnTo>
                  <a:pt x="18915" y="96308"/>
                </a:lnTo>
                <a:lnTo>
                  <a:pt x="16420" y="102306"/>
                </a:lnTo>
                <a:lnTo>
                  <a:pt x="13805" y="108209"/>
                </a:lnTo>
                <a:lnTo>
                  <a:pt x="12060" y="114049"/>
                </a:lnTo>
                <a:lnTo>
                  <a:pt x="10897" y="119848"/>
                </a:lnTo>
                <a:lnTo>
                  <a:pt x="10123" y="125618"/>
                </a:lnTo>
                <a:lnTo>
                  <a:pt x="9606" y="131370"/>
                </a:lnTo>
                <a:lnTo>
                  <a:pt x="9262" y="137111"/>
                </a:lnTo>
                <a:lnTo>
                  <a:pt x="9032" y="142842"/>
                </a:lnTo>
                <a:lnTo>
                  <a:pt x="7926" y="147616"/>
                </a:lnTo>
                <a:lnTo>
                  <a:pt x="6237" y="151751"/>
                </a:lnTo>
                <a:lnTo>
                  <a:pt x="4158" y="155460"/>
                </a:lnTo>
                <a:lnTo>
                  <a:pt x="2772" y="158885"/>
                </a:lnTo>
                <a:lnTo>
                  <a:pt x="1848" y="162121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742"/>
          <p:cNvSpPr/>
          <p:nvPr/>
        </p:nvSpPr>
        <p:spPr>
          <a:xfrm>
            <a:off x="5593319" y="4440554"/>
            <a:ext cx="33099" cy="385764"/>
          </a:xfrm>
          <a:custGeom>
            <a:avLst/>
            <a:gdLst/>
            <a:ahLst/>
            <a:cxnLst/>
            <a:rect l="0" t="0" r="0" b="0"/>
            <a:pathLst>
              <a:path w="33099" h="385764">
                <a:moveTo>
                  <a:pt x="7381" y="0"/>
                </a:moveTo>
                <a:lnTo>
                  <a:pt x="2830" y="9103"/>
                </a:lnTo>
                <a:lnTo>
                  <a:pt x="1489" y="13689"/>
                </a:lnTo>
                <a:lnTo>
                  <a:pt x="595" y="18651"/>
                </a:lnTo>
                <a:lnTo>
                  <a:pt x="0" y="23864"/>
                </a:lnTo>
                <a:lnTo>
                  <a:pt x="555" y="31150"/>
                </a:lnTo>
                <a:lnTo>
                  <a:pt x="1878" y="39817"/>
                </a:lnTo>
                <a:lnTo>
                  <a:pt x="3712" y="49405"/>
                </a:lnTo>
                <a:lnTo>
                  <a:pt x="4935" y="58654"/>
                </a:lnTo>
                <a:lnTo>
                  <a:pt x="5750" y="67678"/>
                </a:lnTo>
                <a:lnTo>
                  <a:pt x="6293" y="76552"/>
                </a:lnTo>
                <a:lnTo>
                  <a:pt x="6898" y="94031"/>
                </a:lnTo>
                <a:lnTo>
                  <a:pt x="7285" y="128535"/>
                </a:lnTo>
                <a:lnTo>
                  <a:pt x="8270" y="141888"/>
                </a:lnTo>
                <a:lnTo>
                  <a:pt x="16693" y="230769"/>
                </a:lnTo>
                <a:lnTo>
                  <a:pt x="19304" y="262431"/>
                </a:lnTo>
                <a:lnTo>
                  <a:pt x="21044" y="288302"/>
                </a:lnTo>
                <a:lnTo>
                  <a:pt x="22978" y="329747"/>
                </a:lnTo>
                <a:lnTo>
                  <a:pt x="24447" y="343657"/>
                </a:lnTo>
                <a:lnTo>
                  <a:pt x="26378" y="353882"/>
                </a:lnTo>
                <a:lnTo>
                  <a:pt x="28618" y="361652"/>
                </a:lnTo>
                <a:lnTo>
                  <a:pt x="30111" y="367784"/>
                </a:lnTo>
                <a:lnTo>
                  <a:pt x="31107" y="372824"/>
                </a:lnTo>
                <a:lnTo>
                  <a:pt x="33098" y="3857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743"/>
          <p:cNvSpPr/>
          <p:nvPr/>
        </p:nvSpPr>
        <p:spPr>
          <a:xfrm>
            <a:off x="5712142" y="4483922"/>
            <a:ext cx="205741" cy="247991"/>
          </a:xfrm>
          <a:custGeom>
            <a:avLst/>
            <a:gdLst/>
            <a:ahLst/>
            <a:cxnLst/>
            <a:rect l="0" t="0" r="0" b="0"/>
            <a:pathLst>
              <a:path w="205741" h="247991">
                <a:moveTo>
                  <a:pt x="0" y="68075"/>
                </a:moveTo>
                <a:lnTo>
                  <a:pt x="0" y="58973"/>
                </a:lnTo>
                <a:lnTo>
                  <a:pt x="953" y="54387"/>
                </a:lnTo>
                <a:lnTo>
                  <a:pt x="2540" y="49425"/>
                </a:lnTo>
                <a:lnTo>
                  <a:pt x="4551" y="44212"/>
                </a:lnTo>
                <a:lnTo>
                  <a:pt x="6844" y="39784"/>
                </a:lnTo>
                <a:lnTo>
                  <a:pt x="11932" y="32324"/>
                </a:lnTo>
                <a:lnTo>
                  <a:pt x="17368" y="25833"/>
                </a:lnTo>
                <a:lnTo>
                  <a:pt x="20151" y="22769"/>
                </a:lnTo>
                <a:lnTo>
                  <a:pt x="24864" y="19773"/>
                </a:lnTo>
                <a:lnTo>
                  <a:pt x="30864" y="16824"/>
                </a:lnTo>
                <a:lnTo>
                  <a:pt x="37721" y="13905"/>
                </a:lnTo>
                <a:lnTo>
                  <a:pt x="50420" y="8122"/>
                </a:lnTo>
                <a:lnTo>
                  <a:pt x="56473" y="5247"/>
                </a:lnTo>
                <a:lnTo>
                  <a:pt x="62414" y="3329"/>
                </a:lnTo>
                <a:lnTo>
                  <a:pt x="68279" y="2051"/>
                </a:lnTo>
                <a:lnTo>
                  <a:pt x="74094" y="1199"/>
                </a:lnTo>
                <a:lnTo>
                  <a:pt x="80829" y="631"/>
                </a:lnTo>
                <a:lnTo>
                  <a:pt x="88176" y="253"/>
                </a:lnTo>
                <a:lnTo>
                  <a:pt x="95932" y="0"/>
                </a:lnTo>
                <a:lnTo>
                  <a:pt x="103959" y="784"/>
                </a:lnTo>
                <a:lnTo>
                  <a:pt x="112169" y="2260"/>
                </a:lnTo>
                <a:lnTo>
                  <a:pt x="120500" y="4196"/>
                </a:lnTo>
                <a:lnTo>
                  <a:pt x="127005" y="6439"/>
                </a:lnTo>
                <a:lnTo>
                  <a:pt x="132296" y="8887"/>
                </a:lnTo>
                <a:lnTo>
                  <a:pt x="136775" y="11471"/>
                </a:lnTo>
                <a:lnTo>
                  <a:pt x="140713" y="14146"/>
                </a:lnTo>
                <a:lnTo>
                  <a:pt x="144291" y="16883"/>
                </a:lnTo>
                <a:lnTo>
                  <a:pt x="147629" y="19660"/>
                </a:lnTo>
                <a:lnTo>
                  <a:pt x="153878" y="25285"/>
                </a:lnTo>
                <a:lnTo>
                  <a:pt x="156878" y="28118"/>
                </a:lnTo>
                <a:lnTo>
                  <a:pt x="158878" y="31912"/>
                </a:lnTo>
                <a:lnTo>
                  <a:pt x="160211" y="36346"/>
                </a:lnTo>
                <a:lnTo>
                  <a:pt x="161100" y="41207"/>
                </a:lnTo>
                <a:lnTo>
                  <a:pt x="160740" y="47306"/>
                </a:lnTo>
                <a:lnTo>
                  <a:pt x="159548" y="54229"/>
                </a:lnTo>
                <a:lnTo>
                  <a:pt x="157800" y="61702"/>
                </a:lnTo>
                <a:lnTo>
                  <a:pt x="155683" y="68589"/>
                </a:lnTo>
                <a:lnTo>
                  <a:pt x="153318" y="75085"/>
                </a:lnTo>
                <a:lnTo>
                  <a:pt x="150790" y="81321"/>
                </a:lnTo>
                <a:lnTo>
                  <a:pt x="148152" y="87383"/>
                </a:lnTo>
                <a:lnTo>
                  <a:pt x="142680" y="99199"/>
                </a:lnTo>
                <a:lnTo>
                  <a:pt x="138935" y="105969"/>
                </a:lnTo>
                <a:lnTo>
                  <a:pt x="134534" y="113341"/>
                </a:lnTo>
                <a:lnTo>
                  <a:pt x="129694" y="121112"/>
                </a:lnTo>
                <a:lnTo>
                  <a:pt x="124563" y="128198"/>
                </a:lnTo>
                <a:lnTo>
                  <a:pt x="119237" y="134827"/>
                </a:lnTo>
                <a:lnTo>
                  <a:pt x="113781" y="141152"/>
                </a:lnTo>
                <a:lnTo>
                  <a:pt x="106334" y="149178"/>
                </a:lnTo>
                <a:lnTo>
                  <a:pt x="72087" y="184355"/>
                </a:lnTo>
                <a:lnTo>
                  <a:pt x="65203" y="191315"/>
                </a:lnTo>
                <a:lnTo>
                  <a:pt x="57756" y="197860"/>
                </a:lnTo>
                <a:lnTo>
                  <a:pt x="49934" y="204129"/>
                </a:lnTo>
                <a:lnTo>
                  <a:pt x="41862" y="210213"/>
                </a:lnTo>
                <a:lnTo>
                  <a:pt x="35528" y="215221"/>
                </a:lnTo>
                <a:lnTo>
                  <a:pt x="30353" y="219512"/>
                </a:lnTo>
                <a:lnTo>
                  <a:pt x="25950" y="223325"/>
                </a:lnTo>
                <a:lnTo>
                  <a:pt x="22063" y="225868"/>
                </a:lnTo>
                <a:lnTo>
                  <a:pt x="18519" y="227563"/>
                </a:lnTo>
                <a:lnTo>
                  <a:pt x="15203" y="228693"/>
                </a:lnTo>
                <a:lnTo>
                  <a:pt x="8980" y="232488"/>
                </a:lnTo>
                <a:lnTo>
                  <a:pt x="1774" y="238135"/>
                </a:lnTo>
                <a:lnTo>
                  <a:pt x="2135" y="238599"/>
                </a:lnTo>
                <a:lnTo>
                  <a:pt x="5077" y="239113"/>
                </a:lnTo>
                <a:lnTo>
                  <a:pt x="9559" y="241882"/>
                </a:lnTo>
                <a:lnTo>
                  <a:pt x="12088" y="243954"/>
                </a:lnTo>
                <a:lnTo>
                  <a:pt x="16631" y="245335"/>
                </a:lnTo>
                <a:lnTo>
                  <a:pt x="22518" y="246256"/>
                </a:lnTo>
                <a:lnTo>
                  <a:pt x="29299" y="246870"/>
                </a:lnTo>
                <a:lnTo>
                  <a:pt x="34773" y="247279"/>
                </a:lnTo>
                <a:lnTo>
                  <a:pt x="43395" y="247734"/>
                </a:lnTo>
                <a:lnTo>
                  <a:pt x="67256" y="247990"/>
                </a:lnTo>
                <a:lnTo>
                  <a:pt x="78175" y="247074"/>
                </a:lnTo>
                <a:lnTo>
                  <a:pt x="90217" y="245510"/>
                </a:lnTo>
                <a:lnTo>
                  <a:pt x="103007" y="243515"/>
                </a:lnTo>
                <a:lnTo>
                  <a:pt x="113439" y="242185"/>
                </a:lnTo>
                <a:lnTo>
                  <a:pt x="122298" y="241298"/>
                </a:lnTo>
                <a:lnTo>
                  <a:pt x="130110" y="240708"/>
                </a:lnTo>
                <a:lnTo>
                  <a:pt x="156569" y="237511"/>
                </a:lnTo>
                <a:lnTo>
                  <a:pt x="205740" y="2309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744"/>
          <p:cNvSpPr/>
          <p:nvPr/>
        </p:nvSpPr>
        <p:spPr>
          <a:xfrm>
            <a:off x="6012179" y="4654867"/>
            <a:ext cx="1" cy="231459"/>
          </a:xfrm>
          <a:custGeom>
            <a:avLst/>
            <a:gdLst/>
            <a:ahLst/>
            <a:cxnLst/>
            <a:rect l="0" t="0" r="0" b="0"/>
            <a:pathLst>
              <a:path w="1" h="231459">
                <a:moveTo>
                  <a:pt x="0" y="0"/>
                </a:move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745"/>
          <p:cNvSpPr/>
          <p:nvPr/>
        </p:nvSpPr>
        <p:spPr>
          <a:xfrm>
            <a:off x="6200775" y="4483417"/>
            <a:ext cx="25718" cy="317184"/>
          </a:xfrm>
          <a:custGeom>
            <a:avLst/>
            <a:gdLst/>
            <a:ahLst/>
            <a:cxnLst/>
            <a:rect l="0" t="0" r="0" b="0"/>
            <a:pathLst>
              <a:path w="25718" h="317184">
                <a:moveTo>
                  <a:pt x="0" y="0"/>
                </a:moveTo>
                <a:lnTo>
                  <a:pt x="4550" y="9102"/>
                </a:lnTo>
                <a:lnTo>
                  <a:pt x="6843" y="12735"/>
                </a:lnTo>
                <a:lnTo>
                  <a:pt x="9325" y="16110"/>
                </a:lnTo>
                <a:lnTo>
                  <a:pt x="11931" y="19313"/>
                </a:lnTo>
                <a:lnTo>
                  <a:pt x="14621" y="23353"/>
                </a:lnTo>
                <a:lnTo>
                  <a:pt x="17367" y="27951"/>
                </a:lnTo>
                <a:lnTo>
                  <a:pt x="20151" y="32921"/>
                </a:lnTo>
                <a:lnTo>
                  <a:pt x="22006" y="37188"/>
                </a:lnTo>
                <a:lnTo>
                  <a:pt x="23243" y="40984"/>
                </a:lnTo>
                <a:lnTo>
                  <a:pt x="24068" y="44469"/>
                </a:lnTo>
                <a:lnTo>
                  <a:pt x="24618" y="51553"/>
                </a:lnTo>
                <a:lnTo>
                  <a:pt x="24984" y="61039"/>
                </a:lnTo>
                <a:lnTo>
                  <a:pt x="25500" y="92063"/>
                </a:lnTo>
                <a:lnTo>
                  <a:pt x="25705" y="160446"/>
                </a:lnTo>
                <a:lnTo>
                  <a:pt x="24756" y="176497"/>
                </a:lnTo>
                <a:lnTo>
                  <a:pt x="23171" y="193864"/>
                </a:lnTo>
                <a:lnTo>
                  <a:pt x="21163" y="212110"/>
                </a:lnTo>
                <a:lnTo>
                  <a:pt x="19823" y="228084"/>
                </a:lnTo>
                <a:lnTo>
                  <a:pt x="18930" y="242544"/>
                </a:lnTo>
                <a:lnTo>
                  <a:pt x="17674" y="273478"/>
                </a:lnTo>
                <a:lnTo>
                  <a:pt x="17497" y="279473"/>
                </a:lnTo>
                <a:lnTo>
                  <a:pt x="18332" y="284423"/>
                </a:lnTo>
                <a:lnTo>
                  <a:pt x="19841" y="288675"/>
                </a:lnTo>
                <a:lnTo>
                  <a:pt x="21800" y="292463"/>
                </a:lnTo>
                <a:lnTo>
                  <a:pt x="23105" y="295940"/>
                </a:lnTo>
                <a:lnTo>
                  <a:pt x="23976" y="299211"/>
                </a:lnTo>
                <a:lnTo>
                  <a:pt x="25201" y="305825"/>
                </a:lnTo>
                <a:lnTo>
                  <a:pt x="25717" y="3171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746"/>
          <p:cNvSpPr/>
          <p:nvPr/>
        </p:nvSpPr>
        <p:spPr>
          <a:xfrm>
            <a:off x="6321183" y="4491990"/>
            <a:ext cx="222493" cy="102868"/>
          </a:xfrm>
          <a:custGeom>
            <a:avLst/>
            <a:gdLst/>
            <a:ahLst/>
            <a:cxnLst/>
            <a:rect l="0" t="0" r="0" b="0"/>
            <a:pathLst>
              <a:path w="222493" h="102868">
                <a:moveTo>
                  <a:pt x="25324" y="0"/>
                </a:moveTo>
                <a:lnTo>
                  <a:pt x="25324" y="12770"/>
                </a:lnTo>
                <a:lnTo>
                  <a:pt x="24372" y="16133"/>
                </a:lnTo>
                <a:lnTo>
                  <a:pt x="22784" y="20280"/>
                </a:lnTo>
                <a:lnTo>
                  <a:pt x="20774" y="24950"/>
                </a:lnTo>
                <a:lnTo>
                  <a:pt x="18480" y="29015"/>
                </a:lnTo>
                <a:lnTo>
                  <a:pt x="15999" y="32679"/>
                </a:lnTo>
                <a:lnTo>
                  <a:pt x="13392" y="36073"/>
                </a:lnTo>
                <a:lnTo>
                  <a:pt x="11655" y="40241"/>
                </a:lnTo>
                <a:lnTo>
                  <a:pt x="10496" y="44925"/>
                </a:lnTo>
                <a:lnTo>
                  <a:pt x="9723" y="49952"/>
                </a:lnTo>
                <a:lnTo>
                  <a:pt x="8257" y="56161"/>
                </a:lnTo>
                <a:lnTo>
                  <a:pt x="6326" y="63159"/>
                </a:lnTo>
                <a:lnTo>
                  <a:pt x="4086" y="70680"/>
                </a:lnTo>
                <a:lnTo>
                  <a:pt x="2593" y="76648"/>
                </a:lnTo>
                <a:lnTo>
                  <a:pt x="1597" y="81578"/>
                </a:lnTo>
                <a:lnTo>
                  <a:pt x="0" y="91785"/>
                </a:lnTo>
                <a:lnTo>
                  <a:pt x="821" y="93575"/>
                </a:lnTo>
                <a:lnTo>
                  <a:pt x="2322" y="95721"/>
                </a:lnTo>
                <a:lnTo>
                  <a:pt x="7022" y="101457"/>
                </a:lnTo>
                <a:lnTo>
                  <a:pt x="12745" y="102242"/>
                </a:lnTo>
                <a:lnTo>
                  <a:pt x="20686" y="102591"/>
                </a:lnTo>
                <a:lnTo>
                  <a:pt x="27390" y="102746"/>
                </a:lnTo>
                <a:lnTo>
                  <a:pt x="74030" y="102867"/>
                </a:lnTo>
                <a:lnTo>
                  <a:pt x="78749" y="101915"/>
                </a:lnTo>
                <a:lnTo>
                  <a:pt x="82848" y="100328"/>
                </a:lnTo>
                <a:lnTo>
                  <a:pt x="86534" y="98318"/>
                </a:lnTo>
                <a:lnTo>
                  <a:pt x="95658" y="96025"/>
                </a:lnTo>
                <a:lnTo>
                  <a:pt x="108408" y="93544"/>
                </a:lnTo>
                <a:lnTo>
                  <a:pt x="123576" y="90938"/>
                </a:lnTo>
                <a:lnTo>
                  <a:pt x="135593" y="88248"/>
                </a:lnTo>
                <a:lnTo>
                  <a:pt x="145509" y="85502"/>
                </a:lnTo>
                <a:lnTo>
                  <a:pt x="154025" y="82718"/>
                </a:lnTo>
                <a:lnTo>
                  <a:pt x="162560" y="80863"/>
                </a:lnTo>
                <a:lnTo>
                  <a:pt x="171107" y="79626"/>
                </a:lnTo>
                <a:lnTo>
                  <a:pt x="179663" y="78801"/>
                </a:lnTo>
                <a:lnTo>
                  <a:pt x="186319" y="77299"/>
                </a:lnTo>
                <a:lnTo>
                  <a:pt x="191709" y="75345"/>
                </a:lnTo>
                <a:lnTo>
                  <a:pt x="222492" y="600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747"/>
          <p:cNvSpPr/>
          <p:nvPr/>
        </p:nvSpPr>
        <p:spPr>
          <a:xfrm>
            <a:off x="6458147" y="4440554"/>
            <a:ext cx="34094" cy="385764"/>
          </a:xfrm>
          <a:custGeom>
            <a:avLst/>
            <a:gdLst/>
            <a:ahLst/>
            <a:cxnLst/>
            <a:rect l="0" t="0" r="0" b="0"/>
            <a:pathLst>
              <a:path w="34094" h="385764">
                <a:moveTo>
                  <a:pt x="34093" y="0"/>
                </a:moveTo>
                <a:lnTo>
                  <a:pt x="20440" y="9103"/>
                </a:lnTo>
                <a:lnTo>
                  <a:pt x="15466" y="13689"/>
                </a:lnTo>
                <a:lnTo>
                  <a:pt x="11197" y="18651"/>
                </a:lnTo>
                <a:lnTo>
                  <a:pt x="7399" y="23864"/>
                </a:lnTo>
                <a:lnTo>
                  <a:pt x="4867" y="31150"/>
                </a:lnTo>
                <a:lnTo>
                  <a:pt x="3179" y="39817"/>
                </a:lnTo>
                <a:lnTo>
                  <a:pt x="2054" y="49405"/>
                </a:lnTo>
                <a:lnTo>
                  <a:pt x="1303" y="58654"/>
                </a:lnTo>
                <a:lnTo>
                  <a:pt x="803" y="67678"/>
                </a:lnTo>
                <a:lnTo>
                  <a:pt x="247" y="85324"/>
                </a:lnTo>
                <a:lnTo>
                  <a:pt x="0" y="102692"/>
                </a:lnTo>
                <a:lnTo>
                  <a:pt x="887" y="114182"/>
                </a:lnTo>
                <a:lnTo>
                  <a:pt x="2430" y="127556"/>
                </a:lnTo>
                <a:lnTo>
                  <a:pt x="4412" y="142188"/>
                </a:lnTo>
                <a:lnTo>
                  <a:pt x="5733" y="154800"/>
                </a:lnTo>
                <a:lnTo>
                  <a:pt x="6614" y="166065"/>
                </a:lnTo>
                <a:lnTo>
                  <a:pt x="7201" y="176433"/>
                </a:lnTo>
                <a:lnTo>
                  <a:pt x="7853" y="195572"/>
                </a:lnTo>
                <a:lnTo>
                  <a:pt x="8221" y="224953"/>
                </a:lnTo>
                <a:lnTo>
                  <a:pt x="8375" y="3857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748"/>
          <p:cNvSpPr/>
          <p:nvPr/>
        </p:nvSpPr>
        <p:spPr>
          <a:xfrm>
            <a:off x="6543675" y="4757737"/>
            <a:ext cx="42758" cy="197168"/>
          </a:xfrm>
          <a:custGeom>
            <a:avLst/>
            <a:gdLst/>
            <a:ahLst/>
            <a:cxnLst/>
            <a:rect l="0" t="0" r="0" b="0"/>
            <a:pathLst>
              <a:path w="42758" h="197168">
                <a:moveTo>
                  <a:pt x="34290" y="0"/>
                </a:moveTo>
                <a:lnTo>
                  <a:pt x="38841" y="9102"/>
                </a:lnTo>
                <a:lnTo>
                  <a:pt x="40181" y="14641"/>
                </a:lnTo>
                <a:lnTo>
                  <a:pt x="41075" y="21190"/>
                </a:lnTo>
                <a:lnTo>
                  <a:pt x="41671" y="28414"/>
                </a:lnTo>
                <a:lnTo>
                  <a:pt x="42067" y="37993"/>
                </a:lnTo>
                <a:lnTo>
                  <a:pt x="42626" y="71370"/>
                </a:lnTo>
                <a:lnTo>
                  <a:pt x="42757" y="87600"/>
                </a:lnTo>
                <a:lnTo>
                  <a:pt x="41840" y="95548"/>
                </a:lnTo>
                <a:lnTo>
                  <a:pt x="40275" y="103704"/>
                </a:lnTo>
                <a:lnTo>
                  <a:pt x="38280" y="111998"/>
                </a:lnTo>
                <a:lnTo>
                  <a:pt x="35998" y="119433"/>
                </a:lnTo>
                <a:lnTo>
                  <a:pt x="33524" y="126295"/>
                </a:lnTo>
                <a:lnTo>
                  <a:pt x="30921" y="132774"/>
                </a:lnTo>
                <a:lnTo>
                  <a:pt x="28233" y="138999"/>
                </a:lnTo>
                <a:lnTo>
                  <a:pt x="22708" y="150995"/>
                </a:lnTo>
                <a:lnTo>
                  <a:pt x="8552" y="179963"/>
                </a:lnTo>
                <a:lnTo>
                  <a:pt x="0" y="1971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749"/>
          <p:cNvSpPr/>
          <p:nvPr/>
        </p:nvSpPr>
        <p:spPr>
          <a:xfrm>
            <a:off x="6740842" y="4491990"/>
            <a:ext cx="17146" cy="282893"/>
          </a:xfrm>
          <a:custGeom>
            <a:avLst/>
            <a:gdLst/>
            <a:ahLst/>
            <a:cxnLst/>
            <a:rect l="0" t="0" r="0" b="0"/>
            <a:pathLst>
              <a:path w="17146" h="282893">
                <a:moveTo>
                  <a:pt x="0" y="0"/>
                </a:moveTo>
                <a:lnTo>
                  <a:pt x="4551" y="9101"/>
                </a:lnTo>
                <a:lnTo>
                  <a:pt x="6844" y="12735"/>
                </a:lnTo>
                <a:lnTo>
                  <a:pt x="9325" y="16110"/>
                </a:lnTo>
                <a:lnTo>
                  <a:pt x="11931" y="19312"/>
                </a:lnTo>
                <a:lnTo>
                  <a:pt x="13670" y="26209"/>
                </a:lnTo>
                <a:lnTo>
                  <a:pt x="14828" y="35570"/>
                </a:lnTo>
                <a:lnTo>
                  <a:pt x="15600" y="46573"/>
                </a:lnTo>
                <a:lnTo>
                  <a:pt x="16458" y="107059"/>
                </a:lnTo>
                <a:lnTo>
                  <a:pt x="17145" y="2828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750"/>
          <p:cNvSpPr/>
          <p:nvPr/>
        </p:nvSpPr>
        <p:spPr>
          <a:xfrm>
            <a:off x="6852284" y="4500562"/>
            <a:ext cx="205092" cy="282893"/>
          </a:xfrm>
          <a:custGeom>
            <a:avLst/>
            <a:gdLst/>
            <a:ahLst/>
            <a:cxnLst/>
            <a:rect l="0" t="0" r="0" b="0"/>
            <a:pathLst>
              <a:path w="205092" h="282893">
                <a:moveTo>
                  <a:pt x="162878" y="0"/>
                </a:moveTo>
                <a:lnTo>
                  <a:pt x="153776" y="0"/>
                </a:lnTo>
                <a:lnTo>
                  <a:pt x="150143" y="953"/>
                </a:lnTo>
                <a:lnTo>
                  <a:pt x="146768" y="2540"/>
                </a:lnTo>
                <a:lnTo>
                  <a:pt x="143566" y="4551"/>
                </a:lnTo>
                <a:lnTo>
                  <a:pt x="139525" y="6844"/>
                </a:lnTo>
                <a:lnTo>
                  <a:pt x="129957" y="11932"/>
                </a:lnTo>
                <a:lnTo>
                  <a:pt x="124738" y="13669"/>
                </a:lnTo>
                <a:lnTo>
                  <a:pt x="119354" y="14828"/>
                </a:lnTo>
                <a:lnTo>
                  <a:pt x="113860" y="15601"/>
                </a:lnTo>
                <a:lnTo>
                  <a:pt x="106387" y="16115"/>
                </a:lnTo>
                <a:lnTo>
                  <a:pt x="97595" y="16459"/>
                </a:lnTo>
                <a:lnTo>
                  <a:pt x="69761" y="17009"/>
                </a:lnTo>
                <a:lnTo>
                  <a:pt x="49245" y="17105"/>
                </a:lnTo>
                <a:lnTo>
                  <a:pt x="43308" y="18071"/>
                </a:lnTo>
                <a:lnTo>
                  <a:pt x="38397" y="19667"/>
                </a:lnTo>
                <a:lnTo>
                  <a:pt x="34170" y="21684"/>
                </a:lnTo>
                <a:lnTo>
                  <a:pt x="31353" y="23981"/>
                </a:lnTo>
                <a:lnTo>
                  <a:pt x="29475" y="26465"/>
                </a:lnTo>
                <a:lnTo>
                  <a:pt x="26435" y="31765"/>
                </a:lnTo>
                <a:lnTo>
                  <a:pt x="21909" y="37295"/>
                </a:lnTo>
                <a:lnTo>
                  <a:pt x="20322" y="42009"/>
                </a:lnTo>
                <a:lnTo>
                  <a:pt x="19263" y="48008"/>
                </a:lnTo>
                <a:lnTo>
                  <a:pt x="18557" y="54866"/>
                </a:lnTo>
                <a:lnTo>
                  <a:pt x="17134" y="61342"/>
                </a:lnTo>
                <a:lnTo>
                  <a:pt x="15233" y="67565"/>
                </a:lnTo>
                <a:lnTo>
                  <a:pt x="13013" y="73618"/>
                </a:lnTo>
                <a:lnTo>
                  <a:pt x="11533" y="80511"/>
                </a:lnTo>
                <a:lnTo>
                  <a:pt x="10547" y="87964"/>
                </a:lnTo>
                <a:lnTo>
                  <a:pt x="9888" y="95790"/>
                </a:lnTo>
                <a:lnTo>
                  <a:pt x="8498" y="102913"/>
                </a:lnTo>
                <a:lnTo>
                  <a:pt x="6618" y="109566"/>
                </a:lnTo>
                <a:lnTo>
                  <a:pt x="4412" y="115907"/>
                </a:lnTo>
                <a:lnTo>
                  <a:pt x="2941" y="121086"/>
                </a:lnTo>
                <a:lnTo>
                  <a:pt x="1307" y="129381"/>
                </a:lnTo>
                <a:lnTo>
                  <a:pt x="872" y="133879"/>
                </a:lnTo>
                <a:lnTo>
                  <a:pt x="582" y="138783"/>
                </a:lnTo>
                <a:lnTo>
                  <a:pt x="259" y="149311"/>
                </a:lnTo>
                <a:lnTo>
                  <a:pt x="115" y="160341"/>
                </a:lnTo>
                <a:lnTo>
                  <a:pt x="1030" y="164044"/>
                </a:lnTo>
                <a:lnTo>
                  <a:pt x="2592" y="166512"/>
                </a:lnTo>
                <a:lnTo>
                  <a:pt x="4585" y="168158"/>
                </a:lnTo>
                <a:lnTo>
                  <a:pt x="6867" y="169256"/>
                </a:lnTo>
                <a:lnTo>
                  <a:pt x="11942" y="170475"/>
                </a:lnTo>
                <a:lnTo>
                  <a:pt x="15582" y="169847"/>
                </a:lnTo>
                <a:lnTo>
                  <a:pt x="19913" y="168477"/>
                </a:lnTo>
                <a:lnTo>
                  <a:pt x="24706" y="166610"/>
                </a:lnTo>
                <a:lnTo>
                  <a:pt x="28853" y="164414"/>
                </a:lnTo>
                <a:lnTo>
                  <a:pt x="32570" y="161996"/>
                </a:lnTo>
                <a:lnTo>
                  <a:pt x="36001" y="159433"/>
                </a:lnTo>
                <a:lnTo>
                  <a:pt x="40193" y="156771"/>
                </a:lnTo>
                <a:lnTo>
                  <a:pt x="44894" y="154044"/>
                </a:lnTo>
                <a:lnTo>
                  <a:pt x="55195" y="148474"/>
                </a:lnTo>
                <a:lnTo>
                  <a:pt x="66124" y="142823"/>
                </a:lnTo>
                <a:lnTo>
                  <a:pt x="72658" y="139983"/>
                </a:lnTo>
                <a:lnTo>
                  <a:pt x="79871" y="137137"/>
                </a:lnTo>
                <a:lnTo>
                  <a:pt x="87538" y="134288"/>
                </a:lnTo>
                <a:lnTo>
                  <a:pt x="94553" y="131435"/>
                </a:lnTo>
                <a:lnTo>
                  <a:pt x="101136" y="128581"/>
                </a:lnTo>
                <a:lnTo>
                  <a:pt x="107429" y="125726"/>
                </a:lnTo>
                <a:lnTo>
                  <a:pt x="112577" y="123822"/>
                </a:lnTo>
                <a:lnTo>
                  <a:pt x="116961" y="122553"/>
                </a:lnTo>
                <a:lnTo>
                  <a:pt x="120837" y="121707"/>
                </a:lnTo>
                <a:lnTo>
                  <a:pt x="125326" y="121143"/>
                </a:lnTo>
                <a:lnTo>
                  <a:pt x="130223" y="120767"/>
                </a:lnTo>
                <a:lnTo>
                  <a:pt x="135393" y="120516"/>
                </a:lnTo>
                <a:lnTo>
                  <a:pt x="146218" y="120238"/>
                </a:lnTo>
                <a:lnTo>
                  <a:pt x="168688" y="120059"/>
                </a:lnTo>
                <a:lnTo>
                  <a:pt x="174372" y="120997"/>
                </a:lnTo>
                <a:lnTo>
                  <a:pt x="180065" y="122575"/>
                </a:lnTo>
                <a:lnTo>
                  <a:pt x="185767" y="124579"/>
                </a:lnTo>
                <a:lnTo>
                  <a:pt x="190520" y="127820"/>
                </a:lnTo>
                <a:lnTo>
                  <a:pt x="194641" y="131886"/>
                </a:lnTo>
                <a:lnTo>
                  <a:pt x="198340" y="136501"/>
                </a:lnTo>
                <a:lnTo>
                  <a:pt x="200807" y="141484"/>
                </a:lnTo>
                <a:lnTo>
                  <a:pt x="202452" y="146710"/>
                </a:lnTo>
                <a:lnTo>
                  <a:pt x="203548" y="152099"/>
                </a:lnTo>
                <a:lnTo>
                  <a:pt x="204766" y="160627"/>
                </a:lnTo>
                <a:lnTo>
                  <a:pt x="205091" y="164235"/>
                </a:lnTo>
                <a:lnTo>
                  <a:pt x="204355" y="168545"/>
                </a:lnTo>
                <a:lnTo>
                  <a:pt x="202912" y="173323"/>
                </a:lnTo>
                <a:lnTo>
                  <a:pt x="200997" y="178414"/>
                </a:lnTo>
                <a:lnTo>
                  <a:pt x="196864" y="185618"/>
                </a:lnTo>
                <a:lnTo>
                  <a:pt x="191250" y="194230"/>
                </a:lnTo>
                <a:lnTo>
                  <a:pt x="184650" y="203782"/>
                </a:lnTo>
                <a:lnTo>
                  <a:pt x="178345" y="212054"/>
                </a:lnTo>
                <a:lnTo>
                  <a:pt x="172237" y="219475"/>
                </a:lnTo>
                <a:lnTo>
                  <a:pt x="166260" y="226326"/>
                </a:lnTo>
                <a:lnTo>
                  <a:pt x="160370" y="231847"/>
                </a:lnTo>
                <a:lnTo>
                  <a:pt x="154539" y="236479"/>
                </a:lnTo>
                <a:lnTo>
                  <a:pt x="148746" y="240521"/>
                </a:lnTo>
                <a:lnTo>
                  <a:pt x="142979" y="244167"/>
                </a:lnTo>
                <a:lnTo>
                  <a:pt x="137230" y="247551"/>
                </a:lnTo>
                <a:lnTo>
                  <a:pt x="131492" y="250759"/>
                </a:lnTo>
                <a:lnTo>
                  <a:pt x="120036" y="256863"/>
                </a:lnTo>
                <a:lnTo>
                  <a:pt x="88058" y="273095"/>
                </a:lnTo>
                <a:lnTo>
                  <a:pt x="79661" y="276361"/>
                </a:lnTo>
                <a:lnTo>
                  <a:pt x="72157" y="278538"/>
                </a:lnTo>
                <a:lnTo>
                  <a:pt x="65250" y="279990"/>
                </a:lnTo>
                <a:lnTo>
                  <a:pt x="58740" y="280957"/>
                </a:lnTo>
                <a:lnTo>
                  <a:pt x="52496" y="281602"/>
                </a:lnTo>
                <a:lnTo>
                  <a:pt x="41429" y="282319"/>
                </a:lnTo>
                <a:lnTo>
                  <a:pt x="33336" y="282638"/>
                </a:lnTo>
                <a:lnTo>
                  <a:pt x="14488" y="282842"/>
                </a:lnTo>
                <a:lnTo>
                  <a:pt x="0" y="2828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751"/>
          <p:cNvSpPr/>
          <p:nvPr/>
        </p:nvSpPr>
        <p:spPr>
          <a:xfrm>
            <a:off x="6706552" y="4491990"/>
            <a:ext cx="77154" cy="368618"/>
          </a:xfrm>
          <a:custGeom>
            <a:avLst/>
            <a:gdLst/>
            <a:ahLst/>
            <a:cxnLst/>
            <a:rect l="0" t="0" r="0" b="0"/>
            <a:pathLst>
              <a:path w="77154" h="368618">
                <a:moveTo>
                  <a:pt x="77153" y="0"/>
                </a:moveTo>
                <a:lnTo>
                  <a:pt x="62391" y="7381"/>
                </a:lnTo>
                <a:lnTo>
                  <a:pt x="61596" y="8730"/>
                </a:lnTo>
                <a:lnTo>
                  <a:pt x="60714" y="12770"/>
                </a:lnTo>
                <a:lnTo>
                  <a:pt x="59526" y="15181"/>
                </a:lnTo>
                <a:lnTo>
                  <a:pt x="57781" y="17740"/>
                </a:lnTo>
                <a:lnTo>
                  <a:pt x="55666" y="20400"/>
                </a:lnTo>
                <a:lnTo>
                  <a:pt x="53316" y="30974"/>
                </a:lnTo>
                <a:lnTo>
                  <a:pt x="52688" y="37794"/>
                </a:lnTo>
                <a:lnTo>
                  <a:pt x="51992" y="47912"/>
                </a:lnTo>
                <a:lnTo>
                  <a:pt x="51806" y="51944"/>
                </a:lnTo>
                <a:lnTo>
                  <a:pt x="49778" y="62252"/>
                </a:lnTo>
                <a:lnTo>
                  <a:pt x="42443" y="94025"/>
                </a:lnTo>
                <a:lnTo>
                  <a:pt x="40678" y="107450"/>
                </a:lnTo>
                <a:lnTo>
                  <a:pt x="40453" y="118306"/>
                </a:lnTo>
                <a:lnTo>
                  <a:pt x="41257" y="127448"/>
                </a:lnTo>
                <a:lnTo>
                  <a:pt x="41792" y="136400"/>
                </a:lnTo>
                <a:lnTo>
                  <a:pt x="42387" y="153967"/>
                </a:lnTo>
                <a:lnTo>
                  <a:pt x="41593" y="164557"/>
                </a:lnTo>
                <a:lnTo>
                  <a:pt x="40112" y="176380"/>
                </a:lnTo>
                <a:lnTo>
                  <a:pt x="38171" y="189024"/>
                </a:lnTo>
                <a:lnTo>
                  <a:pt x="36877" y="200311"/>
                </a:lnTo>
                <a:lnTo>
                  <a:pt x="36015" y="210693"/>
                </a:lnTo>
                <a:lnTo>
                  <a:pt x="35440" y="220472"/>
                </a:lnTo>
                <a:lnTo>
                  <a:pt x="32199" y="239373"/>
                </a:lnTo>
                <a:lnTo>
                  <a:pt x="14086" y="328201"/>
                </a:lnTo>
                <a:lnTo>
                  <a:pt x="12248" y="338815"/>
                </a:lnTo>
                <a:lnTo>
                  <a:pt x="11024" y="346844"/>
                </a:lnTo>
                <a:lnTo>
                  <a:pt x="9662" y="358305"/>
                </a:lnTo>
                <a:lnTo>
                  <a:pt x="8895" y="365562"/>
                </a:lnTo>
                <a:lnTo>
                  <a:pt x="7835" y="366580"/>
                </a:lnTo>
                <a:lnTo>
                  <a:pt x="6177" y="367259"/>
                </a:lnTo>
                <a:lnTo>
                  <a:pt x="0" y="3686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752"/>
          <p:cNvSpPr/>
          <p:nvPr/>
        </p:nvSpPr>
        <p:spPr>
          <a:xfrm>
            <a:off x="7152322" y="4732020"/>
            <a:ext cx="34291" cy="180023"/>
          </a:xfrm>
          <a:custGeom>
            <a:avLst/>
            <a:gdLst/>
            <a:ahLst/>
            <a:cxnLst/>
            <a:rect l="0" t="0" r="0" b="0"/>
            <a:pathLst>
              <a:path w="34291" h="180023">
                <a:moveTo>
                  <a:pt x="34290" y="0"/>
                </a:moveTo>
                <a:lnTo>
                  <a:pt x="34290" y="18203"/>
                </a:lnTo>
                <a:lnTo>
                  <a:pt x="33338" y="25470"/>
                </a:lnTo>
                <a:lnTo>
                  <a:pt x="31751" y="32220"/>
                </a:lnTo>
                <a:lnTo>
                  <a:pt x="29739" y="38625"/>
                </a:lnTo>
                <a:lnTo>
                  <a:pt x="28399" y="44800"/>
                </a:lnTo>
                <a:lnTo>
                  <a:pt x="27505" y="50821"/>
                </a:lnTo>
                <a:lnTo>
                  <a:pt x="26909" y="56741"/>
                </a:lnTo>
                <a:lnTo>
                  <a:pt x="25560" y="63545"/>
                </a:lnTo>
                <a:lnTo>
                  <a:pt x="23707" y="70938"/>
                </a:lnTo>
                <a:lnTo>
                  <a:pt x="21520" y="78724"/>
                </a:lnTo>
                <a:lnTo>
                  <a:pt x="14009" y="102616"/>
                </a:lnTo>
                <a:lnTo>
                  <a:pt x="9340" y="116988"/>
                </a:lnTo>
                <a:lnTo>
                  <a:pt x="6227" y="129427"/>
                </a:lnTo>
                <a:lnTo>
                  <a:pt x="4152" y="140577"/>
                </a:lnTo>
                <a:lnTo>
                  <a:pt x="2768" y="150868"/>
                </a:lnTo>
                <a:lnTo>
                  <a:pt x="1845" y="158681"/>
                </a:lnTo>
                <a:lnTo>
                  <a:pt x="1230" y="164842"/>
                </a:lnTo>
                <a:lnTo>
                  <a:pt x="0" y="1800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753"/>
          <p:cNvSpPr/>
          <p:nvPr/>
        </p:nvSpPr>
        <p:spPr>
          <a:xfrm>
            <a:off x="7358155" y="4491990"/>
            <a:ext cx="16948" cy="325756"/>
          </a:xfrm>
          <a:custGeom>
            <a:avLst/>
            <a:gdLst/>
            <a:ahLst/>
            <a:cxnLst/>
            <a:rect l="0" t="0" r="0" b="0"/>
            <a:pathLst>
              <a:path w="16948" h="325756">
                <a:moveTo>
                  <a:pt x="8479" y="0"/>
                </a:moveTo>
                <a:lnTo>
                  <a:pt x="13030" y="9101"/>
                </a:lnTo>
                <a:lnTo>
                  <a:pt x="14371" y="13688"/>
                </a:lnTo>
                <a:lnTo>
                  <a:pt x="15265" y="18650"/>
                </a:lnTo>
                <a:lnTo>
                  <a:pt x="15860" y="23863"/>
                </a:lnTo>
                <a:lnTo>
                  <a:pt x="16258" y="29244"/>
                </a:lnTo>
                <a:lnTo>
                  <a:pt x="16522" y="34736"/>
                </a:lnTo>
                <a:lnTo>
                  <a:pt x="16699" y="40302"/>
                </a:lnTo>
                <a:lnTo>
                  <a:pt x="16947" y="70890"/>
                </a:lnTo>
                <a:lnTo>
                  <a:pt x="15077" y="87265"/>
                </a:lnTo>
                <a:lnTo>
                  <a:pt x="11926" y="106754"/>
                </a:lnTo>
                <a:lnTo>
                  <a:pt x="7920" y="128319"/>
                </a:lnTo>
                <a:lnTo>
                  <a:pt x="5249" y="145554"/>
                </a:lnTo>
                <a:lnTo>
                  <a:pt x="3468" y="159900"/>
                </a:lnTo>
                <a:lnTo>
                  <a:pt x="2281" y="172323"/>
                </a:lnTo>
                <a:lnTo>
                  <a:pt x="1491" y="188224"/>
                </a:lnTo>
                <a:lnTo>
                  <a:pt x="611" y="226212"/>
                </a:lnTo>
                <a:lnTo>
                  <a:pt x="0" y="303792"/>
                </a:lnTo>
                <a:lnTo>
                  <a:pt x="8479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754"/>
          <p:cNvSpPr/>
          <p:nvPr/>
        </p:nvSpPr>
        <p:spPr>
          <a:xfrm>
            <a:off x="7507926" y="4509135"/>
            <a:ext cx="121819" cy="282893"/>
          </a:xfrm>
          <a:custGeom>
            <a:avLst/>
            <a:gdLst/>
            <a:ahLst/>
            <a:cxnLst/>
            <a:rect l="0" t="0" r="0" b="0"/>
            <a:pathLst>
              <a:path w="121819" h="282893">
                <a:moveTo>
                  <a:pt x="38731" y="0"/>
                </a:moveTo>
                <a:lnTo>
                  <a:pt x="34180" y="13652"/>
                </a:lnTo>
                <a:lnTo>
                  <a:pt x="31887" y="19579"/>
                </a:lnTo>
                <a:lnTo>
                  <a:pt x="29406" y="25435"/>
                </a:lnTo>
                <a:lnTo>
                  <a:pt x="26800" y="31244"/>
                </a:lnTo>
                <a:lnTo>
                  <a:pt x="25062" y="37974"/>
                </a:lnTo>
                <a:lnTo>
                  <a:pt x="23904" y="45319"/>
                </a:lnTo>
                <a:lnTo>
                  <a:pt x="23131" y="53072"/>
                </a:lnTo>
                <a:lnTo>
                  <a:pt x="20711" y="63004"/>
                </a:lnTo>
                <a:lnTo>
                  <a:pt x="17192" y="74387"/>
                </a:lnTo>
                <a:lnTo>
                  <a:pt x="12942" y="86739"/>
                </a:lnTo>
                <a:lnTo>
                  <a:pt x="10108" y="96879"/>
                </a:lnTo>
                <a:lnTo>
                  <a:pt x="8219" y="105543"/>
                </a:lnTo>
                <a:lnTo>
                  <a:pt x="637" y="151340"/>
                </a:lnTo>
                <a:lnTo>
                  <a:pt x="0" y="167568"/>
                </a:lnTo>
                <a:lnTo>
                  <a:pt x="528" y="185054"/>
                </a:lnTo>
                <a:lnTo>
                  <a:pt x="2702" y="217501"/>
                </a:lnTo>
                <a:lnTo>
                  <a:pt x="3668" y="238272"/>
                </a:lnTo>
                <a:lnTo>
                  <a:pt x="5831" y="245525"/>
                </a:lnTo>
                <a:lnTo>
                  <a:pt x="9177" y="251313"/>
                </a:lnTo>
                <a:lnTo>
                  <a:pt x="13314" y="256125"/>
                </a:lnTo>
                <a:lnTo>
                  <a:pt x="17023" y="260285"/>
                </a:lnTo>
                <a:lnTo>
                  <a:pt x="23686" y="267447"/>
                </a:lnTo>
                <a:lnTo>
                  <a:pt x="32792" y="276834"/>
                </a:lnTo>
                <a:lnTo>
                  <a:pt x="37629" y="278853"/>
                </a:lnTo>
                <a:lnTo>
                  <a:pt x="43712" y="280200"/>
                </a:lnTo>
                <a:lnTo>
                  <a:pt x="50624" y="281097"/>
                </a:lnTo>
                <a:lnTo>
                  <a:pt x="56185" y="281695"/>
                </a:lnTo>
                <a:lnTo>
                  <a:pt x="60844" y="282094"/>
                </a:lnTo>
                <a:lnTo>
                  <a:pt x="64904" y="282360"/>
                </a:lnTo>
                <a:lnTo>
                  <a:pt x="68561" y="281585"/>
                </a:lnTo>
                <a:lnTo>
                  <a:pt x="71953" y="280116"/>
                </a:lnTo>
                <a:lnTo>
                  <a:pt x="75166" y="278184"/>
                </a:lnTo>
                <a:lnTo>
                  <a:pt x="78262" y="275943"/>
                </a:lnTo>
                <a:lnTo>
                  <a:pt x="81278" y="273497"/>
                </a:lnTo>
                <a:lnTo>
                  <a:pt x="84240" y="270913"/>
                </a:lnTo>
                <a:lnTo>
                  <a:pt x="88121" y="266334"/>
                </a:lnTo>
                <a:lnTo>
                  <a:pt x="92613" y="260423"/>
                </a:lnTo>
                <a:lnTo>
                  <a:pt x="97512" y="253626"/>
                </a:lnTo>
                <a:lnTo>
                  <a:pt x="100779" y="247189"/>
                </a:lnTo>
                <a:lnTo>
                  <a:pt x="102956" y="240992"/>
                </a:lnTo>
                <a:lnTo>
                  <a:pt x="104407" y="234956"/>
                </a:lnTo>
                <a:lnTo>
                  <a:pt x="107281" y="225218"/>
                </a:lnTo>
                <a:lnTo>
                  <a:pt x="115552" y="199157"/>
                </a:lnTo>
                <a:lnTo>
                  <a:pt x="118520" y="188968"/>
                </a:lnTo>
                <a:lnTo>
                  <a:pt x="120499" y="181224"/>
                </a:lnTo>
                <a:lnTo>
                  <a:pt x="121818" y="175108"/>
                </a:lnTo>
                <a:lnTo>
                  <a:pt x="121745" y="170079"/>
                </a:lnTo>
                <a:lnTo>
                  <a:pt x="120744" y="165773"/>
                </a:lnTo>
                <a:lnTo>
                  <a:pt x="118044" y="158449"/>
                </a:lnTo>
                <a:lnTo>
                  <a:pt x="116844" y="152019"/>
                </a:lnTo>
                <a:lnTo>
                  <a:pt x="115571" y="149924"/>
                </a:lnTo>
                <a:lnTo>
                  <a:pt x="113770" y="148527"/>
                </a:lnTo>
                <a:lnTo>
                  <a:pt x="111617" y="147595"/>
                </a:lnTo>
                <a:lnTo>
                  <a:pt x="109229" y="146974"/>
                </a:lnTo>
                <a:lnTo>
                  <a:pt x="106685" y="146560"/>
                </a:lnTo>
                <a:lnTo>
                  <a:pt x="104036" y="146284"/>
                </a:lnTo>
                <a:lnTo>
                  <a:pt x="101318" y="147053"/>
                </a:lnTo>
                <a:lnTo>
                  <a:pt x="98553" y="148517"/>
                </a:lnTo>
                <a:lnTo>
                  <a:pt x="95757" y="150446"/>
                </a:lnTo>
                <a:lnTo>
                  <a:pt x="91989" y="151732"/>
                </a:lnTo>
                <a:lnTo>
                  <a:pt x="87571" y="152590"/>
                </a:lnTo>
                <a:lnTo>
                  <a:pt x="82721" y="153161"/>
                </a:lnTo>
                <a:lnTo>
                  <a:pt x="78535" y="155447"/>
                </a:lnTo>
                <a:lnTo>
                  <a:pt x="74792" y="158876"/>
                </a:lnTo>
                <a:lnTo>
                  <a:pt x="71344" y="163068"/>
                </a:lnTo>
                <a:lnTo>
                  <a:pt x="68093" y="166814"/>
                </a:lnTo>
                <a:lnTo>
                  <a:pt x="64973" y="170265"/>
                </a:lnTo>
                <a:lnTo>
                  <a:pt x="61941" y="173517"/>
                </a:lnTo>
                <a:lnTo>
                  <a:pt x="58015" y="176638"/>
                </a:lnTo>
                <a:lnTo>
                  <a:pt x="53492" y="179671"/>
                </a:lnTo>
                <a:lnTo>
                  <a:pt x="48572" y="182646"/>
                </a:lnTo>
                <a:lnTo>
                  <a:pt x="44339" y="186534"/>
                </a:lnTo>
                <a:lnTo>
                  <a:pt x="40565" y="191031"/>
                </a:lnTo>
                <a:lnTo>
                  <a:pt x="37096" y="195934"/>
                </a:lnTo>
                <a:lnTo>
                  <a:pt x="33831" y="201108"/>
                </a:lnTo>
                <a:lnTo>
                  <a:pt x="30702" y="206462"/>
                </a:lnTo>
                <a:lnTo>
                  <a:pt x="27663" y="211936"/>
                </a:lnTo>
                <a:lnTo>
                  <a:pt x="24685" y="220348"/>
                </a:lnTo>
                <a:lnTo>
                  <a:pt x="21747" y="230718"/>
                </a:lnTo>
                <a:lnTo>
                  <a:pt x="18836" y="242395"/>
                </a:lnTo>
                <a:lnTo>
                  <a:pt x="16896" y="251131"/>
                </a:lnTo>
                <a:lnTo>
                  <a:pt x="15601" y="257908"/>
                </a:lnTo>
                <a:lnTo>
                  <a:pt x="14738" y="263379"/>
                </a:lnTo>
                <a:lnTo>
                  <a:pt x="15117" y="267978"/>
                </a:lnTo>
                <a:lnTo>
                  <a:pt x="16320" y="271997"/>
                </a:lnTo>
                <a:lnTo>
                  <a:pt x="21586" y="2828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755"/>
          <p:cNvSpPr/>
          <p:nvPr/>
        </p:nvSpPr>
        <p:spPr>
          <a:xfrm>
            <a:off x="7718107" y="4740592"/>
            <a:ext cx="13277" cy="188596"/>
          </a:xfrm>
          <a:custGeom>
            <a:avLst/>
            <a:gdLst/>
            <a:ahLst/>
            <a:cxnLst/>
            <a:rect l="0" t="0" r="0" b="0"/>
            <a:pathLst>
              <a:path w="13277" h="188596">
                <a:moveTo>
                  <a:pt x="0" y="0"/>
                </a:moveTo>
                <a:lnTo>
                  <a:pt x="4551" y="9102"/>
                </a:lnTo>
                <a:lnTo>
                  <a:pt x="5892" y="14641"/>
                </a:lnTo>
                <a:lnTo>
                  <a:pt x="6785" y="21190"/>
                </a:lnTo>
                <a:lnTo>
                  <a:pt x="7381" y="28414"/>
                </a:lnTo>
                <a:lnTo>
                  <a:pt x="8731" y="36088"/>
                </a:lnTo>
                <a:lnTo>
                  <a:pt x="10584" y="44061"/>
                </a:lnTo>
                <a:lnTo>
                  <a:pt x="12771" y="52234"/>
                </a:lnTo>
                <a:lnTo>
                  <a:pt x="13276" y="60540"/>
                </a:lnTo>
                <a:lnTo>
                  <a:pt x="12661" y="68935"/>
                </a:lnTo>
                <a:lnTo>
                  <a:pt x="11298" y="77390"/>
                </a:lnTo>
                <a:lnTo>
                  <a:pt x="10390" y="84930"/>
                </a:lnTo>
                <a:lnTo>
                  <a:pt x="9784" y="91863"/>
                </a:lnTo>
                <a:lnTo>
                  <a:pt x="9380" y="98390"/>
                </a:lnTo>
                <a:lnTo>
                  <a:pt x="8932" y="110721"/>
                </a:lnTo>
                <a:lnTo>
                  <a:pt x="8732" y="125410"/>
                </a:lnTo>
                <a:lnTo>
                  <a:pt x="8573" y="1885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756"/>
          <p:cNvSpPr/>
          <p:nvPr/>
        </p:nvSpPr>
        <p:spPr>
          <a:xfrm>
            <a:off x="7890781" y="4509135"/>
            <a:ext cx="15922" cy="334328"/>
          </a:xfrm>
          <a:custGeom>
            <a:avLst/>
            <a:gdLst/>
            <a:ahLst/>
            <a:cxnLst/>
            <a:rect l="0" t="0" r="0" b="0"/>
            <a:pathLst>
              <a:path w="15922" h="334328">
                <a:moveTo>
                  <a:pt x="15921" y="0"/>
                </a:moveTo>
                <a:lnTo>
                  <a:pt x="15921" y="44853"/>
                </a:lnTo>
                <a:lnTo>
                  <a:pt x="14969" y="56572"/>
                </a:lnTo>
                <a:lnTo>
                  <a:pt x="11370" y="87373"/>
                </a:lnTo>
                <a:lnTo>
                  <a:pt x="10029" y="107778"/>
                </a:lnTo>
                <a:lnTo>
                  <a:pt x="9136" y="130907"/>
                </a:lnTo>
                <a:lnTo>
                  <a:pt x="7702" y="204610"/>
                </a:lnTo>
                <a:lnTo>
                  <a:pt x="6632" y="215464"/>
                </a:lnTo>
                <a:lnTo>
                  <a:pt x="4966" y="224605"/>
                </a:lnTo>
                <a:lnTo>
                  <a:pt x="2902" y="232605"/>
                </a:lnTo>
                <a:lnTo>
                  <a:pt x="1527" y="242700"/>
                </a:lnTo>
                <a:lnTo>
                  <a:pt x="610" y="254192"/>
                </a:lnTo>
                <a:lnTo>
                  <a:pt x="0" y="266616"/>
                </a:lnTo>
                <a:lnTo>
                  <a:pt x="544" y="277757"/>
                </a:lnTo>
                <a:lnTo>
                  <a:pt x="1860" y="288041"/>
                </a:lnTo>
                <a:lnTo>
                  <a:pt x="3689" y="297755"/>
                </a:lnTo>
                <a:lnTo>
                  <a:pt x="4909" y="305183"/>
                </a:lnTo>
                <a:lnTo>
                  <a:pt x="5723" y="311088"/>
                </a:lnTo>
                <a:lnTo>
                  <a:pt x="6264" y="315977"/>
                </a:lnTo>
                <a:lnTo>
                  <a:pt x="7579" y="320189"/>
                </a:lnTo>
                <a:lnTo>
                  <a:pt x="9407" y="323949"/>
                </a:lnTo>
                <a:lnTo>
                  <a:pt x="15921" y="3343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757"/>
          <p:cNvSpPr/>
          <p:nvPr/>
        </p:nvSpPr>
        <p:spPr>
          <a:xfrm>
            <a:off x="8023980" y="4442262"/>
            <a:ext cx="191109" cy="348352"/>
          </a:xfrm>
          <a:custGeom>
            <a:avLst/>
            <a:gdLst/>
            <a:ahLst/>
            <a:cxnLst/>
            <a:rect l="0" t="0" r="0" b="0"/>
            <a:pathLst>
              <a:path w="191109" h="348352">
                <a:moveTo>
                  <a:pt x="157042" y="24010"/>
                </a:moveTo>
                <a:lnTo>
                  <a:pt x="147941" y="19460"/>
                </a:lnTo>
                <a:lnTo>
                  <a:pt x="143354" y="19071"/>
                </a:lnTo>
                <a:lnTo>
                  <a:pt x="138393" y="19765"/>
                </a:lnTo>
                <a:lnTo>
                  <a:pt x="133179" y="21180"/>
                </a:lnTo>
                <a:lnTo>
                  <a:pt x="128751" y="23076"/>
                </a:lnTo>
                <a:lnTo>
                  <a:pt x="124846" y="25292"/>
                </a:lnTo>
                <a:lnTo>
                  <a:pt x="121290" y="27722"/>
                </a:lnTo>
                <a:lnTo>
                  <a:pt x="117016" y="31247"/>
                </a:lnTo>
                <a:lnTo>
                  <a:pt x="112260" y="35503"/>
                </a:lnTo>
                <a:lnTo>
                  <a:pt x="107185" y="40244"/>
                </a:lnTo>
                <a:lnTo>
                  <a:pt x="100944" y="45310"/>
                </a:lnTo>
                <a:lnTo>
                  <a:pt x="93926" y="50593"/>
                </a:lnTo>
                <a:lnTo>
                  <a:pt x="86390" y="56020"/>
                </a:lnTo>
                <a:lnTo>
                  <a:pt x="79461" y="61542"/>
                </a:lnTo>
                <a:lnTo>
                  <a:pt x="72936" y="67129"/>
                </a:lnTo>
                <a:lnTo>
                  <a:pt x="66681" y="72758"/>
                </a:lnTo>
                <a:lnTo>
                  <a:pt x="54652" y="84093"/>
                </a:lnTo>
                <a:lnTo>
                  <a:pt x="31407" y="106892"/>
                </a:lnTo>
                <a:lnTo>
                  <a:pt x="25661" y="114507"/>
                </a:lnTo>
                <a:lnTo>
                  <a:pt x="19924" y="123394"/>
                </a:lnTo>
                <a:lnTo>
                  <a:pt x="14195" y="133129"/>
                </a:lnTo>
                <a:lnTo>
                  <a:pt x="5289" y="149025"/>
                </a:lnTo>
                <a:lnTo>
                  <a:pt x="1581" y="155930"/>
                </a:lnTo>
                <a:lnTo>
                  <a:pt x="62" y="161487"/>
                </a:lnTo>
                <a:lnTo>
                  <a:pt x="0" y="166144"/>
                </a:lnTo>
                <a:lnTo>
                  <a:pt x="2473" y="174811"/>
                </a:lnTo>
                <a:lnTo>
                  <a:pt x="6747" y="185013"/>
                </a:lnTo>
                <a:lnTo>
                  <a:pt x="9221" y="188495"/>
                </a:lnTo>
                <a:lnTo>
                  <a:pt x="11822" y="190817"/>
                </a:lnTo>
                <a:lnTo>
                  <a:pt x="14509" y="192365"/>
                </a:lnTo>
                <a:lnTo>
                  <a:pt x="20034" y="194084"/>
                </a:lnTo>
                <a:lnTo>
                  <a:pt x="22840" y="194543"/>
                </a:lnTo>
                <a:lnTo>
                  <a:pt x="26617" y="195801"/>
                </a:lnTo>
                <a:lnTo>
                  <a:pt x="31039" y="197593"/>
                </a:lnTo>
                <a:lnTo>
                  <a:pt x="35893" y="199739"/>
                </a:lnTo>
                <a:lnTo>
                  <a:pt x="41034" y="201171"/>
                </a:lnTo>
                <a:lnTo>
                  <a:pt x="46366" y="202125"/>
                </a:lnTo>
                <a:lnTo>
                  <a:pt x="51825" y="202761"/>
                </a:lnTo>
                <a:lnTo>
                  <a:pt x="57370" y="204137"/>
                </a:lnTo>
                <a:lnTo>
                  <a:pt x="62972" y="206007"/>
                </a:lnTo>
                <a:lnTo>
                  <a:pt x="68611" y="208207"/>
                </a:lnTo>
                <a:lnTo>
                  <a:pt x="75227" y="209673"/>
                </a:lnTo>
                <a:lnTo>
                  <a:pt x="82498" y="210650"/>
                </a:lnTo>
                <a:lnTo>
                  <a:pt x="90200" y="211302"/>
                </a:lnTo>
                <a:lnTo>
                  <a:pt x="97241" y="212689"/>
                </a:lnTo>
                <a:lnTo>
                  <a:pt x="103840" y="214566"/>
                </a:lnTo>
                <a:lnTo>
                  <a:pt x="110143" y="216770"/>
                </a:lnTo>
                <a:lnTo>
                  <a:pt x="116251" y="218239"/>
                </a:lnTo>
                <a:lnTo>
                  <a:pt x="122228" y="219218"/>
                </a:lnTo>
                <a:lnTo>
                  <a:pt x="128118" y="219872"/>
                </a:lnTo>
                <a:lnTo>
                  <a:pt x="133949" y="221260"/>
                </a:lnTo>
                <a:lnTo>
                  <a:pt x="139742" y="223137"/>
                </a:lnTo>
                <a:lnTo>
                  <a:pt x="145508" y="225341"/>
                </a:lnTo>
                <a:lnTo>
                  <a:pt x="152210" y="229669"/>
                </a:lnTo>
                <a:lnTo>
                  <a:pt x="159535" y="235411"/>
                </a:lnTo>
                <a:lnTo>
                  <a:pt x="173390" y="247506"/>
                </a:lnTo>
                <a:lnTo>
                  <a:pt x="182723" y="256057"/>
                </a:lnTo>
                <a:lnTo>
                  <a:pt x="185592" y="259670"/>
                </a:lnTo>
                <a:lnTo>
                  <a:pt x="188782" y="266226"/>
                </a:lnTo>
                <a:lnTo>
                  <a:pt x="190199" y="274854"/>
                </a:lnTo>
                <a:lnTo>
                  <a:pt x="190827" y="285038"/>
                </a:lnTo>
                <a:lnTo>
                  <a:pt x="191108" y="295915"/>
                </a:lnTo>
                <a:lnTo>
                  <a:pt x="190230" y="302435"/>
                </a:lnTo>
                <a:lnTo>
                  <a:pt x="188693" y="309640"/>
                </a:lnTo>
                <a:lnTo>
                  <a:pt x="186715" y="317300"/>
                </a:lnTo>
                <a:lnTo>
                  <a:pt x="184444" y="323359"/>
                </a:lnTo>
                <a:lnTo>
                  <a:pt x="179381" y="332632"/>
                </a:lnTo>
                <a:lnTo>
                  <a:pt x="176696" y="335485"/>
                </a:lnTo>
                <a:lnTo>
                  <a:pt x="173956" y="337388"/>
                </a:lnTo>
                <a:lnTo>
                  <a:pt x="168369" y="340454"/>
                </a:lnTo>
                <a:lnTo>
                  <a:pt x="162712" y="344992"/>
                </a:lnTo>
                <a:lnTo>
                  <a:pt x="158916" y="346583"/>
                </a:lnTo>
                <a:lnTo>
                  <a:pt x="154482" y="347644"/>
                </a:lnTo>
                <a:lnTo>
                  <a:pt x="149620" y="348351"/>
                </a:lnTo>
                <a:lnTo>
                  <a:pt x="145426" y="347870"/>
                </a:lnTo>
                <a:lnTo>
                  <a:pt x="141678" y="346596"/>
                </a:lnTo>
                <a:lnTo>
                  <a:pt x="138227" y="344795"/>
                </a:lnTo>
                <a:lnTo>
                  <a:pt x="134022" y="343594"/>
                </a:lnTo>
                <a:lnTo>
                  <a:pt x="129313" y="342793"/>
                </a:lnTo>
                <a:lnTo>
                  <a:pt x="124269" y="342260"/>
                </a:lnTo>
                <a:lnTo>
                  <a:pt x="119953" y="340952"/>
                </a:lnTo>
                <a:lnTo>
                  <a:pt x="116124" y="339127"/>
                </a:lnTo>
                <a:lnTo>
                  <a:pt x="112618" y="336958"/>
                </a:lnTo>
                <a:lnTo>
                  <a:pt x="109328" y="334559"/>
                </a:lnTo>
                <a:lnTo>
                  <a:pt x="106184" y="332008"/>
                </a:lnTo>
                <a:lnTo>
                  <a:pt x="103134" y="329355"/>
                </a:lnTo>
                <a:lnTo>
                  <a:pt x="97205" y="323867"/>
                </a:lnTo>
                <a:lnTo>
                  <a:pt x="94291" y="321069"/>
                </a:lnTo>
                <a:lnTo>
                  <a:pt x="88512" y="312881"/>
                </a:lnTo>
                <a:lnTo>
                  <a:pt x="85638" y="308031"/>
                </a:lnTo>
                <a:lnTo>
                  <a:pt x="82445" y="297561"/>
                </a:lnTo>
                <a:lnTo>
                  <a:pt x="81593" y="292103"/>
                </a:lnTo>
                <a:lnTo>
                  <a:pt x="81978" y="281796"/>
                </a:lnTo>
                <a:lnTo>
                  <a:pt x="83187" y="268257"/>
                </a:lnTo>
                <a:lnTo>
                  <a:pt x="84945" y="252564"/>
                </a:lnTo>
                <a:lnTo>
                  <a:pt x="87070" y="239244"/>
                </a:lnTo>
                <a:lnTo>
                  <a:pt x="89440" y="227507"/>
                </a:lnTo>
                <a:lnTo>
                  <a:pt x="91971" y="216825"/>
                </a:lnTo>
                <a:lnTo>
                  <a:pt x="94611" y="206846"/>
                </a:lnTo>
                <a:lnTo>
                  <a:pt x="100085" y="188138"/>
                </a:lnTo>
                <a:lnTo>
                  <a:pt x="105736" y="176291"/>
                </a:lnTo>
                <a:lnTo>
                  <a:pt x="113313" y="162679"/>
                </a:lnTo>
                <a:lnTo>
                  <a:pt x="122174" y="147888"/>
                </a:lnTo>
                <a:lnTo>
                  <a:pt x="129033" y="135171"/>
                </a:lnTo>
                <a:lnTo>
                  <a:pt x="134560" y="123834"/>
                </a:lnTo>
                <a:lnTo>
                  <a:pt x="139197" y="113420"/>
                </a:lnTo>
                <a:lnTo>
                  <a:pt x="143240" y="103619"/>
                </a:lnTo>
                <a:lnTo>
                  <a:pt x="146888" y="94228"/>
                </a:lnTo>
                <a:lnTo>
                  <a:pt x="150272" y="85110"/>
                </a:lnTo>
                <a:lnTo>
                  <a:pt x="152530" y="77126"/>
                </a:lnTo>
                <a:lnTo>
                  <a:pt x="154034" y="69898"/>
                </a:lnTo>
                <a:lnTo>
                  <a:pt x="155037" y="63175"/>
                </a:lnTo>
                <a:lnTo>
                  <a:pt x="155705" y="56787"/>
                </a:lnTo>
                <a:lnTo>
                  <a:pt x="156150" y="50624"/>
                </a:lnTo>
                <a:lnTo>
                  <a:pt x="156647" y="39648"/>
                </a:lnTo>
                <a:lnTo>
                  <a:pt x="156866" y="31595"/>
                </a:lnTo>
                <a:lnTo>
                  <a:pt x="155973" y="28114"/>
                </a:lnTo>
                <a:lnTo>
                  <a:pt x="152439" y="21707"/>
                </a:lnTo>
                <a:lnTo>
                  <a:pt x="147694" y="15684"/>
                </a:lnTo>
                <a:lnTo>
                  <a:pt x="142409" y="9832"/>
                </a:lnTo>
                <a:lnTo>
                  <a:pt x="136886" y="4056"/>
                </a:lnTo>
                <a:lnTo>
                  <a:pt x="133128" y="2135"/>
                </a:lnTo>
                <a:lnTo>
                  <a:pt x="128716" y="854"/>
                </a:lnTo>
                <a:lnTo>
                  <a:pt x="123871" y="0"/>
                </a:lnTo>
                <a:lnTo>
                  <a:pt x="118736" y="384"/>
                </a:lnTo>
                <a:lnTo>
                  <a:pt x="113407" y="1591"/>
                </a:lnTo>
                <a:lnTo>
                  <a:pt x="97035" y="68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758"/>
          <p:cNvSpPr/>
          <p:nvPr/>
        </p:nvSpPr>
        <p:spPr>
          <a:xfrm>
            <a:off x="6552247" y="917257"/>
            <a:ext cx="85726" cy="368619"/>
          </a:xfrm>
          <a:custGeom>
            <a:avLst/>
            <a:gdLst/>
            <a:ahLst/>
            <a:cxnLst/>
            <a:rect l="0" t="0" r="0" b="0"/>
            <a:pathLst>
              <a:path w="85726" h="368619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5892" y="14622"/>
                </a:lnTo>
                <a:lnTo>
                  <a:pt x="7381" y="20151"/>
                </a:lnTo>
                <a:lnTo>
                  <a:pt x="8730" y="24864"/>
                </a:lnTo>
                <a:lnTo>
                  <a:pt x="12770" y="37721"/>
                </a:lnTo>
                <a:lnTo>
                  <a:pt x="15200" y="47880"/>
                </a:lnTo>
                <a:lnTo>
                  <a:pt x="16281" y="58427"/>
                </a:lnTo>
                <a:lnTo>
                  <a:pt x="16569" y="66574"/>
                </a:lnTo>
                <a:lnTo>
                  <a:pt x="16761" y="75815"/>
                </a:lnTo>
                <a:lnTo>
                  <a:pt x="17841" y="85786"/>
                </a:lnTo>
                <a:lnTo>
                  <a:pt x="19515" y="96243"/>
                </a:lnTo>
                <a:lnTo>
                  <a:pt x="21582" y="107025"/>
                </a:lnTo>
                <a:lnTo>
                  <a:pt x="24866" y="120880"/>
                </a:lnTo>
                <a:lnTo>
                  <a:pt x="33594" y="154054"/>
                </a:lnTo>
                <a:lnTo>
                  <a:pt x="36684" y="167473"/>
                </a:lnTo>
                <a:lnTo>
                  <a:pt x="38743" y="178324"/>
                </a:lnTo>
                <a:lnTo>
                  <a:pt x="40117" y="187462"/>
                </a:lnTo>
                <a:lnTo>
                  <a:pt x="44182" y="210317"/>
                </a:lnTo>
                <a:lnTo>
                  <a:pt x="46600" y="223079"/>
                </a:lnTo>
                <a:lnTo>
                  <a:pt x="50116" y="237302"/>
                </a:lnTo>
                <a:lnTo>
                  <a:pt x="54366" y="252499"/>
                </a:lnTo>
                <a:lnTo>
                  <a:pt x="66908" y="293572"/>
                </a:lnTo>
                <a:lnTo>
                  <a:pt x="70323" y="304300"/>
                </a:lnTo>
                <a:lnTo>
                  <a:pt x="76657" y="326379"/>
                </a:lnTo>
                <a:lnTo>
                  <a:pt x="79679" y="337601"/>
                </a:lnTo>
                <a:lnTo>
                  <a:pt x="81695" y="346035"/>
                </a:lnTo>
                <a:lnTo>
                  <a:pt x="83038" y="352610"/>
                </a:lnTo>
                <a:lnTo>
                  <a:pt x="85725" y="3686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759"/>
          <p:cNvSpPr/>
          <p:nvPr/>
        </p:nvSpPr>
        <p:spPr>
          <a:xfrm>
            <a:off x="6706552" y="874552"/>
            <a:ext cx="332955" cy="367088"/>
          </a:xfrm>
          <a:custGeom>
            <a:avLst/>
            <a:gdLst/>
            <a:ahLst/>
            <a:cxnLst/>
            <a:rect l="0" t="0" r="0" b="0"/>
            <a:pathLst>
              <a:path w="332955" h="367088">
                <a:moveTo>
                  <a:pt x="120015" y="34133"/>
                </a:moveTo>
                <a:lnTo>
                  <a:pt x="115464" y="25031"/>
                </a:lnTo>
                <a:lnTo>
                  <a:pt x="114123" y="23302"/>
                </a:lnTo>
                <a:lnTo>
                  <a:pt x="113230" y="23102"/>
                </a:lnTo>
                <a:lnTo>
                  <a:pt x="112634" y="23922"/>
                </a:lnTo>
                <a:lnTo>
                  <a:pt x="111285" y="24468"/>
                </a:lnTo>
                <a:lnTo>
                  <a:pt x="107245" y="25075"/>
                </a:lnTo>
                <a:lnTo>
                  <a:pt x="105787" y="26189"/>
                </a:lnTo>
                <a:lnTo>
                  <a:pt x="104815" y="27884"/>
                </a:lnTo>
                <a:lnTo>
                  <a:pt x="104167" y="29967"/>
                </a:lnTo>
                <a:lnTo>
                  <a:pt x="100906" y="34821"/>
                </a:lnTo>
                <a:lnTo>
                  <a:pt x="91052" y="45699"/>
                </a:lnTo>
                <a:lnTo>
                  <a:pt x="83013" y="56418"/>
                </a:lnTo>
                <a:lnTo>
                  <a:pt x="78202" y="63277"/>
                </a:lnTo>
                <a:lnTo>
                  <a:pt x="70317" y="73438"/>
                </a:lnTo>
                <a:lnTo>
                  <a:pt x="66880" y="77481"/>
                </a:lnTo>
                <a:lnTo>
                  <a:pt x="63637" y="83987"/>
                </a:lnTo>
                <a:lnTo>
                  <a:pt x="60522" y="92134"/>
                </a:lnTo>
                <a:lnTo>
                  <a:pt x="57493" y="101375"/>
                </a:lnTo>
                <a:lnTo>
                  <a:pt x="53569" y="111346"/>
                </a:lnTo>
                <a:lnTo>
                  <a:pt x="49048" y="121803"/>
                </a:lnTo>
                <a:lnTo>
                  <a:pt x="44128" y="132585"/>
                </a:lnTo>
                <a:lnTo>
                  <a:pt x="41801" y="141677"/>
                </a:lnTo>
                <a:lnTo>
                  <a:pt x="41203" y="149644"/>
                </a:lnTo>
                <a:lnTo>
                  <a:pt x="41756" y="156860"/>
                </a:lnTo>
                <a:lnTo>
                  <a:pt x="42125" y="163576"/>
                </a:lnTo>
                <a:lnTo>
                  <a:pt x="42535" y="176118"/>
                </a:lnTo>
                <a:lnTo>
                  <a:pt x="42766" y="198440"/>
                </a:lnTo>
                <a:lnTo>
                  <a:pt x="43750" y="207488"/>
                </a:lnTo>
                <a:lnTo>
                  <a:pt x="45359" y="217330"/>
                </a:lnTo>
                <a:lnTo>
                  <a:pt x="47385" y="227702"/>
                </a:lnTo>
                <a:lnTo>
                  <a:pt x="48734" y="237474"/>
                </a:lnTo>
                <a:lnTo>
                  <a:pt x="49635" y="246846"/>
                </a:lnTo>
                <a:lnTo>
                  <a:pt x="50235" y="255951"/>
                </a:lnTo>
                <a:lnTo>
                  <a:pt x="51588" y="263927"/>
                </a:lnTo>
                <a:lnTo>
                  <a:pt x="53442" y="271149"/>
                </a:lnTo>
                <a:lnTo>
                  <a:pt x="55630" y="277868"/>
                </a:lnTo>
                <a:lnTo>
                  <a:pt x="58994" y="285206"/>
                </a:lnTo>
                <a:lnTo>
                  <a:pt x="63142" y="292955"/>
                </a:lnTo>
                <a:lnTo>
                  <a:pt x="67812" y="300978"/>
                </a:lnTo>
                <a:lnTo>
                  <a:pt x="75541" y="312433"/>
                </a:lnTo>
                <a:lnTo>
                  <a:pt x="82152" y="320699"/>
                </a:lnTo>
                <a:lnTo>
                  <a:pt x="92181" y="331660"/>
                </a:lnTo>
                <a:lnTo>
                  <a:pt x="113081" y="352901"/>
                </a:lnTo>
                <a:lnTo>
                  <a:pt x="116344" y="355230"/>
                </a:lnTo>
                <a:lnTo>
                  <a:pt x="125489" y="359460"/>
                </a:lnTo>
                <a:lnTo>
                  <a:pt x="131338" y="363825"/>
                </a:lnTo>
                <a:lnTo>
                  <a:pt x="135184" y="365370"/>
                </a:lnTo>
                <a:lnTo>
                  <a:pt x="144536" y="367087"/>
                </a:lnTo>
                <a:lnTo>
                  <a:pt x="148745" y="366592"/>
                </a:lnTo>
                <a:lnTo>
                  <a:pt x="152503" y="365310"/>
                </a:lnTo>
                <a:lnTo>
                  <a:pt x="155961" y="363502"/>
                </a:lnTo>
                <a:lnTo>
                  <a:pt x="164884" y="361494"/>
                </a:lnTo>
                <a:lnTo>
                  <a:pt x="169930" y="360959"/>
                </a:lnTo>
                <a:lnTo>
                  <a:pt x="176151" y="358697"/>
                </a:lnTo>
                <a:lnTo>
                  <a:pt x="183157" y="355284"/>
                </a:lnTo>
                <a:lnTo>
                  <a:pt x="190685" y="351103"/>
                </a:lnTo>
                <a:lnTo>
                  <a:pt x="198561" y="345459"/>
                </a:lnTo>
                <a:lnTo>
                  <a:pt x="206669" y="338838"/>
                </a:lnTo>
                <a:lnTo>
                  <a:pt x="214932" y="331567"/>
                </a:lnTo>
                <a:lnTo>
                  <a:pt x="224251" y="323862"/>
                </a:lnTo>
                <a:lnTo>
                  <a:pt x="244764" y="307681"/>
                </a:lnTo>
                <a:lnTo>
                  <a:pt x="253665" y="300318"/>
                </a:lnTo>
                <a:lnTo>
                  <a:pt x="261502" y="293505"/>
                </a:lnTo>
                <a:lnTo>
                  <a:pt x="274338" y="281807"/>
                </a:lnTo>
                <a:lnTo>
                  <a:pt x="283218" y="273432"/>
                </a:lnTo>
                <a:lnTo>
                  <a:pt x="290340" y="263996"/>
                </a:lnTo>
                <a:lnTo>
                  <a:pt x="297632" y="252499"/>
                </a:lnTo>
                <a:lnTo>
                  <a:pt x="307223" y="237864"/>
                </a:lnTo>
                <a:lnTo>
                  <a:pt x="311496" y="230914"/>
                </a:lnTo>
                <a:lnTo>
                  <a:pt x="315296" y="224375"/>
                </a:lnTo>
                <a:lnTo>
                  <a:pt x="321107" y="212982"/>
                </a:lnTo>
                <a:lnTo>
                  <a:pt x="325331" y="200261"/>
                </a:lnTo>
                <a:lnTo>
                  <a:pt x="329694" y="190200"/>
                </a:lnTo>
                <a:lnTo>
                  <a:pt x="331238" y="181992"/>
                </a:lnTo>
                <a:lnTo>
                  <a:pt x="332268" y="171758"/>
                </a:lnTo>
                <a:lnTo>
                  <a:pt x="332954" y="160173"/>
                </a:lnTo>
                <a:lnTo>
                  <a:pt x="331507" y="147687"/>
                </a:lnTo>
                <a:lnTo>
                  <a:pt x="328637" y="134601"/>
                </a:lnTo>
                <a:lnTo>
                  <a:pt x="324820" y="121114"/>
                </a:lnTo>
                <a:lnTo>
                  <a:pt x="322274" y="111170"/>
                </a:lnTo>
                <a:lnTo>
                  <a:pt x="320577" y="103588"/>
                </a:lnTo>
                <a:lnTo>
                  <a:pt x="319446" y="97581"/>
                </a:lnTo>
                <a:lnTo>
                  <a:pt x="317739" y="91672"/>
                </a:lnTo>
                <a:lnTo>
                  <a:pt x="315648" y="85827"/>
                </a:lnTo>
                <a:lnTo>
                  <a:pt x="310786" y="75205"/>
                </a:lnTo>
                <a:lnTo>
                  <a:pt x="305449" y="67310"/>
                </a:lnTo>
                <a:lnTo>
                  <a:pt x="297363" y="60625"/>
                </a:lnTo>
                <a:lnTo>
                  <a:pt x="288372" y="54480"/>
                </a:lnTo>
                <a:lnTo>
                  <a:pt x="281200" y="48573"/>
                </a:lnTo>
                <a:lnTo>
                  <a:pt x="272297" y="42773"/>
                </a:lnTo>
                <a:lnTo>
                  <a:pt x="261991" y="36068"/>
                </a:lnTo>
                <a:lnTo>
                  <a:pt x="256576" y="31613"/>
                </a:lnTo>
                <a:lnTo>
                  <a:pt x="251061" y="26738"/>
                </a:lnTo>
                <a:lnTo>
                  <a:pt x="245479" y="22535"/>
                </a:lnTo>
                <a:lnTo>
                  <a:pt x="239853" y="18781"/>
                </a:lnTo>
                <a:lnTo>
                  <a:pt x="234197" y="15326"/>
                </a:lnTo>
                <a:lnTo>
                  <a:pt x="226616" y="12070"/>
                </a:lnTo>
                <a:lnTo>
                  <a:pt x="217753" y="8946"/>
                </a:lnTo>
                <a:lnTo>
                  <a:pt x="208033" y="5912"/>
                </a:lnTo>
                <a:lnTo>
                  <a:pt x="199648" y="3889"/>
                </a:lnTo>
                <a:lnTo>
                  <a:pt x="192154" y="2540"/>
                </a:lnTo>
                <a:lnTo>
                  <a:pt x="185252" y="1641"/>
                </a:lnTo>
                <a:lnTo>
                  <a:pt x="174937" y="1041"/>
                </a:lnTo>
                <a:lnTo>
                  <a:pt x="148235" y="375"/>
                </a:lnTo>
                <a:lnTo>
                  <a:pt x="101072" y="0"/>
                </a:lnTo>
                <a:lnTo>
                  <a:pt x="88336" y="900"/>
                </a:lnTo>
                <a:lnTo>
                  <a:pt x="77940" y="2453"/>
                </a:lnTo>
                <a:lnTo>
                  <a:pt x="58453" y="6718"/>
                </a:lnTo>
                <a:lnTo>
                  <a:pt x="46589" y="9188"/>
                </a:lnTo>
                <a:lnTo>
                  <a:pt x="0" y="255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760"/>
          <p:cNvSpPr/>
          <p:nvPr/>
        </p:nvSpPr>
        <p:spPr>
          <a:xfrm>
            <a:off x="7769542" y="1363027"/>
            <a:ext cx="257176" cy="15850"/>
          </a:xfrm>
          <a:custGeom>
            <a:avLst/>
            <a:gdLst/>
            <a:ahLst/>
            <a:cxnLst/>
            <a:rect l="0" t="0" r="0" b="0"/>
            <a:pathLst>
              <a:path w="257176" h="15850">
                <a:moveTo>
                  <a:pt x="0" y="0"/>
                </a:moveTo>
                <a:lnTo>
                  <a:pt x="0" y="7381"/>
                </a:lnTo>
                <a:lnTo>
                  <a:pt x="953" y="8731"/>
                </a:lnTo>
                <a:lnTo>
                  <a:pt x="2540" y="10583"/>
                </a:lnTo>
                <a:lnTo>
                  <a:pt x="4551" y="12770"/>
                </a:lnTo>
                <a:lnTo>
                  <a:pt x="6844" y="14229"/>
                </a:lnTo>
                <a:lnTo>
                  <a:pt x="9325" y="15201"/>
                </a:lnTo>
                <a:lnTo>
                  <a:pt x="11931" y="15849"/>
                </a:lnTo>
                <a:lnTo>
                  <a:pt x="14622" y="15328"/>
                </a:lnTo>
                <a:lnTo>
                  <a:pt x="17368" y="14029"/>
                </a:lnTo>
                <a:lnTo>
                  <a:pt x="20152" y="12210"/>
                </a:lnTo>
                <a:lnTo>
                  <a:pt x="28675" y="10998"/>
                </a:lnTo>
                <a:lnTo>
                  <a:pt x="41024" y="10189"/>
                </a:lnTo>
                <a:lnTo>
                  <a:pt x="68715" y="9291"/>
                </a:lnTo>
                <a:lnTo>
                  <a:pt x="90547" y="8892"/>
                </a:lnTo>
                <a:lnTo>
                  <a:pt x="132636" y="6174"/>
                </a:lnTo>
                <a:lnTo>
                  <a:pt x="159862" y="4116"/>
                </a:lnTo>
                <a:lnTo>
                  <a:pt x="182774" y="2744"/>
                </a:lnTo>
                <a:lnTo>
                  <a:pt x="220933" y="1220"/>
                </a:lnTo>
                <a:lnTo>
                  <a:pt x="233013" y="1766"/>
                </a:lnTo>
                <a:lnTo>
                  <a:pt x="241067" y="3082"/>
                </a:lnTo>
                <a:lnTo>
                  <a:pt x="257175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761"/>
          <p:cNvSpPr/>
          <p:nvPr/>
        </p:nvSpPr>
        <p:spPr>
          <a:xfrm>
            <a:off x="7752960" y="1500187"/>
            <a:ext cx="248041" cy="25678"/>
          </a:xfrm>
          <a:custGeom>
            <a:avLst/>
            <a:gdLst/>
            <a:ahLst/>
            <a:cxnLst/>
            <a:rect l="0" t="0" r="0" b="0"/>
            <a:pathLst>
              <a:path w="248041" h="25678">
                <a:moveTo>
                  <a:pt x="25155" y="0"/>
                </a:moveTo>
                <a:lnTo>
                  <a:pt x="16053" y="4551"/>
                </a:lnTo>
                <a:lnTo>
                  <a:pt x="12419" y="5891"/>
                </a:lnTo>
                <a:lnTo>
                  <a:pt x="9045" y="6785"/>
                </a:lnTo>
                <a:lnTo>
                  <a:pt x="5843" y="7381"/>
                </a:lnTo>
                <a:lnTo>
                  <a:pt x="3707" y="8731"/>
                </a:lnTo>
                <a:lnTo>
                  <a:pt x="2284" y="10583"/>
                </a:lnTo>
                <a:lnTo>
                  <a:pt x="1335" y="12770"/>
                </a:lnTo>
                <a:lnTo>
                  <a:pt x="703" y="15181"/>
                </a:lnTo>
                <a:lnTo>
                  <a:pt x="281" y="17741"/>
                </a:lnTo>
                <a:lnTo>
                  <a:pt x="0" y="20400"/>
                </a:lnTo>
                <a:lnTo>
                  <a:pt x="765" y="22172"/>
                </a:lnTo>
                <a:lnTo>
                  <a:pt x="2227" y="23354"/>
                </a:lnTo>
                <a:lnTo>
                  <a:pt x="4154" y="24142"/>
                </a:lnTo>
                <a:lnTo>
                  <a:pt x="6391" y="24667"/>
                </a:lnTo>
                <a:lnTo>
                  <a:pt x="11418" y="25251"/>
                </a:lnTo>
                <a:lnTo>
                  <a:pt x="15044" y="25406"/>
                </a:lnTo>
                <a:lnTo>
                  <a:pt x="24154" y="25579"/>
                </a:lnTo>
                <a:lnTo>
                  <a:pt x="49094" y="25677"/>
                </a:lnTo>
                <a:lnTo>
                  <a:pt x="62069" y="23785"/>
                </a:lnTo>
                <a:lnTo>
                  <a:pt x="77387" y="20619"/>
                </a:lnTo>
                <a:lnTo>
                  <a:pt x="94266" y="16604"/>
                </a:lnTo>
                <a:lnTo>
                  <a:pt x="107423" y="13927"/>
                </a:lnTo>
                <a:lnTo>
                  <a:pt x="118101" y="12142"/>
                </a:lnTo>
                <a:lnTo>
                  <a:pt x="127124" y="10952"/>
                </a:lnTo>
                <a:lnTo>
                  <a:pt x="135044" y="10159"/>
                </a:lnTo>
                <a:lnTo>
                  <a:pt x="142229" y="9630"/>
                </a:lnTo>
                <a:lnTo>
                  <a:pt x="148924" y="9278"/>
                </a:lnTo>
                <a:lnTo>
                  <a:pt x="161444" y="8886"/>
                </a:lnTo>
                <a:lnTo>
                  <a:pt x="167448" y="8781"/>
                </a:lnTo>
                <a:lnTo>
                  <a:pt x="173358" y="7759"/>
                </a:lnTo>
                <a:lnTo>
                  <a:pt x="179201" y="6125"/>
                </a:lnTo>
                <a:lnTo>
                  <a:pt x="185002" y="4084"/>
                </a:lnTo>
                <a:lnTo>
                  <a:pt x="190775" y="2722"/>
                </a:lnTo>
                <a:lnTo>
                  <a:pt x="196528" y="1815"/>
                </a:lnTo>
                <a:lnTo>
                  <a:pt x="202269" y="1210"/>
                </a:lnTo>
                <a:lnTo>
                  <a:pt x="208000" y="807"/>
                </a:lnTo>
                <a:lnTo>
                  <a:pt x="213728" y="538"/>
                </a:lnTo>
                <a:lnTo>
                  <a:pt x="228348" y="159"/>
                </a:lnTo>
                <a:lnTo>
                  <a:pt x="24804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762"/>
          <p:cNvSpPr/>
          <p:nvPr/>
        </p:nvSpPr>
        <p:spPr>
          <a:xfrm>
            <a:off x="8301163" y="849897"/>
            <a:ext cx="367504" cy="367250"/>
          </a:xfrm>
          <a:custGeom>
            <a:avLst/>
            <a:gdLst/>
            <a:ahLst/>
            <a:cxnLst/>
            <a:rect l="0" t="0" r="0" b="0"/>
            <a:pathLst>
              <a:path w="367504" h="367250">
                <a:moveTo>
                  <a:pt x="359919" y="15925"/>
                </a:moveTo>
                <a:lnTo>
                  <a:pt x="346267" y="11374"/>
                </a:lnTo>
                <a:lnTo>
                  <a:pt x="340340" y="10034"/>
                </a:lnTo>
                <a:lnTo>
                  <a:pt x="334484" y="9140"/>
                </a:lnTo>
                <a:lnTo>
                  <a:pt x="328674" y="8544"/>
                </a:lnTo>
                <a:lnTo>
                  <a:pt x="321944" y="9099"/>
                </a:lnTo>
                <a:lnTo>
                  <a:pt x="314601" y="10422"/>
                </a:lnTo>
                <a:lnTo>
                  <a:pt x="306847" y="12256"/>
                </a:lnTo>
                <a:lnTo>
                  <a:pt x="299773" y="13479"/>
                </a:lnTo>
                <a:lnTo>
                  <a:pt x="293151" y="14295"/>
                </a:lnTo>
                <a:lnTo>
                  <a:pt x="286832" y="14838"/>
                </a:lnTo>
                <a:lnTo>
                  <a:pt x="270237" y="14248"/>
                </a:lnTo>
                <a:lnTo>
                  <a:pt x="170250" y="8449"/>
                </a:lnTo>
                <a:lnTo>
                  <a:pt x="146400" y="7840"/>
                </a:lnTo>
                <a:lnTo>
                  <a:pt x="134706" y="7677"/>
                </a:lnTo>
                <a:lnTo>
                  <a:pt x="124052" y="6616"/>
                </a:lnTo>
                <a:lnTo>
                  <a:pt x="114092" y="4957"/>
                </a:lnTo>
                <a:lnTo>
                  <a:pt x="91227" y="0"/>
                </a:lnTo>
                <a:lnTo>
                  <a:pt x="88398" y="1498"/>
                </a:lnTo>
                <a:lnTo>
                  <a:pt x="82716" y="8243"/>
                </a:lnTo>
                <a:lnTo>
                  <a:pt x="79556" y="15051"/>
                </a:lnTo>
                <a:lnTo>
                  <a:pt x="78713" y="18200"/>
                </a:lnTo>
                <a:lnTo>
                  <a:pt x="75236" y="24238"/>
                </a:lnTo>
                <a:lnTo>
                  <a:pt x="67923" y="32993"/>
                </a:lnTo>
                <a:lnTo>
                  <a:pt x="65244" y="35876"/>
                </a:lnTo>
                <a:lnTo>
                  <a:pt x="59725" y="46700"/>
                </a:lnTo>
                <a:lnTo>
                  <a:pt x="56919" y="53586"/>
                </a:lnTo>
                <a:lnTo>
                  <a:pt x="27899" y="131350"/>
                </a:lnTo>
                <a:lnTo>
                  <a:pt x="22367" y="145262"/>
                </a:lnTo>
                <a:lnTo>
                  <a:pt x="17727" y="156442"/>
                </a:lnTo>
                <a:lnTo>
                  <a:pt x="14634" y="164848"/>
                </a:lnTo>
                <a:lnTo>
                  <a:pt x="12572" y="171405"/>
                </a:lnTo>
                <a:lnTo>
                  <a:pt x="9328" y="181230"/>
                </a:lnTo>
                <a:lnTo>
                  <a:pt x="3098" y="192116"/>
                </a:lnTo>
                <a:lnTo>
                  <a:pt x="1308" y="198372"/>
                </a:lnTo>
                <a:lnTo>
                  <a:pt x="158" y="208245"/>
                </a:lnTo>
                <a:lnTo>
                  <a:pt x="63" y="207955"/>
                </a:lnTo>
                <a:lnTo>
                  <a:pt x="0" y="206810"/>
                </a:lnTo>
                <a:lnTo>
                  <a:pt x="1863" y="206047"/>
                </a:lnTo>
                <a:lnTo>
                  <a:pt x="9014" y="205199"/>
                </a:lnTo>
                <a:lnTo>
                  <a:pt x="18540" y="202282"/>
                </a:lnTo>
                <a:lnTo>
                  <a:pt x="29126" y="197810"/>
                </a:lnTo>
                <a:lnTo>
                  <a:pt x="40180" y="192648"/>
                </a:lnTo>
                <a:lnTo>
                  <a:pt x="57114" y="184386"/>
                </a:lnTo>
                <a:lnTo>
                  <a:pt x="63751" y="182525"/>
                </a:lnTo>
                <a:lnTo>
                  <a:pt x="71033" y="181284"/>
                </a:lnTo>
                <a:lnTo>
                  <a:pt x="78746" y="180457"/>
                </a:lnTo>
                <a:lnTo>
                  <a:pt x="86746" y="178953"/>
                </a:lnTo>
                <a:lnTo>
                  <a:pt x="94936" y="176998"/>
                </a:lnTo>
                <a:lnTo>
                  <a:pt x="103254" y="174742"/>
                </a:lnTo>
                <a:lnTo>
                  <a:pt x="114514" y="173238"/>
                </a:lnTo>
                <a:lnTo>
                  <a:pt x="127735" y="172235"/>
                </a:lnTo>
                <a:lnTo>
                  <a:pt x="153857" y="171121"/>
                </a:lnTo>
                <a:lnTo>
                  <a:pt x="171816" y="170626"/>
                </a:lnTo>
                <a:lnTo>
                  <a:pt x="197187" y="170347"/>
                </a:lnTo>
                <a:lnTo>
                  <a:pt x="204759" y="171261"/>
                </a:lnTo>
                <a:lnTo>
                  <a:pt x="211711" y="172822"/>
                </a:lnTo>
                <a:lnTo>
                  <a:pt x="218252" y="174816"/>
                </a:lnTo>
                <a:lnTo>
                  <a:pt x="227374" y="177097"/>
                </a:lnTo>
                <a:lnTo>
                  <a:pt x="250211" y="182172"/>
                </a:lnTo>
                <a:lnTo>
                  <a:pt x="262015" y="185811"/>
                </a:lnTo>
                <a:lnTo>
                  <a:pt x="273695" y="190143"/>
                </a:lnTo>
                <a:lnTo>
                  <a:pt x="285291" y="194935"/>
                </a:lnTo>
                <a:lnTo>
                  <a:pt x="296832" y="200988"/>
                </a:lnTo>
                <a:lnTo>
                  <a:pt x="308337" y="207880"/>
                </a:lnTo>
                <a:lnTo>
                  <a:pt x="319816" y="215333"/>
                </a:lnTo>
                <a:lnTo>
                  <a:pt x="328421" y="221253"/>
                </a:lnTo>
                <a:lnTo>
                  <a:pt x="335110" y="226153"/>
                </a:lnTo>
                <a:lnTo>
                  <a:pt x="340522" y="230372"/>
                </a:lnTo>
                <a:lnTo>
                  <a:pt x="346036" y="236995"/>
                </a:lnTo>
                <a:lnTo>
                  <a:pt x="351615" y="245220"/>
                </a:lnTo>
                <a:lnTo>
                  <a:pt x="357241" y="254513"/>
                </a:lnTo>
                <a:lnTo>
                  <a:pt x="360991" y="261661"/>
                </a:lnTo>
                <a:lnTo>
                  <a:pt x="365159" y="272144"/>
                </a:lnTo>
                <a:lnTo>
                  <a:pt x="367010" y="282517"/>
                </a:lnTo>
                <a:lnTo>
                  <a:pt x="367503" y="287951"/>
                </a:lnTo>
                <a:lnTo>
                  <a:pt x="366881" y="292526"/>
                </a:lnTo>
                <a:lnTo>
                  <a:pt x="363648" y="300149"/>
                </a:lnTo>
                <a:lnTo>
                  <a:pt x="356473" y="314346"/>
                </a:lnTo>
                <a:lnTo>
                  <a:pt x="351085" y="322547"/>
                </a:lnTo>
                <a:lnTo>
                  <a:pt x="348315" y="326067"/>
                </a:lnTo>
                <a:lnTo>
                  <a:pt x="337617" y="332518"/>
                </a:lnTo>
                <a:lnTo>
                  <a:pt x="330763" y="335572"/>
                </a:lnTo>
                <a:lnTo>
                  <a:pt x="323336" y="338561"/>
                </a:lnTo>
                <a:lnTo>
                  <a:pt x="307465" y="344421"/>
                </a:lnTo>
                <a:lnTo>
                  <a:pt x="298280" y="347318"/>
                </a:lnTo>
                <a:lnTo>
                  <a:pt x="277914" y="353076"/>
                </a:lnTo>
                <a:lnTo>
                  <a:pt x="245029" y="361672"/>
                </a:lnTo>
                <a:lnTo>
                  <a:pt x="233795" y="363581"/>
                </a:lnTo>
                <a:lnTo>
                  <a:pt x="222496" y="364853"/>
                </a:lnTo>
                <a:lnTo>
                  <a:pt x="211154" y="365701"/>
                </a:lnTo>
                <a:lnTo>
                  <a:pt x="199782" y="366267"/>
                </a:lnTo>
                <a:lnTo>
                  <a:pt x="176987" y="366895"/>
                </a:lnTo>
                <a:lnTo>
                  <a:pt x="142734" y="367249"/>
                </a:lnTo>
                <a:lnTo>
                  <a:pt x="130357" y="366346"/>
                </a:lnTo>
                <a:lnTo>
                  <a:pt x="117342" y="364791"/>
                </a:lnTo>
                <a:lnTo>
                  <a:pt x="103903" y="362803"/>
                </a:lnTo>
                <a:lnTo>
                  <a:pt x="93040" y="360524"/>
                </a:lnTo>
                <a:lnTo>
                  <a:pt x="83892" y="358053"/>
                </a:lnTo>
                <a:lnTo>
                  <a:pt x="75889" y="355453"/>
                </a:lnTo>
                <a:lnTo>
                  <a:pt x="68647" y="351814"/>
                </a:lnTo>
                <a:lnTo>
                  <a:pt x="61916" y="347484"/>
                </a:lnTo>
                <a:lnTo>
                  <a:pt x="46525" y="335947"/>
                </a:lnTo>
                <a:lnTo>
                  <a:pt x="45262" y="334048"/>
                </a:lnTo>
                <a:lnTo>
                  <a:pt x="43860" y="329398"/>
                </a:lnTo>
                <a:lnTo>
                  <a:pt x="42884" y="318390"/>
                </a:lnTo>
                <a:lnTo>
                  <a:pt x="42737" y="3159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763"/>
          <p:cNvSpPr/>
          <p:nvPr/>
        </p:nvSpPr>
        <p:spPr>
          <a:xfrm>
            <a:off x="8172450" y="1405890"/>
            <a:ext cx="642938" cy="17146"/>
          </a:xfrm>
          <a:custGeom>
            <a:avLst/>
            <a:gdLst/>
            <a:ahLst/>
            <a:cxnLst/>
            <a:rect l="0" t="0" r="0" b="0"/>
            <a:pathLst>
              <a:path w="642938" h="17146">
                <a:moveTo>
                  <a:pt x="0" y="0"/>
                </a:moveTo>
                <a:lnTo>
                  <a:pt x="11931" y="0"/>
                </a:lnTo>
                <a:lnTo>
                  <a:pt x="14622" y="952"/>
                </a:lnTo>
                <a:lnTo>
                  <a:pt x="17367" y="2540"/>
                </a:lnTo>
                <a:lnTo>
                  <a:pt x="20151" y="4550"/>
                </a:lnTo>
                <a:lnTo>
                  <a:pt x="23911" y="5891"/>
                </a:lnTo>
                <a:lnTo>
                  <a:pt x="28323" y="6785"/>
                </a:lnTo>
                <a:lnTo>
                  <a:pt x="33170" y="7380"/>
                </a:lnTo>
                <a:lnTo>
                  <a:pt x="37352" y="7778"/>
                </a:lnTo>
                <a:lnTo>
                  <a:pt x="44542" y="8219"/>
                </a:lnTo>
                <a:lnTo>
                  <a:pt x="67596" y="8467"/>
                </a:lnTo>
                <a:lnTo>
                  <a:pt x="591511" y="8572"/>
                </a:lnTo>
                <a:lnTo>
                  <a:pt x="604842" y="9525"/>
                </a:lnTo>
                <a:lnTo>
                  <a:pt x="615636" y="11112"/>
                </a:lnTo>
                <a:lnTo>
                  <a:pt x="642937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764"/>
          <p:cNvSpPr/>
          <p:nvPr/>
        </p:nvSpPr>
        <p:spPr>
          <a:xfrm>
            <a:off x="8251683" y="1518640"/>
            <a:ext cx="288998" cy="463129"/>
          </a:xfrm>
          <a:custGeom>
            <a:avLst/>
            <a:gdLst/>
            <a:ahLst/>
            <a:cxnLst/>
            <a:rect l="0" t="0" r="0" b="0"/>
            <a:pathLst>
              <a:path w="288998" h="463129">
                <a:moveTo>
                  <a:pt x="263667" y="92990"/>
                </a:moveTo>
                <a:lnTo>
                  <a:pt x="268217" y="79337"/>
                </a:lnTo>
                <a:lnTo>
                  <a:pt x="271048" y="66296"/>
                </a:lnTo>
                <a:lnTo>
                  <a:pt x="269170" y="56996"/>
                </a:lnTo>
                <a:lnTo>
                  <a:pt x="265160" y="46512"/>
                </a:lnTo>
                <a:lnTo>
                  <a:pt x="260203" y="35503"/>
                </a:lnTo>
                <a:lnTo>
                  <a:pt x="256608" y="27696"/>
                </a:lnTo>
                <a:lnTo>
                  <a:pt x="250687" y="23330"/>
                </a:lnTo>
                <a:lnTo>
                  <a:pt x="242658" y="19167"/>
                </a:lnTo>
                <a:lnTo>
                  <a:pt x="235915" y="17317"/>
                </a:lnTo>
                <a:lnTo>
                  <a:pt x="227202" y="13955"/>
                </a:lnTo>
                <a:lnTo>
                  <a:pt x="222212" y="11725"/>
                </a:lnTo>
                <a:lnTo>
                  <a:pt x="216980" y="10238"/>
                </a:lnTo>
                <a:lnTo>
                  <a:pt x="211588" y="9247"/>
                </a:lnTo>
                <a:lnTo>
                  <a:pt x="206088" y="8586"/>
                </a:lnTo>
                <a:lnTo>
                  <a:pt x="200515" y="7193"/>
                </a:lnTo>
                <a:lnTo>
                  <a:pt x="194896" y="5312"/>
                </a:lnTo>
                <a:lnTo>
                  <a:pt x="189244" y="3105"/>
                </a:lnTo>
                <a:lnTo>
                  <a:pt x="183571" y="1634"/>
                </a:lnTo>
                <a:lnTo>
                  <a:pt x="177885" y="653"/>
                </a:lnTo>
                <a:lnTo>
                  <a:pt x="172189" y="0"/>
                </a:lnTo>
                <a:lnTo>
                  <a:pt x="166486" y="516"/>
                </a:lnTo>
                <a:lnTo>
                  <a:pt x="160780" y="1813"/>
                </a:lnTo>
                <a:lnTo>
                  <a:pt x="155070" y="3630"/>
                </a:lnTo>
                <a:lnTo>
                  <a:pt x="146187" y="5649"/>
                </a:lnTo>
                <a:lnTo>
                  <a:pt x="137159" y="7499"/>
                </a:lnTo>
                <a:lnTo>
                  <a:pt x="130750" y="9326"/>
                </a:lnTo>
                <a:lnTo>
                  <a:pt x="123621" y="11496"/>
                </a:lnTo>
                <a:lnTo>
                  <a:pt x="117915" y="13896"/>
                </a:lnTo>
                <a:lnTo>
                  <a:pt x="109035" y="19102"/>
                </a:lnTo>
                <a:lnTo>
                  <a:pt x="102477" y="22776"/>
                </a:lnTo>
                <a:lnTo>
                  <a:pt x="85029" y="31939"/>
                </a:lnTo>
                <a:lnTo>
                  <a:pt x="77900" y="36096"/>
                </a:lnTo>
                <a:lnTo>
                  <a:pt x="72194" y="39821"/>
                </a:lnTo>
                <a:lnTo>
                  <a:pt x="67439" y="43256"/>
                </a:lnTo>
                <a:lnTo>
                  <a:pt x="59615" y="52153"/>
                </a:lnTo>
                <a:lnTo>
                  <a:pt x="52009" y="62458"/>
                </a:lnTo>
                <a:lnTo>
                  <a:pt x="47315" y="67872"/>
                </a:lnTo>
                <a:lnTo>
                  <a:pt x="37969" y="78016"/>
                </a:lnTo>
                <a:lnTo>
                  <a:pt x="30643" y="85700"/>
                </a:lnTo>
                <a:lnTo>
                  <a:pt x="21670" y="99910"/>
                </a:lnTo>
                <a:lnTo>
                  <a:pt x="12285" y="117020"/>
                </a:lnTo>
                <a:lnTo>
                  <a:pt x="4939" y="130975"/>
                </a:lnTo>
                <a:lnTo>
                  <a:pt x="2599" y="140221"/>
                </a:lnTo>
                <a:lnTo>
                  <a:pt x="1040" y="151147"/>
                </a:lnTo>
                <a:lnTo>
                  <a:pt x="0" y="163194"/>
                </a:lnTo>
                <a:lnTo>
                  <a:pt x="258" y="172177"/>
                </a:lnTo>
                <a:lnTo>
                  <a:pt x="3086" y="184699"/>
                </a:lnTo>
                <a:lnTo>
                  <a:pt x="5483" y="197104"/>
                </a:lnTo>
                <a:lnTo>
                  <a:pt x="6772" y="200499"/>
                </a:lnTo>
                <a:lnTo>
                  <a:pt x="10743" y="206812"/>
                </a:lnTo>
                <a:lnTo>
                  <a:pt x="14089" y="208876"/>
                </a:lnTo>
                <a:lnTo>
                  <a:pt x="22885" y="211170"/>
                </a:lnTo>
                <a:lnTo>
                  <a:pt x="30606" y="212189"/>
                </a:lnTo>
                <a:lnTo>
                  <a:pt x="38164" y="212642"/>
                </a:lnTo>
                <a:lnTo>
                  <a:pt x="47873" y="212844"/>
                </a:lnTo>
                <a:lnTo>
                  <a:pt x="64049" y="212957"/>
                </a:lnTo>
                <a:lnTo>
                  <a:pt x="69629" y="212020"/>
                </a:lnTo>
                <a:lnTo>
                  <a:pt x="75252" y="210443"/>
                </a:lnTo>
                <a:lnTo>
                  <a:pt x="80908" y="208440"/>
                </a:lnTo>
                <a:lnTo>
                  <a:pt x="89439" y="206151"/>
                </a:lnTo>
                <a:lnTo>
                  <a:pt x="99890" y="203673"/>
                </a:lnTo>
                <a:lnTo>
                  <a:pt x="111620" y="201069"/>
                </a:lnTo>
                <a:lnTo>
                  <a:pt x="123250" y="196475"/>
                </a:lnTo>
                <a:lnTo>
                  <a:pt x="134813" y="190555"/>
                </a:lnTo>
                <a:lnTo>
                  <a:pt x="155916" y="178262"/>
                </a:lnTo>
                <a:lnTo>
                  <a:pt x="171645" y="169623"/>
                </a:lnTo>
                <a:lnTo>
                  <a:pt x="178507" y="165034"/>
                </a:lnTo>
                <a:lnTo>
                  <a:pt x="184985" y="160069"/>
                </a:lnTo>
                <a:lnTo>
                  <a:pt x="191210" y="154854"/>
                </a:lnTo>
                <a:lnTo>
                  <a:pt x="196312" y="149473"/>
                </a:lnTo>
                <a:lnTo>
                  <a:pt x="204521" y="138413"/>
                </a:lnTo>
                <a:lnTo>
                  <a:pt x="208997" y="133750"/>
                </a:lnTo>
                <a:lnTo>
                  <a:pt x="213885" y="129688"/>
                </a:lnTo>
                <a:lnTo>
                  <a:pt x="219049" y="126028"/>
                </a:lnTo>
                <a:lnTo>
                  <a:pt x="227327" y="116881"/>
                </a:lnTo>
                <a:lnTo>
                  <a:pt x="233227" y="107418"/>
                </a:lnTo>
                <a:lnTo>
                  <a:pt x="237502" y="95783"/>
                </a:lnTo>
                <a:lnTo>
                  <a:pt x="241879" y="85976"/>
                </a:lnTo>
                <a:lnTo>
                  <a:pt x="246998" y="72727"/>
                </a:lnTo>
                <a:lnTo>
                  <a:pt x="251495" y="59219"/>
                </a:lnTo>
                <a:lnTo>
                  <a:pt x="254383" y="45326"/>
                </a:lnTo>
                <a:lnTo>
                  <a:pt x="254620" y="44069"/>
                </a:lnTo>
                <a:lnTo>
                  <a:pt x="254884" y="55372"/>
                </a:lnTo>
                <a:lnTo>
                  <a:pt x="255052" y="142391"/>
                </a:lnTo>
                <a:lnTo>
                  <a:pt x="256019" y="168787"/>
                </a:lnTo>
                <a:lnTo>
                  <a:pt x="257616" y="192098"/>
                </a:lnTo>
                <a:lnTo>
                  <a:pt x="259633" y="213355"/>
                </a:lnTo>
                <a:lnTo>
                  <a:pt x="261929" y="231335"/>
                </a:lnTo>
                <a:lnTo>
                  <a:pt x="264414" y="247133"/>
                </a:lnTo>
                <a:lnTo>
                  <a:pt x="267023" y="261474"/>
                </a:lnTo>
                <a:lnTo>
                  <a:pt x="268761" y="273893"/>
                </a:lnTo>
                <a:lnTo>
                  <a:pt x="269920" y="285029"/>
                </a:lnTo>
                <a:lnTo>
                  <a:pt x="270693" y="295311"/>
                </a:lnTo>
                <a:lnTo>
                  <a:pt x="272161" y="305023"/>
                </a:lnTo>
                <a:lnTo>
                  <a:pt x="274092" y="314355"/>
                </a:lnTo>
                <a:lnTo>
                  <a:pt x="276332" y="323434"/>
                </a:lnTo>
                <a:lnTo>
                  <a:pt x="277825" y="332344"/>
                </a:lnTo>
                <a:lnTo>
                  <a:pt x="278821" y="341142"/>
                </a:lnTo>
                <a:lnTo>
                  <a:pt x="279485" y="349864"/>
                </a:lnTo>
                <a:lnTo>
                  <a:pt x="280879" y="360442"/>
                </a:lnTo>
                <a:lnTo>
                  <a:pt x="282762" y="372256"/>
                </a:lnTo>
                <a:lnTo>
                  <a:pt x="284969" y="384895"/>
                </a:lnTo>
                <a:lnTo>
                  <a:pt x="286441" y="395226"/>
                </a:lnTo>
                <a:lnTo>
                  <a:pt x="287422" y="404018"/>
                </a:lnTo>
                <a:lnTo>
                  <a:pt x="288076" y="411784"/>
                </a:lnTo>
                <a:lnTo>
                  <a:pt x="288512" y="420772"/>
                </a:lnTo>
                <a:lnTo>
                  <a:pt x="288997" y="440918"/>
                </a:lnTo>
                <a:lnTo>
                  <a:pt x="286671" y="454952"/>
                </a:lnTo>
                <a:lnTo>
                  <a:pt x="283416" y="462459"/>
                </a:lnTo>
                <a:lnTo>
                  <a:pt x="282548" y="463128"/>
                </a:lnTo>
                <a:lnTo>
                  <a:pt x="274071" y="454862"/>
                </a:lnTo>
                <a:lnTo>
                  <a:pt x="272239" y="4530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52650" y="2019300"/>
            <a:ext cx="48387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709"/>
          <p:cNvSpPr/>
          <p:nvPr/>
        </p:nvSpPr>
        <p:spPr>
          <a:xfrm>
            <a:off x="6543675" y="1577340"/>
            <a:ext cx="1328738" cy="17146"/>
          </a:xfrm>
          <a:custGeom>
            <a:avLst/>
            <a:gdLst/>
            <a:ahLst/>
            <a:cxnLst/>
            <a:rect l="0" t="0" r="0" b="0"/>
            <a:pathLst>
              <a:path w="1328738" h="17146">
                <a:moveTo>
                  <a:pt x="0" y="0"/>
                </a:moveTo>
                <a:lnTo>
                  <a:pt x="9101" y="0"/>
                </a:lnTo>
                <a:lnTo>
                  <a:pt x="14640" y="952"/>
                </a:lnTo>
                <a:lnTo>
                  <a:pt x="21190" y="2540"/>
                </a:lnTo>
                <a:lnTo>
                  <a:pt x="28414" y="4550"/>
                </a:lnTo>
                <a:lnTo>
                  <a:pt x="35135" y="5891"/>
                </a:lnTo>
                <a:lnTo>
                  <a:pt x="41521" y="6785"/>
                </a:lnTo>
                <a:lnTo>
                  <a:pt x="47683" y="7380"/>
                </a:lnTo>
                <a:lnTo>
                  <a:pt x="53696" y="7778"/>
                </a:lnTo>
                <a:lnTo>
                  <a:pt x="65458" y="8219"/>
                </a:lnTo>
                <a:lnTo>
                  <a:pt x="82789" y="8467"/>
                </a:lnTo>
                <a:lnTo>
                  <a:pt x="89482" y="7550"/>
                </a:lnTo>
                <a:lnTo>
                  <a:pt x="96802" y="5986"/>
                </a:lnTo>
                <a:lnTo>
                  <a:pt x="104540" y="3990"/>
                </a:lnTo>
                <a:lnTo>
                  <a:pt x="112555" y="2660"/>
                </a:lnTo>
                <a:lnTo>
                  <a:pt x="120757" y="1773"/>
                </a:lnTo>
                <a:lnTo>
                  <a:pt x="129082" y="1182"/>
                </a:lnTo>
                <a:lnTo>
                  <a:pt x="140347" y="788"/>
                </a:lnTo>
                <a:lnTo>
                  <a:pt x="184459" y="233"/>
                </a:lnTo>
                <a:lnTo>
                  <a:pt x="296341" y="30"/>
                </a:lnTo>
                <a:lnTo>
                  <a:pt x="319481" y="973"/>
                </a:lnTo>
                <a:lnTo>
                  <a:pt x="339669" y="2553"/>
                </a:lnTo>
                <a:lnTo>
                  <a:pt x="357892" y="4560"/>
                </a:lnTo>
                <a:lnTo>
                  <a:pt x="373850" y="5897"/>
                </a:lnTo>
                <a:lnTo>
                  <a:pt x="388298" y="6789"/>
                </a:lnTo>
                <a:lnTo>
                  <a:pt x="401740" y="7383"/>
                </a:lnTo>
                <a:lnTo>
                  <a:pt x="789633" y="8541"/>
                </a:lnTo>
                <a:lnTo>
                  <a:pt x="817887" y="9504"/>
                </a:lnTo>
                <a:lnTo>
                  <a:pt x="842437" y="11098"/>
                </a:lnTo>
                <a:lnTo>
                  <a:pt x="864520" y="13114"/>
                </a:lnTo>
                <a:lnTo>
                  <a:pt x="883051" y="14457"/>
                </a:lnTo>
                <a:lnTo>
                  <a:pt x="899216" y="15353"/>
                </a:lnTo>
                <a:lnTo>
                  <a:pt x="913802" y="15950"/>
                </a:lnTo>
                <a:lnTo>
                  <a:pt x="979840" y="16791"/>
                </a:lnTo>
                <a:lnTo>
                  <a:pt x="1203342" y="17142"/>
                </a:lnTo>
                <a:lnTo>
                  <a:pt x="1219423" y="16190"/>
                </a:lnTo>
                <a:lnTo>
                  <a:pt x="1233001" y="14603"/>
                </a:lnTo>
                <a:lnTo>
                  <a:pt x="1244910" y="12593"/>
                </a:lnTo>
                <a:lnTo>
                  <a:pt x="1254755" y="11253"/>
                </a:lnTo>
                <a:lnTo>
                  <a:pt x="1263223" y="10359"/>
                </a:lnTo>
                <a:lnTo>
                  <a:pt x="1270773" y="9763"/>
                </a:lnTo>
                <a:lnTo>
                  <a:pt x="1277712" y="10319"/>
                </a:lnTo>
                <a:lnTo>
                  <a:pt x="1284243" y="11641"/>
                </a:lnTo>
                <a:lnTo>
                  <a:pt x="1290502" y="13476"/>
                </a:lnTo>
                <a:lnTo>
                  <a:pt x="1296580" y="14699"/>
                </a:lnTo>
                <a:lnTo>
                  <a:pt x="1302536" y="15514"/>
                </a:lnTo>
                <a:lnTo>
                  <a:pt x="1328737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710"/>
          <p:cNvSpPr/>
          <p:nvPr/>
        </p:nvSpPr>
        <p:spPr>
          <a:xfrm>
            <a:off x="7060086" y="1689285"/>
            <a:ext cx="339648" cy="582428"/>
          </a:xfrm>
          <a:custGeom>
            <a:avLst/>
            <a:gdLst/>
            <a:ahLst/>
            <a:cxnLst/>
            <a:rect l="0" t="0" r="0" b="0"/>
            <a:pathLst>
              <a:path w="339648" h="582428">
                <a:moveTo>
                  <a:pt x="332266" y="110940"/>
                </a:moveTo>
                <a:lnTo>
                  <a:pt x="336817" y="101838"/>
                </a:lnTo>
                <a:lnTo>
                  <a:pt x="339051" y="92289"/>
                </a:lnTo>
                <a:lnTo>
                  <a:pt x="339647" y="87076"/>
                </a:lnTo>
                <a:lnTo>
                  <a:pt x="337769" y="76204"/>
                </a:lnTo>
                <a:lnTo>
                  <a:pt x="331357" y="59372"/>
                </a:lnTo>
                <a:lnTo>
                  <a:pt x="328802" y="53702"/>
                </a:lnTo>
                <a:lnTo>
                  <a:pt x="325194" y="48968"/>
                </a:lnTo>
                <a:lnTo>
                  <a:pt x="316106" y="41169"/>
                </a:lnTo>
                <a:lnTo>
                  <a:pt x="308256" y="34528"/>
                </a:lnTo>
                <a:lnTo>
                  <a:pt x="304830" y="31423"/>
                </a:lnTo>
                <a:lnTo>
                  <a:pt x="299688" y="28401"/>
                </a:lnTo>
                <a:lnTo>
                  <a:pt x="293402" y="25434"/>
                </a:lnTo>
                <a:lnTo>
                  <a:pt x="286355" y="22503"/>
                </a:lnTo>
                <a:lnTo>
                  <a:pt x="274988" y="19597"/>
                </a:lnTo>
                <a:lnTo>
                  <a:pt x="260743" y="16707"/>
                </a:lnTo>
                <a:lnTo>
                  <a:pt x="244579" y="13828"/>
                </a:lnTo>
                <a:lnTo>
                  <a:pt x="206299" y="8089"/>
                </a:lnTo>
                <a:lnTo>
                  <a:pt x="185424" y="5225"/>
                </a:lnTo>
                <a:lnTo>
                  <a:pt x="169601" y="3316"/>
                </a:lnTo>
                <a:lnTo>
                  <a:pt x="157147" y="2043"/>
                </a:lnTo>
                <a:lnTo>
                  <a:pt x="146940" y="1194"/>
                </a:lnTo>
                <a:lnTo>
                  <a:pt x="138231" y="629"/>
                </a:lnTo>
                <a:lnTo>
                  <a:pt x="123473" y="0"/>
                </a:lnTo>
                <a:lnTo>
                  <a:pt x="114966" y="785"/>
                </a:lnTo>
                <a:lnTo>
                  <a:pt x="105485" y="2260"/>
                </a:lnTo>
                <a:lnTo>
                  <a:pt x="95353" y="4197"/>
                </a:lnTo>
                <a:lnTo>
                  <a:pt x="86694" y="6440"/>
                </a:lnTo>
                <a:lnTo>
                  <a:pt x="79016" y="8888"/>
                </a:lnTo>
                <a:lnTo>
                  <a:pt x="71993" y="11473"/>
                </a:lnTo>
                <a:lnTo>
                  <a:pt x="65406" y="14149"/>
                </a:lnTo>
                <a:lnTo>
                  <a:pt x="59109" y="16885"/>
                </a:lnTo>
                <a:lnTo>
                  <a:pt x="53006" y="19661"/>
                </a:lnTo>
                <a:lnTo>
                  <a:pt x="43685" y="25286"/>
                </a:lnTo>
                <a:lnTo>
                  <a:pt x="39866" y="28120"/>
                </a:lnTo>
                <a:lnTo>
                  <a:pt x="33084" y="36348"/>
                </a:lnTo>
                <a:lnTo>
                  <a:pt x="25941" y="46355"/>
                </a:lnTo>
                <a:lnTo>
                  <a:pt x="16416" y="57153"/>
                </a:lnTo>
                <a:lnTo>
                  <a:pt x="8374" y="68302"/>
                </a:lnTo>
                <a:lnTo>
                  <a:pt x="2576" y="78654"/>
                </a:lnTo>
                <a:lnTo>
                  <a:pt x="0" y="86431"/>
                </a:lnTo>
                <a:lnTo>
                  <a:pt x="1395" y="98142"/>
                </a:lnTo>
                <a:lnTo>
                  <a:pt x="5190" y="111919"/>
                </a:lnTo>
                <a:lnTo>
                  <a:pt x="10051" y="124392"/>
                </a:lnTo>
                <a:lnTo>
                  <a:pt x="18143" y="142125"/>
                </a:lnTo>
                <a:lnTo>
                  <a:pt x="26286" y="153692"/>
                </a:lnTo>
                <a:lnTo>
                  <a:pt x="31124" y="159444"/>
                </a:lnTo>
                <a:lnTo>
                  <a:pt x="37207" y="165183"/>
                </a:lnTo>
                <a:lnTo>
                  <a:pt x="44120" y="170915"/>
                </a:lnTo>
                <a:lnTo>
                  <a:pt x="51586" y="176640"/>
                </a:lnTo>
                <a:lnTo>
                  <a:pt x="58469" y="180458"/>
                </a:lnTo>
                <a:lnTo>
                  <a:pt x="64962" y="183002"/>
                </a:lnTo>
                <a:lnTo>
                  <a:pt x="71196" y="184699"/>
                </a:lnTo>
                <a:lnTo>
                  <a:pt x="77257" y="185830"/>
                </a:lnTo>
                <a:lnTo>
                  <a:pt x="83202" y="186584"/>
                </a:lnTo>
                <a:lnTo>
                  <a:pt x="89071" y="187087"/>
                </a:lnTo>
                <a:lnTo>
                  <a:pt x="98132" y="187645"/>
                </a:lnTo>
                <a:lnTo>
                  <a:pt x="106286" y="187894"/>
                </a:lnTo>
                <a:lnTo>
                  <a:pt x="132587" y="188066"/>
                </a:lnTo>
                <a:lnTo>
                  <a:pt x="138187" y="187122"/>
                </a:lnTo>
                <a:lnTo>
                  <a:pt x="143825" y="185540"/>
                </a:lnTo>
                <a:lnTo>
                  <a:pt x="163402" y="178763"/>
                </a:lnTo>
                <a:lnTo>
                  <a:pt x="171112" y="176158"/>
                </a:lnTo>
                <a:lnTo>
                  <a:pt x="180063" y="172516"/>
                </a:lnTo>
                <a:lnTo>
                  <a:pt x="189840" y="168183"/>
                </a:lnTo>
                <a:lnTo>
                  <a:pt x="216723" y="155523"/>
                </a:lnTo>
                <a:lnTo>
                  <a:pt x="242874" y="142712"/>
                </a:lnTo>
                <a:lnTo>
                  <a:pt x="248859" y="138789"/>
                </a:lnTo>
                <a:lnTo>
                  <a:pt x="254754" y="134268"/>
                </a:lnTo>
                <a:lnTo>
                  <a:pt x="260588" y="129349"/>
                </a:lnTo>
                <a:lnTo>
                  <a:pt x="266384" y="124165"/>
                </a:lnTo>
                <a:lnTo>
                  <a:pt x="277902" y="113325"/>
                </a:lnTo>
                <a:lnTo>
                  <a:pt x="297214" y="94485"/>
                </a:lnTo>
                <a:lnTo>
                  <a:pt x="309255" y="82501"/>
                </a:lnTo>
                <a:lnTo>
                  <a:pt x="311210" y="79598"/>
                </a:lnTo>
                <a:lnTo>
                  <a:pt x="314915" y="70962"/>
                </a:lnTo>
                <a:lnTo>
                  <a:pt x="319157" y="65232"/>
                </a:lnTo>
                <a:lnTo>
                  <a:pt x="319717" y="62370"/>
                </a:lnTo>
                <a:lnTo>
                  <a:pt x="319137" y="59510"/>
                </a:lnTo>
                <a:lnTo>
                  <a:pt x="317799" y="56651"/>
                </a:lnTo>
                <a:lnTo>
                  <a:pt x="316907" y="55697"/>
                </a:lnTo>
                <a:lnTo>
                  <a:pt x="316311" y="56014"/>
                </a:lnTo>
                <a:lnTo>
                  <a:pt x="315356" y="58815"/>
                </a:lnTo>
                <a:lnTo>
                  <a:pt x="310640" y="86605"/>
                </a:lnTo>
                <a:lnTo>
                  <a:pt x="309276" y="96622"/>
                </a:lnTo>
                <a:lnTo>
                  <a:pt x="307761" y="112831"/>
                </a:lnTo>
                <a:lnTo>
                  <a:pt x="308309" y="126488"/>
                </a:lnTo>
                <a:lnTo>
                  <a:pt x="309628" y="144165"/>
                </a:lnTo>
                <a:lnTo>
                  <a:pt x="311458" y="164522"/>
                </a:lnTo>
                <a:lnTo>
                  <a:pt x="312680" y="180952"/>
                </a:lnTo>
                <a:lnTo>
                  <a:pt x="314035" y="206826"/>
                </a:lnTo>
                <a:lnTo>
                  <a:pt x="314639" y="235471"/>
                </a:lnTo>
                <a:lnTo>
                  <a:pt x="315026" y="286774"/>
                </a:lnTo>
                <a:lnTo>
                  <a:pt x="316011" y="296743"/>
                </a:lnTo>
                <a:lnTo>
                  <a:pt x="317619" y="306246"/>
                </a:lnTo>
                <a:lnTo>
                  <a:pt x="320994" y="324425"/>
                </a:lnTo>
                <a:lnTo>
                  <a:pt x="322494" y="342029"/>
                </a:lnTo>
                <a:lnTo>
                  <a:pt x="323161" y="359379"/>
                </a:lnTo>
                <a:lnTo>
                  <a:pt x="323536" y="385211"/>
                </a:lnTo>
                <a:lnTo>
                  <a:pt x="323588" y="393800"/>
                </a:lnTo>
                <a:lnTo>
                  <a:pt x="322671" y="405241"/>
                </a:lnTo>
                <a:lnTo>
                  <a:pt x="321106" y="418583"/>
                </a:lnTo>
                <a:lnTo>
                  <a:pt x="319112" y="433193"/>
                </a:lnTo>
                <a:lnTo>
                  <a:pt x="317782" y="445790"/>
                </a:lnTo>
                <a:lnTo>
                  <a:pt x="316895" y="457046"/>
                </a:lnTo>
                <a:lnTo>
                  <a:pt x="316304" y="467407"/>
                </a:lnTo>
                <a:lnTo>
                  <a:pt x="316862" y="480030"/>
                </a:lnTo>
                <a:lnTo>
                  <a:pt x="318186" y="494160"/>
                </a:lnTo>
                <a:lnTo>
                  <a:pt x="320023" y="509294"/>
                </a:lnTo>
                <a:lnTo>
                  <a:pt x="321247" y="521289"/>
                </a:lnTo>
                <a:lnTo>
                  <a:pt x="322062" y="531191"/>
                </a:lnTo>
                <a:lnTo>
                  <a:pt x="322016" y="547273"/>
                </a:lnTo>
                <a:lnTo>
                  <a:pt x="315121" y="58242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11"/>
          <p:cNvSpPr/>
          <p:nvPr/>
        </p:nvSpPr>
        <p:spPr>
          <a:xfrm>
            <a:off x="4597717" y="4483417"/>
            <a:ext cx="291466" cy="390153"/>
          </a:xfrm>
          <a:custGeom>
            <a:avLst/>
            <a:gdLst/>
            <a:ahLst/>
            <a:cxnLst/>
            <a:rect l="0" t="0" r="0" b="0"/>
            <a:pathLst>
              <a:path w="291466" h="390153">
                <a:moveTo>
                  <a:pt x="0" y="42862"/>
                </a:moveTo>
                <a:lnTo>
                  <a:pt x="11932" y="66726"/>
                </a:lnTo>
                <a:lnTo>
                  <a:pt x="14828" y="75059"/>
                </a:lnTo>
                <a:lnTo>
                  <a:pt x="16115" y="82890"/>
                </a:lnTo>
                <a:lnTo>
                  <a:pt x="16687" y="92719"/>
                </a:lnTo>
                <a:lnTo>
                  <a:pt x="17792" y="102771"/>
                </a:lnTo>
                <a:lnTo>
                  <a:pt x="21561" y="131719"/>
                </a:lnTo>
                <a:lnTo>
                  <a:pt x="22946" y="144962"/>
                </a:lnTo>
                <a:lnTo>
                  <a:pt x="23870" y="156649"/>
                </a:lnTo>
                <a:lnTo>
                  <a:pt x="24486" y="167298"/>
                </a:lnTo>
                <a:lnTo>
                  <a:pt x="25170" y="186750"/>
                </a:lnTo>
                <a:lnTo>
                  <a:pt x="25353" y="195938"/>
                </a:lnTo>
                <a:lnTo>
                  <a:pt x="27379" y="212540"/>
                </a:lnTo>
                <a:lnTo>
                  <a:pt x="37428" y="278346"/>
                </a:lnTo>
                <a:lnTo>
                  <a:pt x="39240" y="294149"/>
                </a:lnTo>
                <a:lnTo>
                  <a:pt x="40447" y="307542"/>
                </a:lnTo>
                <a:lnTo>
                  <a:pt x="42205" y="321233"/>
                </a:lnTo>
                <a:lnTo>
                  <a:pt x="44329" y="335123"/>
                </a:lnTo>
                <a:lnTo>
                  <a:pt x="46698" y="349145"/>
                </a:lnTo>
                <a:lnTo>
                  <a:pt x="48277" y="360399"/>
                </a:lnTo>
                <a:lnTo>
                  <a:pt x="49329" y="369806"/>
                </a:lnTo>
                <a:lnTo>
                  <a:pt x="51019" y="389490"/>
                </a:lnTo>
                <a:lnTo>
                  <a:pt x="51158" y="390152"/>
                </a:lnTo>
                <a:lnTo>
                  <a:pt x="51312" y="388349"/>
                </a:lnTo>
                <a:lnTo>
                  <a:pt x="51410" y="378477"/>
                </a:lnTo>
                <a:lnTo>
                  <a:pt x="51432" y="340095"/>
                </a:lnTo>
                <a:lnTo>
                  <a:pt x="50481" y="326742"/>
                </a:lnTo>
                <a:lnTo>
                  <a:pt x="48894" y="312125"/>
                </a:lnTo>
                <a:lnTo>
                  <a:pt x="46883" y="296666"/>
                </a:lnTo>
                <a:lnTo>
                  <a:pt x="45543" y="282550"/>
                </a:lnTo>
                <a:lnTo>
                  <a:pt x="44650" y="269330"/>
                </a:lnTo>
                <a:lnTo>
                  <a:pt x="43657" y="245432"/>
                </a:lnTo>
                <a:lnTo>
                  <a:pt x="43215" y="225286"/>
                </a:lnTo>
                <a:lnTo>
                  <a:pt x="42967" y="179676"/>
                </a:lnTo>
                <a:lnTo>
                  <a:pt x="41980" y="165504"/>
                </a:lnTo>
                <a:lnTo>
                  <a:pt x="40369" y="153198"/>
                </a:lnTo>
                <a:lnTo>
                  <a:pt x="38343" y="142137"/>
                </a:lnTo>
                <a:lnTo>
                  <a:pt x="36992" y="131906"/>
                </a:lnTo>
                <a:lnTo>
                  <a:pt x="36092" y="122227"/>
                </a:lnTo>
                <a:lnTo>
                  <a:pt x="35491" y="112917"/>
                </a:lnTo>
                <a:lnTo>
                  <a:pt x="34138" y="104806"/>
                </a:lnTo>
                <a:lnTo>
                  <a:pt x="32284" y="97494"/>
                </a:lnTo>
                <a:lnTo>
                  <a:pt x="30095" y="90713"/>
                </a:lnTo>
                <a:lnTo>
                  <a:pt x="28636" y="84288"/>
                </a:lnTo>
                <a:lnTo>
                  <a:pt x="27663" y="78100"/>
                </a:lnTo>
                <a:lnTo>
                  <a:pt x="26582" y="66144"/>
                </a:lnTo>
                <a:lnTo>
                  <a:pt x="26101" y="54480"/>
                </a:lnTo>
                <a:lnTo>
                  <a:pt x="25832" y="41754"/>
                </a:lnTo>
                <a:lnTo>
                  <a:pt x="25751" y="27400"/>
                </a:lnTo>
                <a:lnTo>
                  <a:pt x="26693" y="23981"/>
                </a:lnTo>
                <a:lnTo>
                  <a:pt x="28272" y="21703"/>
                </a:lnTo>
                <a:lnTo>
                  <a:pt x="30278" y="20184"/>
                </a:lnTo>
                <a:lnTo>
                  <a:pt x="37331" y="19171"/>
                </a:lnTo>
                <a:lnTo>
                  <a:pt x="47747" y="18496"/>
                </a:lnTo>
                <a:lnTo>
                  <a:pt x="60407" y="18046"/>
                </a:lnTo>
                <a:lnTo>
                  <a:pt x="114630" y="17412"/>
                </a:lnTo>
                <a:lnTo>
                  <a:pt x="131665" y="16371"/>
                </a:lnTo>
                <a:lnTo>
                  <a:pt x="146832" y="14723"/>
                </a:lnTo>
                <a:lnTo>
                  <a:pt x="177653" y="10354"/>
                </a:lnTo>
                <a:lnTo>
                  <a:pt x="196541" y="7855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12"/>
          <p:cNvSpPr/>
          <p:nvPr/>
        </p:nvSpPr>
        <p:spPr>
          <a:xfrm>
            <a:off x="4623434" y="4663440"/>
            <a:ext cx="291467" cy="25678"/>
          </a:xfrm>
          <a:custGeom>
            <a:avLst/>
            <a:gdLst/>
            <a:ahLst/>
            <a:cxnLst/>
            <a:rect l="0" t="0" r="0" b="0"/>
            <a:pathLst>
              <a:path w="291467" h="25678">
                <a:moveTo>
                  <a:pt x="0" y="8572"/>
                </a:moveTo>
                <a:lnTo>
                  <a:pt x="4552" y="8572"/>
                </a:lnTo>
                <a:lnTo>
                  <a:pt x="6844" y="9525"/>
                </a:lnTo>
                <a:lnTo>
                  <a:pt x="9325" y="11112"/>
                </a:lnTo>
                <a:lnTo>
                  <a:pt x="11932" y="13123"/>
                </a:lnTo>
                <a:lnTo>
                  <a:pt x="15575" y="15416"/>
                </a:lnTo>
                <a:lnTo>
                  <a:pt x="19908" y="17897"/>
                </a:lnTo>
                <a:lnTo>
                  <a:pt x="24702" y="20504"/>
                </a:lnTo>
                <a:lnTo>
                  <a:pt x="30756" y="22241"/>
                </a:lnTo>
                <a:lnTo>
                  <a:pt x="37649" y="23400"/>
                </a:lnTo>
                <a:lnTo>
                  <a:pt x="45102" y="24173"/>
                </a:lnTo>
                <a:lnTo>
                  <a:pt x="51976" y="24687"/>
                </a:lnTo>
                <a:lnTo>
                  <a:pt x="58463" y="25031"/>
                </a:lnTo>
                <a:lnTo>
                  <a:pt x="70751" y="25412"/>
                </a:lnTo>
                <a:lnTo>
                  <a:pt x="99923" y="25677"/>
                </a:lnTo>
                <a:lnTo>
                  <a:pt x="108526" y="24738"/>
                </a:lnTo>
                <a:lnTo>
                  <a:pt x="119023" y="23159"/>
                </a:lnTo>
                <a:lnTo>
                  <a:pt x="143387" y="18866"/>
                </a:lnTo>
                <a:lnTo>
                  <a:pt x="170090" y="13782"/>
                </a:lnTo>
                <a:lnTo>
                  <a:pt x="181021" y="12045"/>
                </a:lnTo>
                <a:lnTo>
                  <a:pt x="190213" y="10888"/>
                </a:lnTo>
                <a:lnTo>
                  <a:pt x="198247" y="10116"/>
                </a:lnTo>
                <a:lnTo>
                  <a:pt x="207412" y="8649"/>
                </a:lnTo>
                <a:lnTo>
                  <a:pt x="217332" y="6718"/>
                </a:lnTo>
                <a:lnTo>
                  <a:pt x="227756" y="4479"/>
                </a:lnTo>
                <a:lnTo>
                  <a:pt x="239468" y="2986"/>
                </a:lnTo>
                <a:lnTo>
                  <a:pt x="252038" y="1991"/>
                </a:lnTo>
                <a:lnTo>
                  <a:pt x="29146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13"/>
          <p:cNvSpPr/>
          <p:nvPr/>
        </p:nvSpPr>
        <p:spPr>
          <a:xfrm>
            <a:off x="7838230" y="4432027"/>
            <a:ext cx="368511" cy="365876"/>
          </a:xfrm>
          <a:custGeom>
            <a:avLst/>
            <a:gdLst/>
            <a:ahLst/>
            <a:cxnLst/>
            <a:rect l="0" t="0" r="0" b="0"/>
            <a:pathLst>
              <a:path w="368511" h="365876">
                <a:moveTo>
                  <a:pt x="51327" y="51390"/>
                </a:moveTo>
                <a:lnTo>
                  <a:pt x="42226" y="55941"/>
                </a:lnTo>
                <a:lnTo>
                  <a:pt x="39544" y="59187"/>
                </a:lnTo>
                <a:lnTo>
                  <a:pt x="37757" y="63255"/>
                </a:lnTo>
                <a:lnTo>
                  <a:pt x="36565" y="67873"/>
                </a:lnTo>
                <a:lnTo>
                  <a:pt x="35770" y="74761"/>
                </a:lnTo>
                <a:lnTo>
                  <a:pt x="35241" y="83164"/>
                </a:lnTo>
                <a:lnTo>
                  <a:pt x="34888" y="92575"/>
                </a:lnTo>
                <a:lnTo>
                  <a:pt x="34391" y="128574"/>
                </a:lnTo>
                <a:lnTo>
                  <a:pt x="33369" y="147614"/>
                </a:lnTo>
                <a:lnTo>
                  <a:pt x="28333" y="216849"/>
                </a:lnTo>
                <a:lnTo>
                  <a:pt x="26819" y="246848"/>
                </a:lnTo>
                <a:lnTo>
                  <a:pt x="25464" y="264563"/>
                </a:lnTo>
                <a:lnTo>
                  <a:pt x="18984" y="334269"/>
                </a:lnTo>
                <a:lnTo>
                  <a:pt x="17902" y="349517"/>
                </a:lnTo>
                <a:lnTo>
                  <a:pt x="17422" y="359468"/>
                </a:lnTo>
                <a:lnTo>
                  <a:pt x="16341" y="362503"/>
                </a:lnTo>
                <a:lnTo>
                  <a:pt x="14668" y="364527"/>
                </a:lnTo>
                <a:lnTo>
                  <a:pt x="12600" y="365875"/>
                </a:lnTo>
                <a:lnTo>
                  <a:pt x="11221" y="365822"/>
                </a:lnTo>
                <a:lnTo>
                  <a:pt x="10303" y="364834"/>
                </a:lnTo>
                <a:lnTo>
                  <a:pt x="9690" y="363222"/>
                </a:lnTo>
                <a:lnTo>
                  <a:pt x="8829" y="351853"/>
                </a:lnTo>
                <a:lnTo>
                  <a:pt x="6086" y="341774"/>
                </a:lnTo>
                <a:lnTo>
                  <a:pt x="4021" y="336419"/>
                </a:lnTo>
                <a:lnTo>
                  <a:pt x="2645" y="329992"/>
                </a:lnTo>
                <a:lnTo>
                  <a:pt x="1727" y="322850"/>
                </a:lnTo>
                <a:lnTo>
                  <a:pt x="1115" y="315231"/>
                </a:lnTo>
                <a:lnTo>
                  <a:pt x="708" y="307294"/>
                </a:lnTo>
                <a:lnTo>
                  <a:pt x="255" y="290855"/>
                </a:lnTo>
                <a:lnTo>
                  <a:pt x="0" y="260984"/>
                </a:lnTo>
                <a:lnTo>
                  <a:pt x="1868" y="247317"/>
                </a:lnTo>
                <a:lnTo>
                  <a:pt x="5019" y="231538"/>
                </a:lnTo>
                <a:lnTo>
                  <a:pt x="9026" y="214351"/>
                </a:lnTo>
                <a:lnTo>
                  <a:pt x="11697" y="200036"/>
                </a:lnTo>
                <a:lnTo>
                  <a:pt x="13476" y="187635"/>
                </a:lnTo>
                <a:lnTo>
                  <a:pt x="14663" y="176510"/>
                </a:lnTo>
                <a:lnTo>
                  <a:pt x="16407" y="166236"/>
                </a:lnTo>
                <a:lnTo>
                  <a:pt x="18522" y="156529"/>
                </a:lnTo>
                <a:lnTo>
                  <a:pt x="20885" y="147200"/>
                </a:lnTo>
                <a:lnTo>
                  <a:pt x="25317" y="135266"/>
                </a:lnTo>
                <a:lnTo>
                  <a:pt x="31129" y="121595"/>
                </a:lnTo>
                <a:lnTo>
                  <a:pt x="47883" y="85209"/>
                </a:lnTo>
                <a:lnTo>
                  <a:pt x="62077" y="55848"/>
                </a:lnTo>
                <a:lnTo>
                  <a:pt x="66113" y="49600"/>
                </a:lnTo>
                <a:lnTo>
                  <a:pt x="70709" y="43529"/>
                </a:lnTo>
                <a:lnTo>
                  <a:pt x="79944" y="32656"/>
                </a:lnTo>
                <a:lnTo>
                  <a:pt x="87223" y="24649"/>
                </a:lnTo>
                <a:lnTo>
                  <a:pt x="96676" y="14786"/>
                </a:lnTo>
                <a:lnTo>
                  <a:pt x="105137" y="8769"/>
                </a:lnTo>
                <a:lnTo>
                  <a:pt x="114295" y="3872"/>
                </a:lnTo>
                <a:lnTo>
                  <a:pt x="121540" y="1696"/>
                </a:lnTo>
                <a:lnTo>
                  <a:pt x="130975" y="471"/>
                </a:lnTo>
                <a:lnTo>
                  <a:pt x="139802" y="108"/>
                </a:lnTo>
                <a:lnTo>
                  <a:pt x="153001" y="0"/>
                </a:lnTo>
                <a:lnTo>
                  <a:pt x="157209" y="938"/>
                </a:lnTo>
                <a:lnTo>
                  <a:pt x="164426" y="4520"/>
                </a:lnTo>
                <a:lnTo>
                  <a:pt x="166731" y="6808"/>
                </a:lnTo>
                <a:lnTo>
                  <a:pt x="168268" y="9286"/>
                </a:lnTo>
                <a:lnTo>
                  <a:pt x="170929" y="16485"/>
                </a:lnTo>
                <a:lnTo>
                  <a:pt x="175285" y="29209"/>
                </a:lnTo>
                <a:lnTo>
                  <a:pt x="180397" y="39309"/>
                </a:lnTo>
                <a:lnTo>
                  <a:pt x="183094" y="43336"/>
                </a:lnTo>
                <a:lnTo>
                  <a:pt x="186091" y="52891"/>
                </a:lnTo>
                <a:lnTo>
                  <a:pt x="186889" y="58105"/>
                </a:lnTo>
                <a:lnTo>
                  <a:pt x="186470" y="64439"/>
                </a:lnTo>
                <a:lnTo>
                  <a:pt x="185237" y="71520"/>
                </a:lnTo>
                <a:lnTo>
                  <a:pt x="183463" y="79098"/>
                </a:lnTo>
                <a:lnTo>
                  <a:pt x="178951" y="90057"/>
                </a:lnTo>
                <a:lnTo>
                  <a:pt x="159193" y="123058"/>
                </a:lnTo>
                <a:lnTo>
                  <a:pt x="151812" y="132506"/>
                </a:lnTo>
                <a:lnTo>
                  <a:pt x="144035" y="140710"/>
                </a:lnTo>
                <a:lnTo>
                  <a:pt x="124517" y="158818"/>
                </a:lnTo>
                <a:lnTo>
                  <a:pt x="112700" y="170215"/>
                </a:lnTo>
                <a:lnTo>
                  <a:pt x="109387" y="173470"/>
                </a:lnTo>
                <a:lnTo>
                  <a:pt x="105274" y="175639"/>
                </a:lnTo>
                <a:lnTo>
                  <a:pt x="95623" y="178050"/>
                </a:lnTo>
                <a:lnTo>
                  <a:pt x="87524" y="179120"/>
                </a:lnTo>
                <a:lnTo>
                  <a:pt x="78844" y="179597"/>
                </a:lnTo>
                <a:lnTo>
                  <a:pt x="58846" y="179865"/>
                </a:lnTo>
                <a:lnTo>
                  <a:pt x="37807" y="179963"/>
                </a:lnTo>
                <a:lnTo>
                  <a:pt x="37551" y="180920"/>
                </a:lnTo>
                <a:lnTo>
                  <a:pt x="38333" y="182511"/>
                </a:lnTo>
                <a:lnTo>
                  <a:pt x="39806" y="184524"/>
                </a:lnTo>
                <a:lnTo>
                  <a:pt x="50983" y="191908"/>
                </a:lnTo>
                <a:lnTo>
                  <a:pt x="61017" y="197345"/>
                </a:lnTo>
                <a:lnTo>
                  <a:pt x="88621" y="211439"/>
                </a:lnTo>
                <a:lnTo>
                  <a:pt x="99970" y="217138"/>
                </a:lnTo>
                <a:lnTo>
                  <a:pt x="111364" y="225386"/>
                </a:lnTo>
                <a:lnTo>
                  <a:pt x="117069" y="230253"/>
                </a:lnTo>
                <a:lnTo>
                  <a:pt x="123730" y="234449"/>
                </a:lnTo>
                <a:lnTo>
                  <a:pt x="131029" y="238199"/>
                </a:lnTo>
                <a:lnTo>
                  <a:pt x="138752" y="241652"/>
                </a:lnTo>
                <a:lnTo>
                  <a:pt x="148663" y="246812"/>
                </a:lnTo>
                <a:lnTo>
                  <a:pt x="172375" y="260164"/>
                </a:lnTo>
                <a:lnTo>
                  <a:pt x="183461" y="265820"/>
                </a:lnTo>
                <a:lnTo>
                  <a:pt x="193709" y="270544"/>
                </a:lnTo>
                <a:lnTo>
                  <a:pt x="203398" y="274645"/>
                </a:lnTo>
                <a:lnTo>
                  <a:pt x="211762" y="279285"/>
                </a:lnTo>
                <a:lnTo>
                  <a:pt x="219244" y="284282"/>
                </a:lnTo>
                <a:lnTo>
                  <a:pt x="226137" y="289519"/>
                </a:lnTo>
                <a:lnTo>
                  <a:pt x="232637" y="293962"/>
                </a:lnTo>
                <a:lnTo>
                  <a:pt x="238876" y="297878"/>
                </a:lnTo>
                <a:lnTo>
                  <a:pt x="244940" y="301440"/>
                </a:lnTo>
                <a:lnTo>
                  <a:pt x="250887" y="303815"/>
                </a:lnTo>
                <a:lnTo>
                  <a:pt x="256758" y="305398"/>
                </a:lnTo>
                <a:lnTo>
                  <a:pt x="262576" y="306454"/>
                </a:lnTo>
                <a:lnTo>
                  <a:pt x="268359" y="307158"/>
                </a:lnTo>
                <a:lnTo>
                  <a:pt x="279866" y="307940"/>
                </a:lnTo>
                <a:lnTo>
                  <a:pt x="296410" y="308287"/>
                </a:lnTo>
                <a:lnTo>
                  <a:pt x="324422" y="308510"/>
                </a:lnTo>
                <a:lnTo>
                  <a:pt x="328641" y="307576"/>
                </a:lnTo>
                <a:lnTo>
                  <a:pt x="335867" y="303998"/>
                </a:lnTo>
                <a:lnTo>
                  <a:pt x="338176" y="301710"/>
                </a:lnTo>
                <a:lnTo>
                  <a:pt x="339715" y="299233"/>
                </a:lnTo>
                <a:lnTo>
                  <a:pt x="340741" y="296628"/>
                </a:lnTo>
                <a:lnTo>
                  <a:pt x="344420" y="291195"/>
                </a:lnTo>
                <a:lnTo>
                  <a:pt x="349231" y="284653"/>
                </a:lnTo>
                <a:lnTo>
                  <a:pt x="354544" y="275395"/>
                </a:lnTo>
                <a:lnTo>
                  <a:pt x="362890" y="264023"/>
                </a:lnTo>
                <a:lnTo>
                  <a:pt x="366011" y="257654"/>
                </a:lnTo>
                <a:lnTo>
                  <a:pt x="368510" y="2485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14"/>
          <p:cNvSpPr/>
          <p:nvPr/>
        </p:nvSpPr>
        <p:spPr>
          <a:xfrm>
            <a:off x="5181001" y="5409247"/>
            <a:ext cx="153952" cy="267572"/>
          </a:xfrm>
          <a:custGeom>
            <a:avLst/>
            <a:gdLst/>
            <a:ahLst/>
            <a:cxnLst/>
            <a:rect l="0" t="0" r="0" b="0"/>
            <a:pathLst>
              <a:path w="153952" h="267572">
                <a:moveTo>
                  <a:pt x="8219" y="0"/>
                </a:moveTo>
                <a:lnTo>
                  <a:pt x="3668" y="13653"/>
                </a:lnTo>
                <a:lnTo>
                  <a:pt x="3280" y="20532"/>
                </a:lnTo>
                <a:lnTo>
                  <a:pt x="3973" y="27975"/>
                </a:lnTo>
                <a:lnTo>
                  <a:pt x="5389" y="35795"/>
                </a:lnTo>
                <a:lnTo>
                  <a:pt x="6332" y="47676"/>
                </a:lnTo>
                <a:lnTo>
                  <a:pt x="6961" y="62264"/>
                </a:lnTo>
                <a:lnTo>
                  <a:pt x="7846" y="107031"/>
                </a:lnTo>
                <a:lnTo>
                  <a:pt x="7970" y="119932"/>
                </a:lnTo>
                <a:lnTo>
                  <a:pt x="9005" y="132342"/>
                </a:lnTo>
                <a:lnTo>
                  <a:pt x="10648" y="144426"/>
                </a:lnTo>
                <a:lnTo>
                  <a:pt x="12696" y="156291"/>
                </a:lnTo>
                <a:lnTo>
                  <a:pt x="13109" y="168012"/>
                </a:lnTo>
                <a:lnTo>
                  <a:pt x="12431" y="179635"/>
                </a:lnTo>
                <a:lnTo>
                  <a:pt x="11027" y="191194"/>
                </a:lnTo>
                <a:lnTo>
                  <a:pt x="10091" y="200805"/>
                </a:lnTo>
                <a:lnTo>
                  <a:pt x="9467" y="209118"/>
                </a:lnTo>
                <a:lnTo>
                  <a:pt x="9051" y="216565"/>
                </a:lnTo>
                <a:lnTo>
                  <a:pt x="8588" y="237538"/>
                </a:lnTo>
                <a:lnTo>
                  <a:pt x="8292" y="267054"/>
                </a:lnTo>
                <a:lnTo>
                  <a:pt x="8267" y="267571"/>
                </a:lnTo>
                <a:lnTo>
                  <a:pt x="8240" y="263066"/>
                </a:lnTo>
                <a:lnTo>
                  <a:pt x="7280" y="258245"/>
                </a:lnTo>
                <a:lnTo>
                  <a:pt x="5688" y="252173"/>
                </a:lnTo>
                <a:lnTo>
                  <a:pt x="3674" y="245268"/>
                </a:lnTo>
                <a:lnTo>
                  <a:pt x="2332" y="234949"/>
                </a:lnTo>
                <a:lnTo>
                  <a:pt x="1436" y="222356"/>
                </a:lnTo>
                <a:lnTo>
                  <a:pt x="442" y="195980"/>
                </a:lnTo>
                <a:lnTo>
                  <a:pt x="0" y="174732"/>
                </a:lnTo>
                <a:lnTo>
                  <a:pt x="834" y="164113"/>
                </a:lnTo>
                <a:lnTo>
                  <a:pt x="2343" y="153223"/>
                </a:lnTo>
                <a:lnTo>
                  <a:pt x="4302" y="142154"/>
                </a:lnTo>
                <a:lnTo>
                  <a:pt x="6560" y="131917"/>
                </a:lnTo>
                <a:lnTo>
                  <a:pt x="9018" y="122235"/>
                </a:lnTo>
                <a:lnTo>
                  <a:pt x="11609" y="112923"/>
                </a:lnTo>
                <a:lnTo>
                  <a:pt x="15241" y="104809"/>
                </a:lnTo>
                <a:lnTo>
                  <a:pt x="19568" y="97495"/>
                </a:lnTo>
                <a:lnTo>
                  <a:pt x="24358" y="90714"/>
                </a:lnTo>
                <a:lnTo>
                  <a:pt x="28503" y="84289"/>
                </a:lnTo>
                <a:lnTo>
                  <a:pt x="32219" y="78100"/>
                </a:lnTo>
                <a:lnTo>
                  <a:pt x="35649" y="72069"/>
                </a:lnTo>
                <a:lnTo>
                  <a:pt x="39841" y="67096"/>
                </a:lnTo>
                <a:lnTo>
                  <a:pt x="44540" y="62828"/>
                </a:lnTo>
                <a:lnTo>
                  <a:pt x="49578" y="59031"/>
                </a:lnTo>
                <a:lnTo>
                  <a:pt x="54841" y="56499"/>
                </a:lnTo>
                <a:lnTo>
                  <a:pt x="60256" y="54811"/>
                </a:lnTo>
                <a:lnTo>
                  <a:pt x="65770" y="53685"/>
                </a:lnTo>
                <a:lnTo>
                  <a:pt x="71351" y="52935"/>
                </a:lnTo>
                <a:lnTo>
                  <a:pt x="76977" y="52435"/>
                </a:lnTo>
                <a:lnTo>
                  <a:pt x="87356" y="51880"/>
                </a:lnTo>
                <a:lnTo>
                  <a:pt x="95143" y="51633"/>
                </a:lnTo>
                <a:lnTo>
                  <a:pt x="99506" y="53472"/>
                </a:lnTo>
                <a:lnTo>
                  <a:pt x="104319" y="56603"/>
                </a:lnTo>
                <a:lnTo>
                  <a:pt x="109433" y="60595"/>
                </a:lnTo>
                <a:lnTo>
                  <a:pt x="112842" y="64209"/>
                </a:lnTo>
                <a:lnTo>
                  <a:pt x="115115" y="67571"/>
                </a:lnTo>
                <a:lnTo>
                  <a:pt x="118593" y="75752"/>
                </a:lnTo>
                <a:lnTo>
                  <a:pt x="123313" y="88913"/>
                </a:lnTo>
                <a:lnTo>
                  <a:pt x="139733" y="137440"/>
                </a:lnTo>
                <a:lnTo>
                  <a:pt x="141615" y="147825"/>
                </a:lnTo>
                <a:lnTo>
                  <a:pt x="142870" y="159509"/>
                </a:lnTo>
                <a:lnTo>
                  <a:pt x="143706" y="172062"/>
                </a:lnTo>
                <a:lnTo>
                  <a:pt x="144263" y="187098"/>
                </a:lnTo>
                <a:lnTo>
                  <a:pt x="144883" y="221585"/>
                </a:lnTo>
                <a:lnTo>
                  <a:pt x="146000" y="232496"/>
                </a:lnTo>
                <a:lnTo>
                  <a:pt x="147698" y="238817"/>
                </a:lnTo>
                <a:lnTo>
                  <a:pt x="153951" y="2486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15"/>
          <p:cNvSpPr/>
          <p:nvPr/>
        </p:nvSpPr>
        <p:spPr>
          <a:xfrm>
            <a:off x="5403532" y="5402182"/>
            <a:ext cx="103207" cy="233548"/>
          </a:xfrm>
          <a:custGeom>
            <a:avLst/>
            <a:gdLst/>
            <a:ahLst/>
            <a:cxnLst/>
            <a:rect l="0" t="0" r="0" b="0"/>
            <a:pathLst>
              <a:path w="103207" h="233548">
                <a:moveTo>
                  <a:pt x="17145" y="41355"/>
                </a:moveTo>
                <a:lnTo>
                  <a:pt x="21696" y="55008"/>
                </a:lnTo>
                <a:lnTo>
                  <a:pt x="22084" y="61887"/>
                </a:lnTo>
                <a:lnTo>
                  <a:pt x="21390" y="69330"/>
                </a:lnTo>
                <a:lnTo>
                  <a:pt x="19975" y="77150"/>
                </a:lnTo>
                <a:lnTo>
                  <a:pt x="19032" y="88079"/>
                </a:lnTo>
                <a:lnTo>
                  <a:pt x="18403" y="101079"/>
                </a:lnTo>
                <a:lnTo>
                  <a:pt x="17984" y="115461"/>
                </a:lnTo>
                <a:lnTo>
                  <a:pt x="16751" y="131717"/>
                </a:lnTo>
                <a:lnTo>
                  <a:pt x="14978" y="149221"/>
                </a:lnTo>
                <a:lnTo>
                  <a:pt x="12843" y="167558"/>
                </a:lnTo>
                <a:lnTo>
                  <a:pt x="12372" y="182641"/>
                </a:lnTo>
                <a:lnTo>
                  <a:pt x="13011" y="195553"/>
                </a:lnTo>
                <a:lnTo>
                  <a:pt x="14389" y="207019"/>
                </a:lnTo>
                <a:lnTo>
                  <a:pt x="16260" y="214663"/>
                </a:lnTo>
                <a:lnTo>
                  <a:pt x="18460" y="219759"/>
                </a:lnTo>
                <a:lnTo>
                  <a:pt x="20879" y="223156"/>
                </a:lnTo>
                <a:lnTo>
                  <a:pt x="23445" y="226373"/>
                </a:lnTo>
                <a:lnTo>
                  <a:pt x="26107" y="229470"/>
                </a:lnTo>
                <a:lnTo>
                  <a:pt x="28835" y="232488"/>
                </a:lnTo>
                <a:lnTo>
                  <a:pt x="32558" y="233547"/>
                </a:lnTo>
                <a:lnTo>
                  <a:pt x="36945" y="233301"/>
                </a:lnTo>
                <a:lnTo>
                  <a:pt x="41775" y="232184"/>
                </a:lnTo>
                <a:lnTo>
                  <a:pt x="45948" y="230487"/>
                </a:lnTo>
                <a:lnTo>
                  <a:pt x="49682" y="228403"/>
                </a:lnTo>
                <a:lnTo>
                  <a:pt x="53124" y="226061"/>
                </a:lnTo>
                <a:lnTo>
                  <a:pt x="56371" y="223547"/>
                </a:lnTo>
                <a:lnTo>
                  <a:pt x="59488" y="220919"/>
                </a:lnTo>
                <a:lnTo>
                  <a:pt x="62518" y="218214"/>
                </a:lnTo>
                <a:lnTo>
                  <a:pt x="64539" y="214506"/>
                </a:lnTo>
                <a:lnTo>
                  <a:pt x="65886" y="210129"/>
                </a:lnTo>
                <a:lnTo>
                  <a:pt x="66784" y="205306"/>
                </a:lnTo>
                <a:lnTo>
                  <a:pt x="69288" y="200186"/>
                </a:lnTo>
                <a:lnTo>
                  <a:pt x="72862" y="194867"/>
                </a:lnTo>
                <a:lnTo>
                  <a:pt x="77150" y="189417"/>
                </a:lnTo>
                <a:lnTo>
                  <a:pt x="80008" y="183878"/>
                </a:lnTo>
                <a:lnTo>
                  <a:pt x="81914" y="178280"/>
                </a:lnTo>
                <a:lnTo>
                  <a:pt x="83184" y="172643"/>
                </a:lnTo>
                <a:lnTo>
                  <a:pt x="92216" y="140981"/>
                </a:lnTo>
                <a:lnTo>
                  <a:pt x="98625" y="119202"/>
                </a:lnTo>
                <a:lnTo>
                  <a:pt x="101945" y="99920"/>
                </a:lnTo>
                <a:lnTo>
                  <a:pt x="103206" y="82304"/>
                </a:lnTo>
                <a:lnTo>
                  <a:pt x="102936" y="38014"/>
                </a:lnTo>
                <a:lnTo>
                  <a:pt x="101962" y="31508"/>
                </a:lnTo>
                <a:lnTo>
                  <a:pt x="100359" y="25265"/>
                </a:lnTo>
                <a:lnTo>
                  <a:pt x="98339" y="19198"/>
                </a:lnTo>
                <a:lnTo>
                  <a:pt x="96039" y="15154"/>
                </a:lnTo>
                <a:lnTo>
                  <a:pt x="93553" y="12458"/>
                </a:lnTo>
                <a:lnTo>
                  <a:pt x="90944" y="10660"/>
                </a:lnTo>
                <a:lnTo>
                  <a:pt x="87299" y="8509"/>
                </a:lnTo>
                <a:lnTo>
                  <a:pt x="82965" y="6123"/>
                </a:lnTo>
                <a:lnTo>
                  <a:pt x="71422" y="0"/>
                </a:lnTo>
                <a:lnTo>
                  <a:pt x="67617" y="450"/>
                </a:lnTo>
                <a:lnTo>
                  <a:pt x="62223" y="1702"/>
                </a:lnTo>
                <a:lnTo>
                  <a:pt x="55770" y="3490"/>
                </a:lnTo>
                <a:lnTo>
                  <a:pt x="50515" y="6587"/>
                </a:lnTo>
                <a:lnTo>
                  <a:pt x="46059" y="10556"/>
                </a:lnTo>
                <a:lnTo>
                  <a:pt x="42136" y="15107"/>
                </a:lnTo>
                <a:lnTo>
                  <a:pt x="37616" y="19094"/>
                </a:lnTo>
                <a:lnTo>
                  <a:pt x="32697" y="22705"/>
                </a:lnTo>
                <a:lnTo>
                  <a:pt x="27513" y="26064"/>
                </a:lnTo>
                <a:lnTo>
                  <a:pt x="22152" y="30208"/>
                </a:lnTo>
                <a:lnTo>
                  <a:pt x="16673" y="34877"/>
                </a:lnTo>
                <a:lnTo>
                  <a:pt x="0" y="499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16"/>
          <p:cNvSpPr/>
          <p:nvPr/>
        </p:nvSpPr>
        <p:spPr>
          <a:xfrm>
            <a:off x="5600700" y="5254942"/>
            <a:ext cx="102871" cy="411481"/>
          </a:xfrm>
          <a:custGeom>
            <a:avLst/>
            <a:gdLst/>
            <a:ahLst/>
            <a:cxnLst/>
            <a:rect l="0" t="0" r="0" b="0"/>
            <a:pathLst>
              <a:path w="102871" h="411481">
                <a:moveTo>
                  <a:pt x="0" y="0"/>
                </a:moveTo>
                <a:lnTo>
                  <a:pt x="9102" y="4551"/>
                </a:lnTo>
                <a:lnTo>
                  <a:pt x="13687" y="7797"/>
                </a:lnTo>
                <a:lnTo>
                  <a:pt x="18650" y="11865"/>
                </a:lnTo>
                <a:lnTo>
                  <a:pt x="23863" y="16483"/>
                </a:lnTo>
                <a:lnTo>
                  <a:pt x="28291" y="21466"/>
                </a:lnTo>
                <a:lnTo>
                  <a:pt x="32196" y="26693"/>
                </a:lnTo>
                <a:lnTo>
                  <a:pt x="35751" y="32083"/>
                </a:lnTo>
                <a:lnTo>
                  <a:pt x="38122" y="37581"/>
                </a:lnTo>
                <a:lnTo>
                  <a:pt x="40755" y="48770"/>
                </a:lnTo>
                <a:lnTo>
                  <a:pt x="42410" y="55374"/>
                </a:lnTo>
                <a:lnTo>
                  <a:pt x="44466" y="62633"/>
                </a:lnTo>
                <a:lnTo>
                  <a:pt x="46789" y="70331"/>
                </a:lnTo>
                <a:lnTo>
                  <a:pt x="49290" y="77367"/>
                </a:lnTo>
                <a:lnTo>
                  <a:pt x="51910" y="83963"/>
                </a:lnTo>
                <a:lnTo>
                  <a:pt x="54609" y="90266"/>
                </a:lnTo>
                <a:lnTo>
                  <a:pt x="57361" y="101134"/>
                </a:lnTo>
                <a:lnTo>
                  <a:pt x="60148" y="115048"/>
                </a:lnTo>
                <a:lnTo>
                  <a:pt x="62958" y="130991"/>
                </a:lnTo>
                <a:lnTo>
                  <a:pt x="65784" y="144478"/>
                </a:lnTo>
                <a:lnTo>
                  <a:pt x="68621" y="156326"/>
                </a:lnTo>
                <a:lnTo>
                  <a:pt x="80018" y="200424"/>
                </a:lnTo>
                <a:lnTo>
                  <a:pt x="81920" y="211721"/>
                </a:lnTo>
                <a:lnTo>
                  <a:pt x="83189" y="223062"/>
                </a:lnTo>
                <a:lnTo>
                  <a:pt x="84034" y="234433"/>
                </a:lnTo>
                <a:lnTo>
                  <a:pt x="91282" y="314454"/>
                </a:lnTo>
                <a:lnTo>
                  <a:pt x="92287" y="329652"/>
                </a:lnTo>
                <a:lnTo>
                  <a:pt x="92957" y="342640"/>
                </a:lnTo>
                <a:lnTo>
                  <a:pt x="94356" y="356062"/>
                </a:lnTo>
                <a:lnTo>
                  <a:pt x="96241" y="369772"/>
                </a:lnTo>
                <a:lnTo>
                  <a:pt x="102870" y="4114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17"/>
          <p:cNvSpPr/>
          <p:nvPr/>
        </p:nvSpPr>
        <p:spPr>
          <a:xfrm>
            <a:off x="5572524" y="5426392"/>
            <a:ext cx="328214" cy="68581"/>
          </a:xfrm>
          <a:custGeom>
            <a:avLst/>
            <a:gdLst/>
            <a:ahLst/>
            <a:cxnLst/>
            <a:rect l="0" t="0" r="0" b="0"/>
            <a:pathLst>
              <a:path w="328214" h="68581">
                <a:moveTo>
                  <a:pt x="11030" y="68580"/>
                </a:moveTo>
                <a:lnTo>
                  <a:pt x="0" y="68580"/>
                </a:lnTo>
                <a:lnTo>
                  <a:pt x="820" y="68580"/>
                </a:lnTo>
                <a:lnTo>
                  <a:pt x="6128" y="66675"/>
                </a:lnTo>
                <a:lnTo>
                  <a:pt x="24727" y="59478"/>
                </a:lnTo>
                <a:lnTo>
                  <a:pt x="34449" y="56797"/>
                </a:lnTo>
                <a:lnTo>
                  <a:pt x="43788" y="55010"/>
                </a:lnTo>
                <a:lnTo>
                  <a:pt x="52871" y="53818"/>
                </a:lnTo>
                <a:lnTo>
                  <a:pt x="60832" y="52071"/>
                </a:lnTo>
                <a:lnTo>
                  <a:pt x="68044" y="49954"/>
                </a:lnTo>
                <a:lnTo>
                  <a:pt x="97857" y="39713"/>
                </a:lnTo>
                <a:lnTo>
                  <a:pt x="106063" y="37905"/>
                </a:lnTo>
                <a:lnTo>
                  <a:pt x="114390" y="36700"/>
                </a:lnTo>
                <a:lnTo>
                  <a:pt x="122800" y="35897"/>
                </a:lnTo>
                <a:lnTo>
                  <a:pt x="131263" y="34409"/>
                </a:lnTo>
                <a:lnTo>
                  <a:pt x="139763" y="32464"/>
                </a:lnTo>
                <a:lnTo>
                  <a:pt x="148287" y="30215"/>
                </a:lnTo>
                <a:lnTo>
                  <a:pt x="157780" y="28716"/>
                </a:lnTo>
                <a:lnTo>
                  <a:pt x="167919" y="27717"/>
                </a:lnTo>
                <a:lnTo>
                  <a:pt x="178488" y="27050"/>
                </a:lnTo>
                <a:lnTo>
                  <a:pt x="195059" y="24701"/>
                </a:lnTo>
                <a:lnTo>
                  <a:pt x="238871" y="17011"/>
                </a:lnTo>
                <a:lnTo>
                  <a:pt x="257222" y="14198"/>
                </a:lnTo>
                <a:lnTo>
                  <a:pt x="272313" y="12323"/>
                </a:lnTo>
                <a:lnTo>
                  <a:pt x="285232" y="11073"/>
                </a:lnTo>
                <a:lnTo>
                  <a:pt x="295749" y="9287"/>
                </a:lnTo>
                <a:lnTo>
                  <a:pt x="304665" y="7144"/>
                </a:lnTo>
                <a:lnTo>
                  <a:pt x="32821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18"/>
          <p:cNvSpPr/>
          <p:nvPr/>
        </p:nvSpPr>
        <p:spPr>
          <a:xfrm>
            <a:off x="6089847" y="5280869"/>
            <a:ext cx="282379" cy="265494"/>
          </a:xfrm>
          <a:custGeom>
            <a:avLst/>
            <a:gdLst/>
            <a:ahLst/>
            <a:cxnLst/>
            <a:rect l="0" t="0" r="0" b="0"/>
            <a:pathLst>
              <a:path w="282379" h="265494">
                <a:moveTo>
                  <a:pt x="222370" y="16935"/>
                </a:moveTo>
                <a:lnTo>
                  <a:pt x="208718" y="7834"/>
                </a:lnTo>
                <a:lnTo>
                  <a:pt x="202791" y="5152"/>
                </a:lnTo>
                <a:lnTo>
                  <a:pt x="196935" y="3365"/>
                </a:lnTo>
                <a:lnTo>
                  <a:pt x="191126" y="2174"/>
                </a:lnTo>
                <a:lnTo>
                  <a:pt x="185348" y="1380"/>
                </a:lnTo>
                <a:lnTo>
                  <a:pt x="179591" y="850"/>
                </a:lnTo>
                <a:lnTo>
                  <a:pt x="173848" y="497"/>
                </a:lnTo>
                <a:lnTo>
                  <a:pt x="162388" y="105"/>
                </a:lnTo>
                <a:lnTo>
                  <a:pt x="156664" y="0"/>
                </a:lnTo>
                <a:lnTo>
                  <a:pt x="150944" y="883"/>
                </a:lnTo>
                <a:lnTo>
                  <a:pt x="145225" y="2424"/>
                </a:lnTo>
                <a:lnTo>
                  <a:pt x="139508" y="4403"/>
                </a:lnTo>
                <a:lnTo>
                  <a:pt x="133791" y="5723"/>
                </a:lnTo>
                <a:lnTo>
                  <a:pt x="128075" y="6603"/>
                </a:lnTo>
                <a:lnTo>
                  <a:pt x="122359" y="7190"/>
                </a:lnTo>
                <a:lnTo>
                  <a:pt x="116644" y="9486"/>
                </a:lnTo>
                <a:lnTo>
                  <a:pt x="110929" y="12922"/>
                </a:lnTo>
                <a:lnTo>
                  <a:pt x="105214" y="17117"/>
                </a:lnTo>
                <a:lnTo>
                  <a:pt x="99498" y="20867"/>
                </a:lnTo>
                <a:lnTo>
                  <a:pt x="93783" y="24319"/>
                </a:lnTo>
                <a:lnTo>
                  <a:pt x="88068" y="27573"/>
                </a:lnTo>
                <a:lnTo>
                  <a:pt x="82353" y="32599"/>
                </a:lnTo>
                <a:lnTo>
                  <a:pt x="76637" y="38809"/>
                </a:lnTo>
                <a:lnTo>
                  <a:pt x="70922" y="45805"/>
                </a:lnTo>
                <a:lnTo>
                  <a:pt x="65208" y="52374"/>
                </a:lnTo>
                <a:lnTo>
                  <a:pt x="59493" y="58659"/>
                </a:lnTo>
                <a:lnTo>
                  <a:pt x="53778" y="64753"/>
                </a:lnTo>
                <a:lnTo>
                  <a:pt x="48063" y="71674"/>
                </a:lnTo>
                <a:lnTo>
                  <a:pt x="42348" y="79146"/>
                </a:lnTo>
                <a:lnTo>
                  <a:pt x="36632" y="86984"/>
                </a:lnTo>
                <a:lnTo>
                  <a:pt x="31870" y="95067"/>
                </a:lnTo>
                <a:lnTo>
                  <a:pt x="27743" y="103313"/>
                </a:lnTo>
                <a:lnTo>
                  <a:pt x="20616" y="119143"/>
                </a:lnTo>
                <a:lnTo>
                  <a:pt x="14274" y="132529"/>
                </a:lnTo>
                <a:lnTo>
                  <a:pt x="11250" y="139717"/>
                </a:lnTo>
                <a:lnTo>
                  <a:pt x="8280" y="147368"/>
                </a:lnTo>
                <a:lnTo>
                  <a:pt x="5349" y="155325"/>
                </a:lnTo>
                <a:lnTo>
                  <a:pt x="3395" y="162535"/>
                </a:lnTo>
                <a:lnTo>
                  <a:pt x="2091" y="169247"/>
                </a:lnTo>
                <a:lnTo>
                  <a:pt x="1223" y="175627"/>
                </a:lnTo>
                <a:lnTo>
                  <a:pt x="644" y="182737"/>
                </a:lnTo>
                <a:lnTo>
                  <a:pt x="257" y="190335"/>
                </a:lnTo>
                <a:lnTo>
                  <a:pt x="0" y="198258"/>
                </a:lnTo>
                <a:lnTo>
                  <a:pt x="781" y="204492"/>
                </a:lnTo>
                <a:lnTo>
                  <a:pt x="2254" y="209601"/>
                </a:lnTo>
                <a:lnTo>
                  <a:pt x="4189" y="213959"/>
                </a:lnTo>
                <a:lnTo>
                  <a:pt x="8878" y="223882"/>
                </a:lnTo>
                <a:lnTo>
                  <a:pt x="11462" y="229195"/>
                </a:lnTo>
                <a:lnTo>
                  <a:pt x="14137" y="233689"/>
                </a:lnTo>
                <a:lnTo>
                  <a:pt x="19649" y="241223"/>
                </a:lnTo>
                <a:lnTo>
                  <a:pt x="27814" y="247747"/>
                </a:lnTo>
                <a:lnTo>
                  <a:pt x="32659" y="250820"/>
                </a:lnTo>
                <a:lnTo>
                  <a:pt x="38746" y="253821"/>
                </a:lnTo>
                <a:lnTo>
                  <a:pt x="45662" y="256774"/>
                </a:lnTo>
                <a:lnTo>
                  <a:pt x="53129" y="259695"/>
                </a:lnTo>
                <a:lnTo>
                  <a:pt x="60012" y="261643"/>
                </a:lnTo>
                <a:lnTo>
                  <a:pt x="66507" y="262941"/>
                </a:lnTo>
                <a:lnTo>
                  <a:pt x="72741" y="263807"/>
                </a:lnTo>
                <a:lnTo>
                  <a:pt x="78803" y="264384"/>
                </a:lnTo>
                <a:lnTo>
                  <a:pt x="84748" y="264769"/>
                </a:lnTo>
                <a:lnTo>
                  <a:pt x="90617" y="265025"/>
                </a:lnTo>
                <a:lnTo>
                  <a:pt x="104758" y="265311"/>
                </a:lnTo>
                <a:lnTo>
                  <a:pt x="132569" y="265493"/>
                </a:lnTo>
                <a:lnTo>
                  <a:pt x="139642" y="264556"/>
                </a:lnTo>
                <a:lnTo>
                  <a:pt x="147216" y="262978"/>
                </a:lnTo>
                <a:lnTo>
                  <a:pt x="155122" y="260974"/>
                </a:lnTo>
                <a:lnTo>
                  <a:pt x="163251" y="258685"/>
                </a:lnTo>
                <a:lnTo>
                  <a:pt x="179902" y="253602"/>
                </a:lnTo>
                <a:lnTo>
                  <a:pt x="205342" y="245386"/>
                </a:lnTo>
                <a:lnTo>
                  <a:pt x="213875" y="241626"/>
                </a:lnTo>
                <a:lnTo>
                  <a:pt x="282378" y="2055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19"/>
          <p:cNvSpPr/>
          <p:nvPr/>
        </p:nvSpPr>
        <p:spPr>
          <a:xfrm>
            <a:off x="6466522" y="5248059"/>
            <a:ext cx="394336" cy="75464"/>
          </a:xfrm>
          <a:custGeom>
            <a:avLst/>
            <a:gdLst/>
            <a:ahLst/>
            <a:cxnLst/>
            <a:rect l="0" t="0" r="0" b="0"/>
            <a:pathLst>
              <a:path w="394336" h="75464">
                <a:moveTo>
                  <a:pt x="0" y="75463"/>
                </a:moveTo>
                <a:lnTo>
                  <a:pt x="13653" y="70913"/>
                </a:lnTo>
                <a:lnTo>
                  <a:pt x="19579" y="68619"/>
                </a:lnTo>
                <a:lnTo>
                  <a:pt x="25436" y="66138"/>
                </a:lnTo>
                <a:lnTo>
                  <a:pt x="55479" y="53015"/>
                </a:lnTo>
                <a:lnTo>
                  <a:pt x="71276" y="46210"/>
                </a:lnTo>
                <a:lnTo>
                  <a:pt x="83712" y="41674"/>
                </a:lnTo>
                <a:lnTo>
                  <a:pt x="93908" y="38650"/>
                </a:lnTo>
                <a:lnTo>
                  <a:pt x="102611" y="36633"/>
                </a:lnTo>
                <a:lnTo>
                  <a:pt x="111269" y="34337"/>
                </a:lnTo>
                <a:lnTo>
                  <a:pt x="128511" y="29245"/>
                </a:lnTo>
                <a:lnTo>
                  <a:pt x="162862" y="18214"/>
                </a:lnTo>
                <a:lnTo>
                  <a:pt x="180016" y="12554"/>
                </a:lnTo>
                <a:lnTo>
                  <a:pt x="191448" y="9712"/>
                </a:lnTo>
                <a:lnTo>
                  <a:pt x="204784" y="6864"/>
                </a:lnTo>
                <a:lnTo>
                  <a:pt x="219391" y="4013"/>
                </a:lnTo>
                <a:lnTo>
                  <a:pt x="231986" y="2112"/>
                </a:lnTo>
                <a:lnTo>
                  <a:pt x="243239" y="845"/>
                </a:lnTo>
                <a:lnTo>
                  <a:pt x="253600" y="0"/>
                </a:lnTo>
                <a:lnTo>
                  <a:pt x="263364" y="390"/>
                </a:lnTo>
                <a:lnTo>
                  <a:pt x="272731" y="1602"/>
                </a:lnTo>
                <a:lnTo>
                  <a:pt x="281834" y="3362"/>
                </a:lnTo>
                <a:lnTo>
                  <a:pt x="290759" y="4536"/>
                </a:lnTo>
                <a:lnTo>
                  <a:pt x="299567" y="5318"/>
                </a:lnTo>
                <a:lnTo>
                  <a:pt x="308296" y="5840"/>
                </a:lnTo>
                <a:lnTo>
                  <a:pt x="318878" y="7140"/>
                </a:lnTo>
                <a:lnTo>
                  <a:pt x="330696" y="8959"/>
                </a:lnTo>
                <a:lnTo>
                  <a:pt x="343336" y="11125"/>
                </a:lnTo>
                <a:lnTo>
                  <a:pt x="352716" y="12569"/>
                </a:lnTo>
                <a:lnTo>
                  <a:pt x="359921" y="13531"/>
                </a:lnTo>
                <a:lnTo>
                  <a:pt x="371420" y="15553"/>
                </a:lnTo>
                <a:lnTo>
                  <a:pt x="377154" y="17426"/>
                </a:lnTo>
                <a:lnTo>
                  <a:pt x="394335" y="240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20"/>
          <p:cNvSpPr/>
          <p:nvPr/>
        </p:nvSpPr>
        <p:spPr>
          <a:xfrm>
            <a:off x="6673033" y="5246370"/>
            <a:ext cx="42093" cy="257176"/>
          </a:xfrm>
          <a:custGeom>
            <a:avLst/>
            <a:gdLst/>
            <a:ahLst/>
            <a:cxnLst/>
            <a:rect l="0" t="0" r="0" b="0"/>
            <a:pathLst>
              <a:path w="42093" h="257176">
                <a:moveTo>
                  <a:pt x="42092" y="0"/>
                </a:moveTo>
                <a:lnTo>
                  <a:pt x="23889" y="0"/>
                </a:lnTo>
                <a:lnTo>
                  <a:pt x="17574" y="952"/>
                </a:lnTo>
                <a:lnTo>
                  <a:pt x="12411" y="2540"/>
                </a:lnTo>
                <a:lnTo>
                  <a:pt x="1833" y="7381"/>
                </a:lnTo>
                <a:lnTo>
                  <a:pt x="965" y="8730"/>
                </a:lnTo>
                <a:lnTo>
                  <a:pt x="0" y="12770"/>
                </a:lnTo>
                <a:lnTo>
                  <a:pt x="696" y="17085"/>
                </a:lnTo>
                <a:lnTo>
                  <a:pt x="2112" y="22821"/>
                </a:lnTo>
                <a:lnTo>
                  <a:pt x="4009" y="29501"/>
                </a:lnTo>
                <a:lnTo>
                  <a:pt x="5273" y="35860"/>
                </a:lnTo>
                <a:lnTo>
                  <a:pt x="6115" y="42004"/>
                </a:lnTo>
                <a:lnTo>
                  <a:pt x="6678" y="48005"/>
                </a:lnTo>
                <a:lnTo>
                  <a:pt x="7053" y="56768"/>
                </a:lnTo>
                <a:lnTo>
                  <a:pt x="7469" y="79205"/>
                </a:lnTo>
                <a:lnTo>
                  <a:pt x="8532" y="88998"/>
                </a:lnTo>
                <a:lnTo>
                  <a:pt x="10193" y="97432"/>
                </a:lnTo>
                <a:lnTo>
                  <a:pt x="12254" y="104960"/>
                </a:lnTo>
                <a:lnTo>
                  <a:pt x="13627" y="112835"/>
                </a:lnTo>
                <a:lnTo>
                  <a:pt x="14543" y="120944"/>
                </a:lnTo>
                <a:lnTo>
                  <a:pt x="15154" y="129206"/>
                </a:lnTo>
                <a:lnTo>
                  <a:pt x="15561" y="138525"/>
                </a:lnTo>
                <a:lnTo>
                  <a:pt x="16133" y="167938"/>
                </a:lnTo>
                <a:lnTo>
                  <a:pt x="16374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21"/>
          <p:cNvSpPr/>
          <p:nvPr/>
        </p:nvSpPr>
        <p:spPr>
          <a:xfrm>
            <a:off x="6397942" y="5494972"/>
            <a:ext cx="93107" cy="222886"/>
          </a:xfrm>
          <a:custGeom>
            <a:avLst/>
            <a:gdLst/>
            <a:ahLst/>
            <a:cxnLst/>
            <a:rect l="0" t="0" r="0" b="0"/>
            <a:pathLst>
              <a:path w="93107" h="222886">
                <a:moveTo>
                  <a:pt x="85725" y="0"/>
                </a:moveTo>
                <a:lnTo>
                  <a:pt x="90276" y="13653"/>
                </a:lnTo>
                <a:lnTo>
                  <a:pt x="91616" y="21484"/>
                </a:lnTo>
                <a:lnTo>
                  <a:pt x="92510" y="30515"/>
                </a:lnTo>
                <a:lnTo>
                  <a:pt x="93106" y="40347"/>
                </a:lnTo>
                <a:lnTo>
                  <a:pt x="92550" y="51663"/>
                </a:lnTo>
                <a:lnTo>
                  <a:pt x="91228" y="63970"/>
                </a:lnTo>
                <a:lnTo>
                  <a:pt x="89394" y="76936"/>
                </a:lnTo>
                <a:lnTo>
                  <a:pt x="86266" y="89391"/>
                </a:lnTo>
                <a:lnTo>
                  <a:pt x="82276" y="101504"/>
                </a:lnTo>
                <a:lnTo>
                  <a:pt x="73714" y="124171"/>
                </a:lnTo>
                <a:lnTo>
                  <a:pt x="66735" y="143769"/>
                </a:lnTo>
                <a:lnTo>
                  <a:pt x="62587" y="152997"/>
                </a:lnTo>
                <a:lnTo>
                  <a:pt x="57917" y="162005"/>
                </a:lnTo>
                <a:lnTo>
                  <a:pt x="52899" y="170868"/>
                </a:lnTo>
                <a:lnTo>
                  <a:pt x="47649" y="178683"/>
                </a:lnTo>
                <a:lnTo>
                  <a:pt x="42243" y="185797"/>
                </a:lnTo>
                <a:lnTo>
                  <a:pt x="36735" y="192444"/>
                </a:lnTo>
                <a:lnTo>
                  <a:pt x="32110" y="197829"/>
                </a:lnTo>
                <a:lnTo>
                  <a:pt x="28074" y="202371"/>
                </a:lnTo>
                <a:lnTo>
                  <a:pt x="21050" y="209958"/>
                </a:lnTo>
                <a:lnTo>
                  <a:pt x="14753" y="216505"/>
                </a:lnTo>
                <a:lnTo>
                  <a:pt x="11740" y="218632"/>
                </a:lnTo>
                <a:lnTo>
                  <a:pt x="8780" y="220049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722"/>
          <p:cNvSpPr/>
          <p:nvPr/>
        </p:nvSpPr>
        <p:spPr>
          <a:xfrm>
            <a:off x="6825261" y="883218"/>
            <a:ext cx="395089" cy="599825"/>
          </a:xfrm>
          <a:custGeom>
            <a:avLst/>
            <a:gdLst/>
            <a:ahLst/>
            <a:cxnLst/>
            <a:rect l="0" t="0" r="0" b="0"/>
            <a:pathLst>
              <a:path w="395089" h="599825">
                <a:moveTo>
                  <a:pt x="9879" y="51184"/>
                </a:moveTo>
                <a:lnTo>
                  <a:pt x="0" y="51184"/>
                </a:lnTo>
                <a:lnTo>
                  <a:pt x="12753" y="51184"/>
                </a:lnTo>
                <a:lnTo>
                  <a:pt x="21319" y="49279"/>
                </a:lnTo>
                <a:lnTo>
                  <a:pt x="48618" y="42082"/>
                </a:lnTo>
                <a:lnTo>
                  <a:pt x="61423" y="39401"/>
                </a:lnTo>
                <a:lnTo>
                  <a:pt x="72817" y="37614"/>
                </a:lnTo>
                <a:lnTo>
                  <a:pt x="83270" y="36422"/>
                </a:lnTo>
                <a:lnTo>
                  <a:pt x="94049" y="34675"/>
                </a:lnTo>
                <a:lnTo>
                  <a:pt x="105044" y="32558"/>
                </a:lnTo>
                <a:lnTo>
                  <a:pt x="116185" y="30194"/>
                </a:lnTo>
                <a:lnTo>
                  <a:pt x="130279" y="27666"/>
                </a:lnTo>
                <a:lnTo>
                  <a:pt x="163720" y="22317"/>
                </a:lnTo>
                <a:lnTo>
                  <a:pt x="181972" y="18604"/>
                </a:lnTo>
                <a:lnTo>
                  <a:pt x="200807" y="14224"/>
                </a:lnTo>
                <a:lnTo>
                  <a:pt x="220032" y="9399"/>
                </a:lnTo>
                <a:lnTo>
                  <a:pt x="235706" y="6182"/>
                </a:lnTo>
                <a:lnTo>
                  <a:pt x="249013" y="4038"/>
                </a:lnTo>
                <a:lnTo>
                  <a:pt x="260742" y="2608"/>
                </a:lnTo>
                <a:lnTo>
                  <a:pt x="271418" y="1655"/>
                </a:lnTo>
                <a:lnTo>
                  <a:pt x="281393" y="1020"/>
                </a:lnTo>
                <a:lnTo>
                  <a:pt x="290901" y="596"/>
                </a:lnTo>
                <a:lnTo>
                  <a:pt x="311625" y="126"/>
                </a:lnTo>
                <a:lnTo>
                  <a:pt x="322485" y="0"/>
                </a:lnTo>
                <a:lnTo>
                  <a:pt x="331630" y="869"/>
                </a:lnTo>
                <a:lnTo>
                  <a:pt x="339632" y="2401"/>
                </a:lnTo>
                <a:lnTo>
                  <a:pt x="346872" y="4374"/>
                </a:lnTo>
                <a:lnTo>
                  <a:pt x="353603" y="6642"/>
                </a:lnTo>
                <a:lnTo>
                  <a:pt x="359996" y="9107"/>
                </a:lnTo>
                <a:lnTo>
                  <a:pt x="371226" y="14386"/>
                </a:lnTo>
                <a:lnTo>
                  <a:pt x="379393" y="19907"/>
                </a:lnTo>
                <a:lnTo>
                  <a:pt x="386198" y="28075"/>
                </a:lnTo>
                <a:lnTo>
                  <a:pt x="391444" y="37104"/>
                </a:lnTo>
                <a:lnTo>
                  <a:pt x="393775" y="44291"/>
                </a:lnTo>
                <a:lnTo>
                  <a:pt x="394397" y="52304"/>
                </a:lnTo>
                <a:lnTo>
                  <a:pt x="394813" y="63360"/>
                </a:lnTo>
                <a:lnTo>
                  <a:pt x="395088" y="76447"/>
                </a:lnTo>
                <a:lnTo>
                  <a:pt x="394320" y="95648"/>
                </a:lnTo>
                <a:lnTo>
                  <a:pt x="390926" y="144923"/>
                </a:lnTo>
                <a:lnTo>
                  <a:pt x="388688" y="167969"/>
                </a:lnTo>
                <a:lnTo>
                  <a:pt x="386243" y="189049"/>
                </a:lnTo>
                <a:lnTo>
                  <a:pt x="383661" y="208816"/>
                </a:lnTo>
                <a:lnTo>
                  <a:pt x="380034" y="228662"/>
                </a:lnTo>
                <a:lnTo>
                  <a:pt x="375711" y="248560"/>
                </a:lnTo>
                <a:lnTo>
                  <a:pt x="370925" y="268493"/>
                </a:lnTo>
                <a:lnTo>
                  <a:pt x="350507" y="362256"/>
                </a:lnTo>
                <a:lnTo>
                  <a:pt x="346502" y="378580"/>
                </a:lnTo>
                <a:lnTo>
                  <a:pt x="342879" y="392321"/>
                </a:lnTo>
                <a:lnTo>
                  <a:pt x="336314" y="415208"/>
                </a:lnTo>
                <a:lnTo>
                  <a:pt x="327262" y="444158"/>
                </a:lnTo>
                <a:lnTo>
                  <a:pt x="293939" y="544873"/>
                </a:lnTo>
                <a:lnTo>
                  <a:pt x="290693" y="555570"/>
                </a:lnTo>
                <a:lnTo>
                  <a:pt x="287085" y="569996"/>
                </a:lnTo>
                <a:lnTo>
                  <a:pt x="285053" y="588023"/>
                </a:lnTo>
                <a:lnTo>
                  <a:pt x="283816" y="592909"/>
                </a:lnTo>
                <a:lnTo>
                  <a:pt x="282039" y="597119"/>
                </a:lnTo>
                <a:lnTo>
                  <a:pt x="275626" y="59982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23"/>
          <p:cNvSpPr/>
          <p:nvPr/>
        </p:nvSpPr>
        <p:spPr>
          <a:xfrm>
            <a:off x="6972300" y="1131963"/>
            <a:ext cx="480060" cy="25325"/>
          </a:xfrm>
          <a:custGeom>
            <a:avLst/>
            <a:gdLst/>
            <a:ahLst/>
            <a:cxnLst/>
            <a:rect l="0" t="0" r="0" b="0"/>
            <a:pathLst>
              <a:path w="480060" h="25325">
                <a:moveTo>
                  <a:pt x="0" y="25324"/>
                </a:moveTo>
                <a:lnTo>
                  <a:pt x="9101" y="16222"/>
                </a:lnTo>
                <a:lnTo>
                  <a:pt x="12735" y="14494"/>
                </a:lnTo>
                <a:lnTo>
                  <a:pt x="16109" y="14294"/>
                </a:lnTo>
                <a:lnTo>
                  <a:pt x="19311" y="15113"/>
                </a:lnTo>
                <a:lnTo>
                  <a:pt x="22399" y="15659"/>
                </a:lnTo>
                <a:lnTo>
                  <a:pt x="31295" y="16428"/>
                </a:lnTo>
                <a:lnTo>
                  <a:pt x="41869" y="16656"/>
                </a:lnTo>
                <a:lnTo>
                  <a:pt x="54803" y="16709"/>
                </a:lnTo>
                <a:lnTo>
                  <a:pt x="61300" y="17676"/>
                </a:lnTo>
                <a:lnTo>
                  <a:pt x="67536" y="19273"/>
                </a:lnTo>
                <a:lnTo>
                  <a:pt x="73600" y="21290"/>
                </a:lnTo>
                <a:lnTo>
                  <a:pt x="81451" y="22635"/>
                </a:lnTo>
                <a:lnTo>
                  <a:pt x="90496" y="23531"/>
                </a:lnTo>
                <a:lnTo>
                  <a:pt x="100335" y="24129"/>
                </a:lnTo>
                <a:lnTo>
                  <a:pt x="118888" y="24793"/>
                </a:lnTo>
                <a:lnTo>
                  <a:pt x="154082" y="25219"/>
                </a:lnTo>
                <a:lnTo>
                  <a:pt x="164634" y="24301"/>
                </a:lnTo>
                <a:lnTo>
                  <a:pt x="176431" y="22737"/>
                </a:lnTo>
                <a:lnTo>
                  <a:pt x="189058" y="20742"/>
                </a:lnTo>
                <a:lnTo>
                  <a:pt x="225948" y="15985"/>
                </a:lnTo>
                <a:lnTo>
                  <a:pt x="247787" y="13383"/>
                </a:lnTo>
                <a:lnTo>
                  <a:pt x="266156" y="11648"/>
                </a:lnTo>
                <a:lnTo>
                  <a:pt x="282213" y="10492"/>
                </a:lnTo>
                <a:lnTo>
                  <a:pt x="296726" y="9721"/>
                </a:lnTo>
                <a:lnTo>
                  <a:pt x="396432" y="2592"/>
                </a:lnTo>
                <a:lnTo>
                  <a:pt x="467918" y="0"/>
                </a:lnTo>
                <a:lnTo>
                  <a:pt x="471965" y="821"/>
                </a:lnTo>
                <a:lnTo>
                  <a:pt x="474664" y="2321"/>
                </a:lnTo>
                <a:lnTo>
                  <a:pt x="480059" y="81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724"/>
          <p:cNvSpPr/>
          <p:nvPr/>
        </p:nvSpPr>
        <p:spPr>
          <a:xfrm>
            <a:off x="2908935" y="4236400"/>
            <a:ext cx="3960496" cy="135576"/>
          </a:xfrm>
          <a:custGeom>
            <a:avLst/>
            <a:gdLst/>
            <a:ahLst/>
            <a:cxnLst/>
            <a:rect l="0" t="0" r="0" b="0"/>
            <a:pathLst>
              <a:path w="3960496" h="135576">
                <a:moveTo>
                  <a:pt x="0" y="135575"/>
                </a:moveTo>
                <a:lnTo>
                  <a:pt x="97162" y="134622"/>
                </a:lnTo>
                <a:lnTo>
                  <a:pt x="112716" y="131024"/>
                </a:lnTo>
                <a:lnTo>
                  <a:pt x="163658" y="126844"/>
                </a:lnTo>
                <a:lnTo>
                  <a:pt x="185131" y="122804"/>
                </a:lnTo>
                <a:lnTo>
                  <a:pt x="231489" y="119726"/>
                </a:lnTo>
                <a:lnTo>
                  <a:pt x="281001" y="116466"/>
                </a:lnTo>
                <a:lnTo>
                  <a:pt x="310207" y="114263"/>
                </a:lnTo>
                <a:lnTo>
                  <a:pt x="334439" y="111842"/>
                </a:lnTo>
                <a:lnTo>
                  <a:pt x="355357" y="109275"/>
                </a:lnTo>
                <a:lnTo>
                  <a:pt x="374064" y="106612"/>
                </a:lnTo>
                <a:lnTo>
                  <a:pt x="418597" y="102863"/>
                </a:lnTo>
                <a:lnTo>
                  <a:pt x="454013" y="99446"/>
                </a:lnTo>
                <a:lnTo>
                  <a:pt x="491343" y="95705"/>
                </a:lnTo>
                <a:lnTo>
                  <a:pt x="605831" y="92022"/>
                </a:lnTo>
                <a:lnTo>
                  <a:pt x="638193" y="88278"/>
                </a:lnTo>
                <a:lnTo>
                  <a:pt x="700586" y="85366"/>
                </a:lnTo>
                <a:lnTo>
                  <a:pt x="800671" y="79952"/>
                </a:lnTo>
                <a:lnTo>
                  <a:pt x="830008" y="77538"/>
                </a:lnTo>
                <a:lnTo>
                  <a:pt x="854328" y="74976"/>
                </a:lnTo>
                <a:lnTo>
                  <a:pt x="875304" y="72316"/>
                </a:lnTo>
                <a:lnTo>
                  <a:pt x="927581" y="68571"/>
                </a:lnTo>
                <a:lnTo>
                  <a:pt x="1039676" y="67133"/>
                </a:lnTo>
                <a:lnTo>
                  <a:pt x="1131416" y="64473"/>
                </a:lnTo>
                <a:lnTo>
                  <a:pt x="1165791" y="61112"/>
                </a:lnTo>
                <a:lnTo>
                  <a:pt x="1217274" y="58266"/>
                </a:lnTo>
                <a:lnTo>
                  <a:pt x="1251576" y="54226"/>
                </a:lnTo>
                <a:lnTo>
                  <a:pt x="1347073" y="50234"/>
                </a:lnTo>
                <a:lnTo>
                  <a:pt x="1383241" y="47480"/>
                </a:lnTo>
                <a:lnTo>
                  <a:pt x="1425351" y="44034"/>
                </a:lnTo>
                <a:lnTo>
                  <a:pt x="1542837" y="41822"/>
                </a:lnTo>
                <a:lnTo>
                  <a:pt x="1630617" y="38899"/>
                </a:lnTo>
                <a:lnTo>
                  <a:pt x="1673408" y="35457"/>
                </a:lnTo>
                <a:lnTo>
                  <a:pt x="1792344" y="33067"/>
                </a:lnTo>
                <a:lnTo>
                  <a:pt x="1893565" y="31824"/>
                </a:lnTo>
                <a:lnTo>
                  <a:pt x="1957279" y="28185"/>
                </a:lnTo>
                <a:lnTo>
                  <a:pt x="1985890" y="25882"/>
                </a:lnTo>
                <a:lnTo>
                  <a:pt x="2035460" y="20782"/>
                </a:lnTo>
                <a:lnTo>
                  <a:pt x="2100852" y="17107"/>
                </a:lnTo>
                <a:lnTo>
                  <a:pt x="2256307" y="9022"/>
                </a:lnTo>
                <a:lnTo>
                  <a:pt x="2596120" y="0"/>
                </a:lnTo>
                <a:lnTo>
                  <a:pt x="2689249" y="3435"/>
                </a:lnTo>
                <a:lnTo>
                  <a:pt x="2786165" y="6285"/>
                </a:lnTo>
                <a:lnTo>
                  <a:pt x="2927140" y="6895"/>
                </a:lnTo>
                <a:lnTo>
                  <a:pt x="2971318" y="9486"/>
                </a:lnTo>
                <a:lnTo>
                  <a:pt x="3109402" y="21604"/>
                </a:lnTo>
                <a:lnTo>
                  <a:pt x="3178689" y="27136"/>
                </a:lnTo>
                <a:lnTo>
                  <a:pt x="3207833" y="29945"/>
                </a:lnTo>
                <a:lnTo>
                  <a:pt x="3255456" y="35605"/>
                </a:lnTo>
                <a:lnTo>
                  <a:pt x="3295671" y="41297"/>
                </a:lnTo>
                <a:lnTo>
                  <a:pt x="3314397" y="44148"/>
                </a:lnTo>
                <a:lnTo>
                  <a:pt x="3363143" y="49855"/>
                </a:lnTo>
                <a:lnTo>
                  <a:pt x="3390810" y="52711"/>
                </a:lnTo>
                <a:lnTo>
                  <a:pt x="3414018" y="55567"/>
                </a:lnTo>
                <a:lnTo>
                  <a:pt x="3434252" y="58424"/>
                </a:lnTo>
                <a:lnTo>
                  <a:pt x="3452503" y="61281"/>
                </a:lnTo>
                <a:lnTo>
                  <a:pt x="3516016" y="66819"/>
                </a:lnTo>
                <a:lnTo>
                  <a:pt x="3545461" y="71044"/>
                </a:lnTo>
                <a:lnTo>
                  <a:pt x="3574423" y="76097"/>
                </a:lnTo>
                <a:lnTo>
                  <a:pt x="3588814" y="78778"/>
                </a:lnTo>
                <a:lnTo>
                  <a:pt x="3631821" y="82551"/>
                </a:lnTo>
                <a:lnTo>
                  <a:pt x="3693986" y="86471"/>
                </a:lnTo>
                <a:lnTo>
                  <a:pt x="3717269" y="89938"/>
                </a:lnTo>
                <a:lnTo>
                  <a:pt x="3820554" y="98360"/>
                </a:lnTo>
                <a:lnTo>
                  <a:pt x="3939955" y="101270"/>
                </a:lnTo>
                <a:lnTo>
                  <a:pt x="3960495" y="10128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725"/>
          <p:cNvSpPr/>
          <p:nvPr/>
        </p:nvSpPr>
        <p:spPr>
          <a:xfrm>
            <a:off x="2831782" y="4751696"/>
            <a:ext cx="1217296" cy="48905"/>
          </a:xfrm>
          <a:custGeom>
            <a:avLst/>
            <a:gdLst/>
            <a:ahLst/>
            <a:cxnLst/>
            <a:rect l="0" t="0" r="0" b="0"/>
            <a:pathLst>
              <a:path w="1217296" h="48905">
                <a:moveTo>
                  <a:pt x="0" y="48904"/>
                </a:moveTo>
                <a:lnTo>
                  <a:pt x="13652" y="44353"/>
                </a:lnTo>
                <a:lnTo>
                  <a:pt x="21484" y="42060"/>
                </a:lnTo>
                <a:lnTo>
                  <a:pt x="40346" y="36972"/>
                </a:lnTo>
                <a:lnTo>
                  <a:pt x="57377" y="34282"/>
                </a:lnTo>
                <a:lnTo>
                  <a:pt x="79209" y="31536"/>
                </a:lnTo>
                <a:lnTo>
                  <a:pt x="104241" y="28753"/>
                </a:lnTo>
                <a:lnTo>
                  <a:pt x="125691" y="25944"/>
                </a:lnTo>
                <a:lnTo>
                  <a:pt x="162225" y="20285"/>
                </a:lnTo>
                <a:lnTo>
                  <a:pt x="177683" y="18395"/>
                </a:lnTo>
                <a:lnTo>
                  <a:pt x="191798" y="17134"/>
                </a:lnTo>
                <a:lnTo>
                  <a:pt x="419628" y="1265"/>
                </a:lnTo>
                <a:lnTo>
                  <a:pt x="448344" y="0"/>
                </a:lnTo>
                <a:lnTo>
                  <a:pt x="484634" y="108"/>
                </a:lnTo>
                <a:lnTo>
                  <a:pt x="660897" y="5072"/>
                </a:lnTo>
                <a:lnTo>
                  <a:pt x="689200" y="6348"/>
                </a:lnTo>
                <a:lnTo>
                  <a:pt x="776977" y="11741"/>
                </a:lnTo>
                <a:lnTo>
                  <a:pt x="818399" y="13337"/>
                </a:lnTo>
                <a:lnTo>
                  <a:pt x="1106002" y="14539"/>
                </a:lnTo>
                <a:lnTo>
                  <a:pt x="1217295" y="1461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726"/>
          <p:cNvSpPr/>
          <p:nvPr/>
        </p:nvSpPr>
        <p:spPr>
          <a:xfrm>
            <a:off x="2908935" y="3926238"/>
            <a:ext cx="3711893" cy="102838"/>
          </a:xfrm>
          <a:custGeom>
            <a:avLst/>
            <a:gdLst/>
            <a:ahLst/>
            <a:cxnLst/>
            <a:rect l="0" t="0" r="0" b="0"/>
            <a:pathLst>
              <a:path w="3711893" h="102838">
                <a:moveTo>
                  <a:pt x="0" y="102837"/>
                </a:moveTo>
                <a:lnTo>
                  <a:pt x="155138" y="102837"/>
                </a:lnTo>
                <a:lnTo>
                  <a:pt x="217223" y="100297"/>
                </a:lnTo>
                <a:lnTo>
                  <a:pt x="239112" y="98286"/>
                </a:lnTo>
                <a:lnTo>
                  <a:pt x="310878" y="95456"/>
                </a:lnTo>
                <a:lnTo>
                  <a:pt x="337744" y="93153"/>
                </a:lnTo>
                <a:lnTo>
                  <a:pt x="366133" y="89714"/>
                </a:lnTo>
                <a:lnTo>
                  <a:pt x="395536" y="85515"/>
                </a:lnTo>
                <a:lnTo>
                  <a:pt x="456146" y="78311"/>
                </a:lnTo>
                <a:lnTo>
                  <a:pt x="486977" y="75056"/>
                </a:lnTo>
                <a:lnTo>
                  <a:pt x="512294" y="72886"/>
                </a:lnTo>
                <a:lnTo>
                  <a:pt x="553123" y="70475"/>
                </a:lnTo>
                <a:lnTo>
                  <a:pt x="571631" y="68880"/>
                </a:lnTo>
                <a:lnTo>
                  <a:pt x="589685" y="66864"/>
                </a:lnTo>
                <a:lnTo>
                  <a:pt x="607436" y="64567"/>
                </a:lnTo>
                <a:lnTo>
                  <a:pt x="718884" y="52233"/>
                </a:lnTo>
                <a:lnTo>
                  <a:pt x="839218" y="41065"/>
                </a:lnTo>
                <a:lnTo>
                  <a:pt x="871899" y="38795"/>
                </a:lnTo>
                <a:lnTo>
                  <a:pt x="925990" y="36274"/>
                </a:lnTo>
                <a:lnTo>
                  <a:pt x="949749" y="34649"/>
                </a:lnTo>
                <a:lnTo>
                  <a:pt x="972256" y="32613"/>
                </a:lnTo>
                <a:lnTo>
                  <a:pt x="993928" y="30303"/>
                </a:lnTo>
                <a:lnTo>
                  <a:pt x="1035788" y="27737"/>
                </a:lnTo>
                <a:lnTo>
                  <a:pt x="1132150" y="25002"/>
                </a:lnTo>
                <a:lnTo>
                  <a:pt x="1152912" y="23324"/>
                </a:lnTo>
                <a:lnTo>
                  <a:pt x="1174372" y="21253"/>
                </a:lnTo>
                <a:lnTo>
                  <a:pt x="1236433" y="18339"/>
                </a:lnTo>
                <a:lnTo>
                  <a:pt x="1311245" y="16401"/>
                </a:lnTo>
                <a:lnTo>
                  <a:pt x="1330411" y="14733"/>
                </a:lnTo>
                <a:lnTo>
                  <a:pt x="1349855" y="12668"/>
                </a:lnTo>
                <a:lnTo>
                  <a:pt x="1442581" y="10374"/>
                </a:lnTo>
                <a:lnTo>
                  <a:pt x="1552689" y="8402"/>
                </a:lnTo>
                <a:lnTo>
                  <a:pt x="1591386" y="6543"/>
                </a:lnTo>
                <a:lnTo>
                  <a:pt x="1623851" y="4351"/>
                </a:lnTo>
                <a:lnTo>
                  <a:pt x="1701399" y="1266"/>
                </a:lnTo>
                <a:lnTo>
                  <a:pt x="1794956" y="223"/>
                </a:lnTo>
                <a:lnTo>
                  <a:pt x="1979518" y="0"/>
                </a:lnTo>
                <a:lnTo>
                  <a:pt x="2043106" y="2522"/>
                </a:lnTo>
                <a:lnTo>
                  <a:pt x="2070730" y="4527"/>
                </a:lnTo>
                <a:lnTo>
                  <a:pt x="2173321" y="7350"/>
                </a:lnTo>
                <a:lnTo>
                  <a:pt x="2279547" y="9257"/>
                </a:lnTo>
                <a:lnTo>
                  <a:pt x="2301700" y="10923"/>
                </a:lnTo>
                <a:lnTo>
                  <a:pt x="2323137" y="12986"/>
                </a:lnTo>
                <a:lnTo>
                  <a:pt x="2411339" y="17249"/>
                </a:lnTo>
                <a:lnTo>
                  <a:pt x="2432425" y="19108"/>
                </a:lnTo>
                <a:lnTo>
                  <a:pt x="2453149" y="21300"/>
                </a:lnTo>
                <a:lnTo>
                  <a:pt x="2546028" y="24385"/>
                </a:lnTo>
                <a:lnTo>
                  <a:pt x="2648972" y="26380"/>
                </a:lnTo>
                <a:lnTo>
                  <a:pt x="2670856" y="28053"/>
                </a:lnTo>
                <a:lnTo>
                  <a:pt x="2692113" y="30121"/>
                </a:lnTo>
                <a:lnTo>
                  <a:pt x="2753886" y="33031"/>
                </a:lnTo>
                <a:lnTo>
                  <a:pt x="2860210" y="34015"/>
                </a:lnTo>
                <a:lnTo>
                  <a:pt x="2997452" y="34149"/>
                </a:lnTo>
                <a:lnTo>
                  <a:pt x="3113058" y="31669"/>
                </a:lnTo>
                <a:lnTo>
                  <a:pt x="3430567" y="19425"/>
                </a:lnTo>
                <a:lnTo>
                  <a:pt x="3540906" y="17797"/>
                </a:lnTo>
                <a:lnTo>
                  <a:pt x="3711892" y="1711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7888" y="2662238"/>
            <a:ext cx="4848225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680"/>
          <p:cNvSpPr/>
          <p:nvPr/>
        </p:nvSpPr>
        <p:spPr>
          <a:xfrm>
            <a:off x="4659774" y="3840479"/>
            <a:ext cx="409431" cy="248559"/>
          </a:xfrm>
          <a:custGeom>
            <a:avLst/>
            <a:gdLst/>
            <a:ahLst/>
            <a:cxnLst/>
            <a:rect l="0" t="0" r="0" b="0"/>
            <a:pathLst>
              <a:path w="409431" h="248559">
                <a:moveTo>
                  <a:pt x="109393" y="0"/>
                </a:moveTo>
                <a:lnTo>
                  <a:pt x="109393" y="7381"/>
                </a:lnTo>
                <a:lnTo>
                  <a:pt x="104842" y="12771"/>
                </a:lnTo>
                <a:lnTo>
                  <a:pt x="103501" y="15182"/>
                </a:lnTo>
                <a:lnTo>
                  <a:pt x="102012" y="20400"/>
                </a:lnTo>
                <a:lnTo>
                  <a:pt x="100662" y="24078"/>
                </a:lnTo>
                <a:lnTo>
                  <a:pt x="98810" y="28435"/>
                </a:lnTo>
                <a:lnTo>
                  <a:pt x="96623" y="33244"/>
                </a:lnTo>
                <a:lnTo>
                  <a:pt x="94212" y="39308"/>
                </a:lnTo>
                <a:lnTo>
                  <a:pt x="88993" y="53665"/>
                </a:lnTo>
                <a:lnTo>
                  <a:pt x="86268" y="59590"/>
                </a:lnTo>
                <a:lnTo>
                  <a:pt x="83499" y="64492"/>
                </a:lnTo>
                <a:lnTo>
                  <a:pt x="80700" y="68712"/>
                </a:lnTo>
                <a:lnTo>
                  <a:pt x="78835" y="73431"/>
                </a:lnTo>
                <a:lnTo>
                  <a:pt x="77591" y="78482"/>
                </a:lnTo>
                <a:lnTo>
                  <a:pt x="76762" y="83753"/>
                </a:lnTo>
                <a:lnTo>
                  <a:pt x="75256" y="90126"/>
                </a:lnTo>
                <a:lnTo>
                  <a:pt x="73300" y="97232"/>
                </a:lnTo>
                <a:lnTo>
                  <a:pt x="71044" y="104826"/>
                </a:lnTo>
                <a:lnTo>
                  <a:pt x="67635" y="111794"/>
                </a:lnTo>
                <a:lnTo>
                  <a:pt x="63457" y="118345"/>
                </a:lnTo>
                <a:lnTo>
                  <a:pt x="58766" y="124617"/>
                </a:lnTo>
                <a:lnTo>
                  <a:pt x="54687" y="131656"/>
                </a:lnTo>
                <a:lnTo>
                  <a:pt x="51015" y="139205"/>
                </a:lnTo>
                <a:lnTo>
                  <a:pt x="47615" y="147096"/>
                </a:lnTo>
                <a:lnTo>
                  <a:pt x="41296" y="160944"/>
                </a:lnTo>
                <a:lnTo>
                  <a:pt x="38277" y="167304"/>
                </a:lnTo>
                <a:lnTo>
                  <a:pt x="35312" y="174401"/>
                </a:lnTo>
                <a:lnTo>
                  <a:pt x="32384" y="181990"/>
                </a:lnTo>
                <a:lnTo>
                  <a:pt x="29478" y="189907"/>
                </a:lnTo>
                <a:lnTo>
                  <a:pt x="25637" y="197090"/>
                </a:lnTo>
                <a:lnTo>
                  <a:pt x="21171" y="203783"/>
                </a:lnTo>
                <a:lnTo>
                  <a:pt x="16288" y="210151"/>
                </a:lnTo>
                <a:lnTo>
                  <a:pt x="12081" y="215348"/>
                </a:lnTo>
                <a:lnTo>
                  <a:pt x="8323" y="219766"/>
                </a:lnTo>
                <a:lnTo>
                  <a:pt x="4866" y="223664"/>
                </a:lnTo>
                <a:lnTo>
                  <a:pt x="1024" y="230534"/>
                </a:lnTo>
                <a:lnTo>
                  <a:pt x="0" y="233700"/>
                </a:lnTo>
                <a:lnTo>
                  <a:pt x="269" y="236762"/>
                </a:lnTo>
                <a:lnTo>
                  <a:pt x="1401" y="239757"/>
                </a:lnTo>
                <a:lnTo>
                  <a:pt x="3108" y="242705"/>
                </a:lnTo>
                <a:lnTo>
                  <a:pt x="5199" y="244671"/>
                </a:lnTo>
                <a:lnTo>
                  <a:pt x="7545" y="245982"/>
                </a:lnTo>
                <a:lnTo>
                  <a:pt x="10062" y="246856"/>
                </a:lnTo>
                <a:lnTo>
                  <a:pt x="22706" y="248085"/>
                </a:lnTo>
                <a:lnTo>
                  <a:pt x="40703" y="248373"/>
                </a:lnTo>
                <a:lnTo>
                  <a:pt x="81960" y="248558"/>
                </a:lnTo>
                <a:lnTo>
                  <a:pt x="226361" y="241218"/>
                </a:lnTo>
                <a:lnTo>
                  <a:pt x="240712" y="239870"/>
                </a:lnTo>
                <a:lnTo>
                  <a:pt x="255041" y="238018"/>
                </a:lnTo>
                <a:lnTo>
                  <a:pt x="269357" y="235832"/>
                </a:lnTo>
                <a:lnTo>
                  <a:pt x="282710" y="234374"/>
                </a:lnTo>
                <a:lnTo>
                  <a:pt x="295423" y="233402"/>
                </a:lnTo>
                <a:lnTo>
                  <a:pt x="317803" y="232322"/>
                </a:lnTo>
                <a:lnTo>
                  <a:pt x="334100" y="231842"/>
                </a:lnTo>
                <a:lnTo>
                  <a:pt x="367390" y="231492"/>
                </a:lnTo>
                <a:lnTo>
                  <a:pt x="409430" y="2314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681"/>
          <p:cNvSpPr/>
          <p:nvPr/>
        </p:nvSpPr>
        <p:spPr>
          <a:xfrm>
            <a:off x="4966334" y="3823335"/>
            <a:ext cx="34292" cy="512617"/>
          </a:xfrm>
          <a:custGeom>
            <a:avLst/>
            <a:gdLst/>
            <a:ahLst/>
            <a:cxnLst/>
            <a:rect l="0" t="0" r="0" b="0"/>
            <a:pathLst>
              <a:path w="34292" h="512617">
                <a:moveTo>
                  <a:pt x="34291" y="0"/>
                </a:moveTo>
                <a:lnTo>
                  <a:pt x="25189" y="4551"/>
                </a:lnTo>
                <a:lnTo>
                  <a:pt x="22507" y="6844"/>
                </a:lnTo>
                <a:lnTo>
                  <a:pt x="20720" y="9325"/>
                </a:lnTo>
                <a:lnTo>
                  <a:pt x="19529" y="11932"/>
                </a:lnTo>
                <a:lnTo>
                  <a:pt x="18734" y="14622"/>
                </a:lnTo>
                <a:lnTo>
                  <a:pt x="17851" y="20151"/>
                </a:lnTo>
                <a:lnTo>
                  <a:pt x="16664" y="24864"/>
                </a:lnTo>
                <a:lnTo>
                  <a:pt x="14919" y="30863"/>
                </a:lnTo>
                <a:lnTo>
                  <a:pt x="12804" y="37720"/>
                </a:lnTo>
                <a:lnTo>
                  <a:pt x="10441" y="44197"/>
                </a:lnTo>
                <a:lnTo>
                  <a:pt x="7913" y="50420"/>
                </a:lnTo>
                <a:lnTo>
                  <a:pt x="5276" y="56473"/>
                </a:lnTo>
                <a:lnTo>
                  <a:pt x="3518" y="63366"/>
                </a:lnTo>
                <a:lnTo>
                  <a:pt x="2345" y="70819"/>
                </a:lnTo>
                <a:lnTo>
                  <a:pt x="1563" y="78645"/>
                </a:lnTo>
                <a:lnTo>
                  <a:pt x="695" y="92420"/>
                </a:lnTo>
                <a:lnTo>
                  <a:pt x="463" y="98761"/>
                </a:lnTo>
                <a:lnTo>
                  <a:pt x="1262" y="104893"/>
                </a:lnTo>
                <a:lnTo>
                  <a:pt x="2746" y="110886"/>
                </a:lnTo>
                <a:lnTo>
                  <a:pt x="4688" y="116786"/>
                </a:lnTo>
                <a:lnTo>
                  <a:pt x="5984" y="123577"/>
                </a:lnTo>
                <a:lnTo>
                  <a:pt x="6847" y="130963"/>
                </a:lnTo>
                <a:lnTo>
                  <a:pt x="7422" y="138743"/>
                </a:lnTo>
                <a:lnTo>
                  <a:pt x="8758" y="145835"/>
                </a:lnTo>
                <a:lnTo>
                  <a:pt x="10602" y="152468"/>
                </a:lnTo>
                <a:lnTo>
                  <a:pt x="12783" y="158795"/>
                </a:lnTo>
                <a:lnTo>
                  <a:pt x="15190" y="168729"/>
                </a:lnTo>
                <a:lnTo>
                  <a:pt x="17747" y="181066"/>
                </a:lnTo>
                <a:lnTo>
                  <a:pt x="20404" y="195005"/>
                </a:lnTo>
                <a:lnTo>
                  <a:pt x="22175" y="207156"/>
                </a:lnTo>
                <a:lnTo>
                  <a:pt x="23356" y="218114"/>
                </a:lnTo>
                <a:lnTo>
                  <a:pt x="29802" y="306291"/>
                </a:lnTo>
                <a:lnTo>
                  <a:pt x="32296" y="353617"/>
                </a:lnTo>
                <a:lnTo>
                  <a:pt x="33700" y="401955"/>
                </a:lnTo>
                <a:lnTo>
                  <a:pt x="33896" y="413702"/>
                </a:lnTo>
                <a:lnTo>
                  <a:pt x="33075" y="423439"/>
                </a:lnTo>
                <a:lnTo>
                  <a:pt x="31576" y="431835"/>
                </a:lnTo>
                <a:lnTo>
                  <a:pt x="29623" y="439337"/>
                </a:lnTo>
                <a:lnTo>
                  <a:pt x="24914" y="460373"/>
                </a:lnTo>
                <a:lnTo>
                  <a:pt x="18680" y="489930"/>
                </a:lnTo>
                <a:lnTo>
                  <a:pt x="17828" y="496511"/>
                </a:lnTo>
                <a:lnTo>
                  <a:pt x="17600" y="499600"/>
                </a:lnTo>
                <a:lnTo>
                  <a:pt x="16496" y="502611"/>
                </a:lnTo>
                <a:lnTo>
                  <a:pt x="14808" y="505572"/>
                </a:lnTo>
                <a:lnTo>
                  <a:pt x="12729" y="508498"/>
                </a:lnTo>
                <a:lnTo>
                  <a:pt x="10391" y="510448"/>
                </a:lnTo>
                <a:lnTo>
                  <a:pt x="7880" y="511749"/>
                </a:lnTo>
                <a:lnTo>
                  <a:pt x="5254" y="512616"/>
                </a:lnTo>
                <a:lnTo>
                  <a:pt x="3503" y="512241"/>
                </a:lnTo>
                <a:lnTo>
                  <a:pt x="2335" y="511039"/>
                </a:lnTo>
                <a:lnTo>
                  <a:pt x="0" y="5057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82"/>
          <p:cNvSpPr/>
          <p:nvPr/>
        </p:nvSpPr>
        <p:spPr>
          <a:xfrm>
            <a:off x="4429901" y="4397798"/>
            <a:ext cx="853617" cy="25613"/>
          </a:xfrm>
          <a:custGeom>
            <a:avLst/>
            <a:gdLst/>
            <a:ahLst/>
            <a:cxnLst/>
            <a:rect l="0" t="0" r="0" b="0"/>
            <a:pathLst>
              <a:path w="853617" h="25613">
                <a:moveTo>
                  <a:pt x="4939" y="8467"/>
                </a:moveTo>
                <a:lnTo>
                  <a:pt x="388" y="8467"/>
                </a:lnTo>
                <a:lnTo>
                  <a:pt x="0" y="9419"/>
                </a:lnTo>
                <a:lnTo>
                  <a:pt x="694" y="11007"/>
                </a:lnTo>
                <a:lnTo>
                  <a:pt x="2108" y="13018"/>
                </a:lnTo>
                <a:lnTo>
                  <a:pt x="6862" y="14358"/>
                </a:lnTo>
                <a:lnTo>
                  <a:pt x="13840" y="15252"/>
                </a:lnTo>
                <a:lnTo>
                  <a:pt x="22303" y="15848"/>
                </a:lnTo>
                <a:lnTo>
                  <a:pt x="31755" y="17197"/>
                </a:lnTo>
                <a:lnTo>
                  <a:pt x="41866" y="19049"/>
                </a:lnTo>
                <a:lnTo>
                  <a:pt x="52417" y="21237"/>
                </a:lnTo>
                <a:lnTo>
                  <a:pt x="65166" y="22695"/>
                </a:lnTo>
                <a:lnTo>
                  <a:pt x="79380" y="23667"/>
                </a:lnTo>
                <a:lnTo>
                  <a:pt x="94572" y="24316"/>
                </a:lnTo>
                <a:lnTo>
                  <a:pt x="107556" y="23795"/>
                </a:lnTo>
                <a:lnTo>
                  <a:pt x="119070" y="22496"/>
                </a:lnTo>
                <a:lnTo>
                  <a:pt x="129604" y="20676"/>
                </a:lnTo>
                <a:lnTo>
                  <a:pt x="139484" y="19464"/>
                </a:lnTo>
                <a:lnTo>
                  <a:pt x="148928" y="18656"/>
                </a:lnTo>
                <a:lnTo>
                  <a:pt x="158081" y="18117"/>
                </a:lnTo>
                <a:lnTo>
                  <a:pt x="239227" y="17358"/>
                </a:lnTo>
                <a:lnTo>
                  <a:pt x="264001" y="16300"/>
                </a:lnTo>
                <a:lnTo>
                  <a:pt x="283374" y="14641"/>
                </a:lnTo>
                <a:lnTo>
                  <a:pt x="299147" y="12583"/>
                </a:lnTo>
                <a:lnTo>
                  <a:pt x="322045" y="11211"/>
                </a:lnTo>
                <a:lnTo>
                  <a:pt x="380507" y="9686"/>
                </a:lnTo>
                <a:lnTo>
                  <a:pt x="489003" y="8574"/>
                </a:lnTo>
                <a:lnTo>
                  <a:pt x="505766" y="7585"/>
                </a:lnTo>
                <a:lnTo>
                  <a:pt x="523608" y="5975"/>
                </a:lnTo>
                <a:lnTo>
                  <a:pt x="542171" y="3948"/>
                </a:lnTo>
                <a:lnTo>
                  <a:pt x="558356" y="2596"/>
                </a:lnTo>
                <a:lnTo>
                  <a:pt x="572956" y="1695"/>
                </a:lnTo>
                <a:lnTo>
                  <a:pt x="598386" y="695"/>
                </a:lnTo>
                <a:lnTo>
                  <a:pt x="628767" y="132"/>
                </a:lnTo>
                <a:lnTo>
                  <a:pt x="647003" y="0"/>
                </a:lnTo>
                <a:lnTo>
                  <a:pt x="655867" y="917"/>
                </a:lnTo>
                <a:lnTo>
                  <a:pt x="664633" y="2481"/>
                </a:lnTo>
                <a:lnTo>
                  <a:pt x="673335" y="4476"/>
                </a:lnTo>
                <a:lnTo>
                  <a:pt x="681041" y="5806"/>
                </a:lnTo>
                <a:lnTo>
                  <a:pt x="688084" y="6693"/>
                </a:lnTo>
                <a:lnTo>
                  <a:pt x="694684" y="7285"/>
                </a:lnTo>
                <a:lnTo>
                  <a:pt x="703846" y="8631"/>
                </a:lnTo>
                <a:lnTo>
                  <a:pt x="726727" y="12668"/>
                </a:lnTo>
                <a:lnTo>
                  <a:pt x="737590" y="14125"/>
                </a:lnTo>
                <a:lnTo>
                  <a:pt x="747691" y="15096"/>
                </a:lnTo>
                <a:lnTo>
                  <a:pt x="757281" y="15744"/>
                </a:lnTo>
                <a:lnTo>
                  <a:pt x="780638" y="16463"/>
                </a:lnTo>
                <a:lnTo>
                  <a:pt x="816235" y="16925"/>
                </a:lnTo>
                <a:lnTo>
                  <a:pt x="822028" y="17916"/>
                </a:lnTo>
                <a:lnTo>
                  <a:pt x="827795" y="19529"/>
                </a:lnTo>
                <a:lnTo>
                  <a:pt x="833545" y="21557"/>
                </a:lnTo>
                <a:lnTo>
                  <a:pt x="838330" y="22908"/>
                </a:lnTo>
                <a:lnTo>
                  <a:pt x="842473" y="23809"/>
                </a:lnTo>
                <a:lnTo>
                  <a:pt x="853616" y="256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83"/>
          <p:cNvSpPr/>
          <p:nvPr/>
        </p:nvSpPr>
        <p:spPr>
          <a:xfrm>
            <a:off x="4477702" y="4517716"/>
            <a:ext cx="368619" cy="502028"/>
          </a:xfrm>
          <a:custGeom>
            <a:avLst/>
            <a:gdLst/>
            <a:ahLst/>
            <a:cxnLst/>
            <a:rect l="0" t="0" r="0" b="0"/>
            <a:pathLst>
              <a:path w="368619" h="502028">
                <a:moveTo>
                  <a:pt x="368618" y="17136"/>
                </a:moveTo>
                <a:lnTo>
                  <a:pt x="359516" y="12586"/>
                </a:lnTo>
                <a:lnTo>
                  <a:pt x="349967" y="10351"/>
                </a:lnTo>
                <a:lnTo>
                  <a:pt x="339374" y="9358"/>
                </a:lnTo>
                <a:lnTo>
                  <a:pt x="328315" y="8917"/>
                </a:lnTo>
                <a:lnTo>
                  <a:pt x="315930" y="8668"/>
                </a:lnTo>
                <a:lnTo>
                  <a:pt x="308728" y="7681"/>
                </a:lnTo>
                <a:lnTo>
                  <a:pt x="279646" y="2693"/>
                </a:lnTo>
                <a:lnTo>
                  <a:pt x="273109" y="1793"/>
                </a:lnTo>
                <a:lnTo>
                  <a:pt x="262352" y="792"/>
                </a:lnTo>
                <a:lnTo>
                  <a:pt x="251221" y="347"/>
                </a:lnTo>
                <a:lnTo>
                  <a:pt x="234244" y="97"/>
                </a:lnTo>
                <a:lnTo>
                  <a:pt x="152903" y="0"/>
                </a:lnTo>
                <a:lnTo>
                  <a:pt x="146703" y="950"/>
                </a:lnTo>
                <a:lnTo>
                  <a:pt x="137274" y="4545"/>
                </a:lnTo>
                <a:lnTo>
                  <a:pt x="129908" y="6777"/>
                </a:lnTo>
                <a:lnTo>
                  <a:pt x="126610" y="7373"/>
                </a:lnTo>
                <a:lnTo>
                  <a:pt x="120406" y="10574"/>
                </a:lnTo>
                <a:lnTo>
                  <a:pt x="109018" y="20272"/>
                </a:lnTo>
                <a:lnTo>
                  <a:pt x="104112" y="24941"/>
                </a:lnTo>
                <a:lnTo>
                  <a:pt x="96119" y="37750"/>
                </a:lnTo>
                <a:lnTo>
                  <a:pt x="86265" y="58486"/>
                </a:lnTo>
                <a:lnTo>
                  <a:pt x="81203" y="70757"/>
                </a:lnTo>
                <a:lnTo>
                  <a:pt x="78952" y="82560"/>
                </a:lnTo>
                <a:lnTo>
                  <a:pt x="72872" y="96696"/>
                </a:lnTo>
                <a:lnTo>
                  <a:pt x="64773" y="110599"/>
                </a:lnTo>
                <a:lnTo>
                  <a:pt x="57998" y="119953"/>
                </a:lnTo>
                <a:lnTo>
                  <a:pt x="54352" y="134905"/>
                </a:lnTo>
                <a:lnTo>
                  <a:pt x="53380" y="144226"/>
                </a:lnTo>
                <a:lnTo>
                  <a:pt x="52299" y="159664"/>
                </a:lnTo>
                <a:lnTo>
                  <a:pt x="52011" y="166447"/>
                </a:lnTo>
                <a:lnTo>
                  <a:pt x="52772" y="170016"/>
                </a:lnTo>
                <a:lnTo>
                  <a:pt x="54231" y="171444"/>
                </a:lnTo>
                <a:lnTo>
                  <a:pt x="56156" y="171443"/>
                </a:lnTo>
                <a:lnTo>
                  <a:pt x="57440" y="170490"/>
                </a:lnTo>
                <a:lnTo>
                  <a:pt x="58296" y="168902"/>
                </a:lnTo>
                <a:lnTo>
                  <a:pt x="58866" y="166891"/>
                </a:lnTo>
                <a:lnTo>
                  <a:pt x="60200" y="165550"/>
                </a:lnTo>
                <a:lnTo>
                  <a:pt x="62040" y="164657"/>
                </a:lnTo>
                <a:lnTo>
                  <a:pt x="67579" y="162711"/>
                </a:lnTo>
                <a:lnTo>
                  <a:pt x="76390" y="158671"/>
                </a:lnTo>
                <a:lnTo>
                  <a:pt x="80454" y="155308"/>
                </a:lnTo>
                <a:lnTo>
                  <a:pt x="91678" y="142425"/>
                </a:lnTo>
                <a:lnTo>
                  <a:pt x="101388" y="135367"/>
                </a:lnTo>
                <a:lnTo>
                  <a:pt x="112054" y="129056"/>
                </a:lnTo>
                <a:lnTo>
                  <a:pt x="123144" y="123076"/>
                </a:lnTo>
                <a:lnTo>
                  <a:pt x="134423" y="117243"/>
                </a:lnTo>
                <a:lnTo>
                  <a:pt x="145786" y="114016"/>
                </a:lnTo>
                <a:lnTo>
                  <a:pt x="157186" y="112581"/>
                </a:lnTo>
                <a:lnTo>
                  <a:pt x="168603" y="111944"/>
                </a:lnTo>
                <a:lnTo>
                  <a:pt x="180027" y="111660"/>
                </a:lnTo>
                <a:lnTo>
                  <a:pt x="185741" y="111585"/>
                </a:lnTo>
                <a:lnTo>
                  <a:pt x="192407" y="112487"/>
                </a:lnTo>
                <a:lnTo>
                  <a:pt x="199709" y="114041"/>
                </a:lnTo>
                <a:lnTo>
                  <a:pt x="207434" y="116029"/>
                </a:lnTo>
                <a:lnTo>
                  <a:pt x="216394" y="119260"/>
                </a:lnTo>
                <a:lnTo>
                  <a:pt x="226178" y="123318"/>
                </a:lnTo>
                <a:lnTo>
                  <a:pt x="236510" y="127929"/>
                </a:lnTo>
                <a:lnTo>
                  <a:pt x="244351" y="131956"/>
                </a:lnTo>
                <a:lnTo>
                  <a:pt x="255603" y="138970"/>
                </a:lnTo>
                <a:lnTo>
                  <a:pt x="261842" y="145984"/>
                </a:lnTo>
                <a:lnTo>
                  <a:pt x="268859" y="155422"/>
                </a:lnTo>
                <a:lnTo>
                  <a:pt x="276395" y="166477"/>
                </a:lnTo>
                <a:lnTo>
                  <a:pt x="283323" y="178609"/>
                </a:lnTo>
                <a:lnTo>
                  <a:pt x="289847" y="191460"/>
                </a:lnTo>
                <a:lnTo>
                  <a:pt x="296101" y="204789"/>
                </a:lnTo>
                <a:lnTo>
                  <a:pt x="300271" y="217486"/>
                </a:lnTo>
                <a:lnTo>
                  <a:pt x="303051" y="229760"/>
                </a:lnTo>
                <a:lnTo>
                  <a:pt x="304904" y="241753"/>
                </a:lnTo>
                <a:lnTo>
                  <a:pt x="306139" y="252606"/>
                </a:lnTo>
                <a:lnTo>
                  <a:pt x="306963" y="262699"/>
                </a:lnTo>
                <a:lnTo>
                  <a:pt x="307512" y="272284"/>
                </a:lnTo>
                <a:lnTo>
                  <a:pt x="308122" y="290555"/>
                </a:lnTo>
                <a:lnTo>
                  <a:pt x="308284" y="299428"/>
                </a:lnTo>
                <a:lnTo>
                  <a:pt x="306488" y="311058"/>
                </a:lnTo>
                <a:lnTo>
                  <a:pt x="303386" y="324527"/>
                </a:lnTo>
                <a:lnTo>
                  <a:pt x="299412" y="339221"/>
                </a:lnTo>
                <a:lnTo>
                  <a:pt x="294858" y="351874"/>
                </a:lnTo>
                <a:lnTo>
                  <a:pt x="289917" y="363168"/>
                </a:lnTo>
                <a:lnTo>
                  <a:pt x="272850" y="397273"/>
                </a:lnTo>
                <a:lnTo>
                  <a:pt x="267625" y="403911"/>
                </a:lnTo>
                <a:lnTo>
                  <a:pt x="261284" y="410241"/>
                </a:lnTo>
                <a:lnTo>
                  <a:pt x="254199" y="416366"/>
                </a:lnTo>
                <a:lnTo>
                  <a:pt x="247571" y="422354"/>
                </a:lnTo>
                <a:lnTo>
                  <a:pt x="235127" y="434088"/>
                </a:lnTo>
                <a:lnTo>
                  <a:pt x="217411" y="451404"/>
                </a:lnTo>
                <a:lnTo>
                  <a:pt x="210663" y="457143"/>
                </a:lnTo>
                <a:lnTo>
                  <a:pt x="203307" y="462874"/>
                </a:lnTo>
                <a:lnTo>
                  <a:pt x="195546" y="468600"/>
                </a:lnTo>
                <a:lnTo>
                  <a:pt x="187514" y="473370"/>
                </a:lnTo>
                <a:lnTo>
                  <a:pt x="179302" y="477501"/>
                </a:lnTo>
                <a:lnTo>
                  <a:pt x="163510" y="484633"/>
                </a:lnTo>
                <a:lnTo>
                  <a:pt x="150141" y="490977"/>
                </a:lnTo>
                <a:lnTo>
                  <a:pt x="143909" y="493051"/>
                </a:lnTo>
                <a:lnTo>
                  <a:pt x="137849" y="494433"/>
                </a:lnTo>
                <a:lnTo>
                  <a:pt x="131905" y="495354"/>
                </a:lnTo>
                <a:lnTo>
                  <a:pt x="125084" y="495968"/>
                </a:lnTo>
                <a:lnTo>
                  <a:pt x="117679" y="496377"/>
                </a:lnTo>
                <a:lnTo>
                  <a:pt x="109885" y="496650"/>
                </a:lnTo>
                <a:lnTo>
                  <a:pt x="102785" y="497785"/>
                </a:lnTo>
                <a:lnTo>
                  <a:pt x="96145" y="499494"/>
                </a:lnTo>
                <a:lnTo>
                  <a:pt x="89814" y="501585"/>
                </a:lnTo>
                <a:lnTo>
                  <a:pt x="83688" y="502027"/>
                </a:lnTo>
                <a:lnTo>
                  <a:pt x="77700" y="501369"/>
                </a:lnTo>
                <a:lnTo>
                  <a:pt x="71802" y="499978"/>
                </a:lnTo>
                <a:lnTo>
                  <a:pt x="65013" y="498099"/>
                </a:lnTo>
                <a:lnTo>
                  <a:pt x="49849" y="493470"/>
                </a:lnTo>
                <a:lnTo>
                  <a:pt x="38666" y="488238"/>
                </a:lnTo>
                <a:lnTo>
                  <a:pt x="29567" y="482737"/>
                </a:lnTo>
                <a:lnTo>
                  <a:pt x="19173" y="477117"/>
                </a:lnTo>
                <a:lnTo>
                  <a:pt x="15640" y="474285"/>
                </a:lnTo>
                <a:lnTo>
                  <a:pt x="13284" y="471444"/>
                </a:lnTo>
                <a:lnTo>
                  <a:pt x="11713" y="468598"/>
                </a:lnTo>
                <a:lnTo>
                  <a:pt x="9714" y="466701"/>
                </a:lnTo>
                <a:lnTo>
                  <a:pt x="7429" y="465436"/>
                </a:lnTo>
                <a:lnTo>
                  <a:pt x="4952" y="464593"/>
                </a:lnTo>
                <a:lnTo>
                  <a:pt x="3302" y="463078"/>
                </a:lnTo>
                <a:lnTo>
                  <a:pt x="2201" y="461116"/>
                </a:lnTo>
                <a:lnTo>
                  <a:pt x="0" y="4543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84"/>
          <p:cNvSpPr/>
          <p:nvPr/>
        </p:nvSpPr>
        <p:spPr>
          <a:xfrm>
            <a:off x="4949190" y="4519474"/>
            <a:ext cx="351473" cy="416623"/>
          </a:xfrm>
          <a:custGeom>
            <a:avLst/>
            <a:gdLst/>
            <a:ahLst/>
            <a:cxnLst/>
            <a:rect l="0" t="0" r="0" b="0"/>
            <a:pathLst>
              <a:path w="351473" h="416623">
                <a:moveTo>
                  <a:pt x="0" y="58241"/>
                </a:moveTo>
                <a:lnTo>
                  <a:pt x="0" y="53690"/>
                </a:lnTo>
                <a:lnTo>
                  <a:pt x="952" y="51397"/>
                </a:lnTo>
                <a:lnTo>
                  <a:pt x="5891" y="43619"/>
                </a:lnTo>
                <a:lnTo>
                  <a:pt x="7381" y="38090"/>
                </a:lnTo>
                <a:lnTo>
                  <a:pt x="8730" y="36234"/>
                </a:lnTo>
                <a:lnTo>
                  <a:pt x="10583" y="34997"/>
                </a:lnTo>
                <a:lnTo>
                  <a:pt x="12770" y="34172"/>
                </a:lnTo>
                <a:lnTo>
                  <a:pt x="22820" y="28176"/>
                </a:lnTo>
                <a:lnTo>
                  <a:pt x="29501" y="23910"/>
                </a:lnTo>
                <a:lnTo>
                  <a:pt x="36812" y="20114"/>
                </a:lnTo>
                <a:lnTo>
                  <a:pt x="44543" y="16630"/>
                </a:lnTo>
                <a:lnTo>
                  <a:pt x="52556" y="13355"/>
                </a:lnTo>
                <a:lnTo>
                  <a:pt x="59802" y="10220"/>
                </a:lnTo>
                <a:lnTo>
                  <a:pt x="72933" y="4196"/>
                </a:lnTo>
                <a:lnTo>
                  <a:pt x="82579" y="883"/>
                </a:lnTo>
                <a:lnTo>
                  <a:pt x="86485" y="0"/>
                </a:lnTo>
                <a:lnTo>
                  <a:pt x="90994" y="364"/>
                </a:lnTo>
                <a:lnTo>
                  <a:pt x="101084" y="3307"/>
                </a:lnTo>
                <a:lnTo>
                  <a:pt x="109378" y="5251"/>
                </a:lnTo>
                <a:lnTo>
                  <a:pt x="112924" y="5769"/>
                </a:lnTo>
                <a:lnTo>
                  <a:pt x="121943" y="8885"/>
                </a:lnTo>
                <a:lnTo>
                  <a:pt x="127015" y="11049"/>
                </a:lnTo>
                <a:lnTo>
                  <a:pt x="130397" y="13445"/>
                </a:lnTo>
                <a:lnTo>
                  <a:pt x="132651" y="15994"/>
                </a:lnTo>
                <a:lnTo>
                  <a:pt x="136108" y="21367"/>
                </a:lnTo>
                <a:lnTo>
                  <a:pt x="143410" y="30699"/>
                </a:lnTo>
                <a:lnTo>
                  <a:pt x="148827" y="39967"/>
                </a:lnTo>
                <a:lnTo>
                  <a:pt x="149701" y="44154"/>
                </a:lnTo>
                <a:lnTo>
                  <a:pt x="149330" y="47897"/>
                </a:lnTo>
                <a:lnTo>
                  <a:pt x="147331" y="55548"/>
                </a:lnTo>
                <a:lnTo>
                  <a:pt x="146443" y="65299"/>
                </a:lnTo>
                <a:lnTo>
                  <a:pt x="146048" y="75983"/>
                </a:lnTo>
                <a:lnTo>
                  <a:pt x="145943" y="81499"/>
                </a:lnTo>
                <a:lnTo>
                  <a:pt x="143968" y="89939"/>
                </a:lnTo>
                <a:lnTo>
                  <a:pt x="140746" y="100328"/>
                </a:lnTo>
                <a:lnTo>
                  <a:pt x="136693" y="112016"/>
                </a:lnTo>
                <a:lnTo>
                  <a:pt x="133038" y="121714"/>
                </a:lnTo>
                <a:lnTo>
                  <a:pt x="129649" y="130084"/>
                </a:lnTo>
                <a:lnTo>
                  <a:pt x="126438" y="137568"/>
                </a:lnTo>
                <a:lnTo>
                  <a:pt x="123344" y="145416"/>
                </a:lnTo>
                <a:lnTo>
                  <a:pt x="117367" y="161755"/>
                </a:lnTo>
                <a:lnTo>
                  <a:pt x="114440" y="169160"/>
                </a:lnTo>
                <a:lnTo>
                  <a:pt x="111535" y="176002"/>
                </a:lnTo>
                <a:lnTo>
                  <a:pt x="108647" y="182469"/>
                </a:lnTo>
                <a:lnTo>
                  <a:pt x="103863" y="190589"/>
                </a:lnTo>
                <a:lnTo>
                  <a:pt x="97817" y="199813"/>
                </a:lnTo>
                <a:lnTo>
                  <a:pt x="90929" y="209772"/>
                </a:lnTo>
                <a:lnTo>
                  <a:pt x="85384" y="218317"/>
                </a:lnTo>
                <a:lnTo>
                  <a:pt x="80735" y="225918"/>
                </a:lnTo>
                <a:lnTo>
                  <a:pt x="76683" y="232890"/>
                </a:lnTo>
                <a:lnTo>
                  <a:pt x="64561" y="255878"/>
                </a:lnTo>
                <a:lnTo>
                  <a:pt x="57328" y="270009"/>
                </a:lnTo>
                <a:lnTo>
                  <a:pt x="52506" y="281334"/>
                </a:lnTo>
                <a:lnTo>
                  <a:pt x="49291" y="290790"/>
                </a:lnTo>
                <a:lnTo>
                  <a:pt x="47148" y="298998"/>
                </a:lnTo>
                <a:lnTo>
                  <a:pt x="42227" y="310659"/>
                </a:lnTo>
                <a:lnTo>
                  <a:pt x="34101" y="322579"/>
                </a:lnTo>
                <a:lnTo>
                  <a:pt x="31307" y="325906"/>
                </a:lnTo>
                <a:lnTo>
                  <a:pt x="29443" y="330982"/>
                </a:lnTo>
                <a:lnTo>
                  <a:pt x="28201" y="337223"/>
                </a:lnTo>
                <a:lnTo>
                  <a:pt x="27374" y="344241"/>
                </a:lnTo>
                <a:lnTo>
                  <a:pt x="26453" y="357120"/>
                </a:lnTo>
                <a:lnTo>
                  <a:pt x="26208" y="363221"/>
                </a:lnTo>
                <a:lnTo>
                  <a:pt x="26997" y="368241"/>
                </a:lnTo>
                <a:lnTo>
                  <a:pt x="30413" y="376358"/>
                </a:lnTo>
                <a:lnTo>
                  <a:pt x="39415" y="388379"/>
                </a:lnTo>
                <a:lnTo>
                  <a:pt x="46959" y="396567"/>
                </a:lnTo>
                <a:lnTo>
                  <a:pt x="54525" y="401648"/>
                </a:lnTo>
                <a:lnTo>
                  <a:pt x="59210" y="404337"/>
                </a:lnTo>
                <a:lnTo>
                  <a:pt x="68048" y="407081"/>
                </a:lnTo>
                <a:lnTo>
                  <a:pt x="79656" y="409863"/>
                </a:lnTo>
                <a:lnTo>
                  <a:pt x="93109" y="412671"/>
                </a:lnTo>
                <a:lnTo>
                  <a:pt x="103982" y="414543"/>
                </a:lnTo>
                <a:lnTo>
                  <a:pt x="113136" y="415790"/>
                </a:lnTo>
                <a:lnTo>
                  <a:pt x="121144" y="416622"/>
                </a:lnTo>
                <a:lnTo>
                  <a:pt x="130293" y="416224"/>
                </a:lnTo>
                <a:lnTo>
                  <a:pt x="140202" y="415006"/>
                </a:lnTo>
                <a:lnTo>
                  <a:pt x="150618" y="413242"/>
                </a:lnTo>
                <a:lnTo>
                  <a:pt x="162324" y="412066"/>
                </a:lnTo>
                <a:lnTo>
                  <a:pt x="174891" y="411282"/>
                </a:lnTo>
                <a:lnTo>
                  <a:pt x="188032" y="410759"/>
                </a:lnTo>
                <a:lnTo>
                  <a:pt x="198697" y="409458"/>
                </a:lnTo>
                <a:lnTo>
                  <a:pt x="207712" y="407638"/>
                </a:lnTo>
                <a:lnTo>
                  <a:pt x="215627" y="405472"/>
                </a:lnTo>
                <a:lnTo>
                  <a:pt x="232041" y="400526"/>
                </a:lnTo>
                <a:lnTo>
                  <a:pt x="240419" y="397873"/>
                </a:lnTo>
                <a:lnTo>
                  <a:pt x="247909" y="396105"/>
                </a:lnTo>
                <a:lnTo>
                  <a:pt x="254808" y="394926"/>
                </a:lnTo>
                <a:lnTo>
                  <a:pt x="261312" y="394140"/>
                </a:lnTo>
                <a:lnTo>
                  <a:pt x="269458" y="392664"/>
                </a:lnTo>
                <a:lnTo>
                  <a:pt x="278699" y="390727"/>
                </a:lnTo>
                <a:lnTo>
                  <a:pt x="288669" y="388483"/>
                </a:lnTo>
                <a:lnTo>
                  <a:pt x="296268" y="386987"/>
                </a:lnTo>
                <a:lnTo>
                  <a:pt x="302287" y="385990"/>
                </a:lnTo>
                <a:lnTo>
                  <a:pt x="311514" y="384882"/>
                </a:lnTo>
                <a:lnTo>
                  <a:pt x="318790" y="384390"/>
                </a:lnTo>
                <a:lnTo>
                  <a:pt x="322064" y="383306"/>
                </a:lnTo>
                <a:lnTo>
                  <a:pt x="331223" y="378182"/>
                </a:lnTo>
                <a:lnTo>
                  <a:pt x="334163" y="377262"/>
                </a:lnTo>
                <a:lnTo>
                  <a:pt x="351472" y="3754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85"/>
          <p:cNvSpPr/>
          <p:nvPr/>
        </p:nvSpPr>
        <p:spPr>
          <a:xfrm>
            <a:off x="5636348" y="4244757"/>
            <a:ext cx="298680" cy="220024"/>
          </a:xfrm>
          <a:custGeom>
            <a:avLst/>
            <a:gdLst/>
            <a:ahLst/>
            <a:cxnLst/>
            <a:rect l="0" t="0" r="0" b="0"/>
            <a:pathLst>
              <a:path w="298680" h="220024">
                <a:moveTo>
                  <a:pt x="221527" y="50065"/>
                </a:moveTo>
                <a:lnTo>
                  <a:pt x="212425" y="45514"/>
                </a:lnTo>
                <a:lnTo>
                  <a:pt x="209743" y="43221"/>
                </a:lnTo>
                <a:lnTo>
                  <a:pt x="207956" y="40740"/>
                </a:lnTo>
                <a:lnTo>
                  <a:pt x="206765" y="38133"/>
                </a:lnTo>
                <a:lnTo>
                  <a:pt x="204066" y="34491"/>
                </a:lnTo>
                <a:lnTo>
                  <a:pt x="200360" y="30157"/>
                </a:lnTo>
                <a:lnTo>
                  <a:pt x="192117" y="21215"/>
                </a:lnTo>
                <a:lnTo>
                  <a:pt x="185278" y="14065"/>
                </a:lnTo>
                <a:lnTo>
                  <a:pt x="182121" y="11778"/>
                </a:lnTo>
                <a:lnTo>
                  <a:pt x="176073" y="9236"/>
                </a:lnTo>
                <a:lnTo>
                  <a:pt x="167670" y="5566"/>
                </a:lnTo>
                <a:lnTo>
                  <a:pt x="162762" y="3254"/>
                </a:lnTo>
                <a:lnTo>
                  <a:pt x="157585" y="1713"/>
                </a:lnTo>
                <a:lnTo>
                  <a:pt x="152229" y="685"/>
                </a:lnTo>
                <a:lnTo>
                  <a:pt x="146753" y="0"/>
                </a:lnTo>
                <a:lnTo>
                  <a:pt x="139292" y="496"/>
                </a:lnTo>
                <a:lnTo>
                  <a:pt x="130509" y="1779"/>
                </a:lnTo>
                <a:lnTo>
                  <a:pt x="120843" y="3587"/>
                </a:lnTo>
                <a:lnTo>
                  <a:pt x="112494" y="4792"/>
                </a:lnTo>
                <a:lnTo>
                  <a:pt x="105024" y="5596"/>
                </a:lnTo>
                <a:lnTo>
                  <a:pt x="98138" y="6131"/>
                </a:lnTo>
                <a:lnTo>
                  <a:pt x="92595" y="7441"/>
                </a:lnTo>
                <a:lnTo>
                  <a:pt x="83896" y="11436"/>
                </a:lnTo>
                <a:lnTo>
                  <a:pt x="77386" y="15740"/>
                </a:lnTo>
                <a:lnTo>
                  <a:pt x="59991" y="28142"/>
                </a:lnTo>
                <a:lnTo>
                  <a:pt x="51924" y="33545"/>
                </a:lnTo>
                <a:lnTo>
                  <a:pt x="44641" y="38099"/>
                </a:lnTo>
                <a:lnTo>
                  <a:pt x="37880" y="42087"/>
                </a:lnTo>
                <a:lnTo>
                  <a:pt x="32421" y="46652"/>
                </a:lnTo>
                <a:lnTo>
                  <a:pt x="27829" y="51600"/>
                </a:lnTo>
                <a:lnTo>
                  <a:pt x="23815" y="56803"/>
                </a:lnTo>
                <a:lnTo>
                  <a:pt x="20186" y="62177"/>
                </a:lnTo>
                <a:lnTo>
                  <a:pt x="16815" y="67665"/>
                </a:lnTo>
                <a:lnTo>
                  <a:pt x="13614" y="73229"/>
                </a:lnTo>
                <a:lnTo>
                  <a:pt x="11481" y="78843"/>
                </a:lnTo>
                <a:lnTo>
                  <a:pt x="10059" y="84490"/>
                </a:lnTo>
                <a:lnTo>
                  <a:pt x="9110" y="90160"/>
                </a:lnTo>
                <a:lnTo>
                  <a:pt x="7526" y="95845"/>
                </a:lnTo>
                <a:lnTo>
                  <a:pt x="5517" y="101540"/>
                </a:lnTo>
                <a:lnTo>
                  <a:pt x="3225" y="107242"/>
                </a:lnTo>
                <a:lnTo>
                  <a:pt x="1697" y="112948"/>
                </a:lnTo>
                <a:lnTo>
                  <a:pt x="679" y="118657"/>
                </a:lnTo>
                <a:lnTo>
                  <a:pt x="0" y="124368"/>
                </a:lnTo>
                <a:lnTo>
                  <a:pt x="499" y="131033"/>
                </a:lnTo>
                <a:lnTo>
                  <a:pt x="1785" y="138334"/>
                </a:lnTo>
                <a:lnTo>
                  <a:pt x="3595" y="146058"/>
                </a:lnTo>
                <a:lnTo>
                  <a:pt x="4801" y="153113"/>
                </a:lnTo>
                <a:lnTo>
                  <a:pt x="5606" y="159721"/>
                </a:lnTo>
                <a:lnTo>
                  <a:pt x="6141" y="166032"/>
                </a:lnTo>
                <a:lnTo>
                  <a:pt x="8404" y="172144"/>
                </a:lnTo>
                <a:lnTo>
                  <a:pt x="11817" y="178124"/>
                </a:lnTo>
                <a:lnTo>
                  <a:pt x="15998" y="184014"/>
                </a:lnTo>
                <a:lnTo>
                  <a:pt x="19737" y="189847"/>
                </a:lnTo>
                <a:lnTo>
                  <a:pt x="23183" y="195640"/>
                </a:lnTo>
                <a:lnTo>
                  <a:pt x="26433" y="201408"/>
                </a:lnTo>
                <a:lnTo>
                  <a:pt x="30504" y="205253"/>
                </a:lnTo>
                <a:lnTo>
                  <a:pt x="35123" y="207816"/>
                </a:lnTo>
                <a:lnTo>
                  <a:pt x="40107" y="209525"/>
                </a:lnTo>
                <a:lnTo>
                  <a:pt x="45336" y="211617"/>
                </a:lnTo>
                <a:lnTo>
                  <a:pt x="50726" y="213964"/>
                </a:lnTo>
                <a:lnTo>
                  <a:pt x="56224" y="216481"/>
                </a:lnTo>
                <a:lnTo>
                  <a:pt x="61795" y="218159"/>
                </a:lnTo>
                <a:lnTo>
                  <a:pt x="67414" y="219278"/>
                </a:lnTo>
                <a:lnTo>
                  <a:pt x="73065" y="220023"/>
                </a:lnTo>
                <a:lnTo>
                  <a:pt x="77785" y="219568"/>
                </a:lnTo>
                <a:lnTo>
                  <a:pt x="81884" y="218312"/>
                </a:lnTo>
                <a:lnTo>
                  <a:pt x="85569" y="216523"/>
                </a:lnTo>
                <a:lnTo>
                  <a:pt x="94744" y="214534"/>
                </a:lnTo>
                <a:lnTo>
                  <a:pt x="99857" y="214003"/>
                </a:lnTo>
                <a:lnTo>
                  <a:pt x="105171" y="211745"/>
                </a:lnTo>
                <a:lnTo>
                  <a:pt x="110619" y="208334"/>
                </a:lnTo>
                <a:lnTo>
                  <a:pt x="116155" y="204155"/>
                </a:lnTo>
                <a:lnTo>
                  <a:pt x="121752" y="199464"/>
                </a:lnTo>
                <a:lnTo>
                  <a:pt x="127388" y="194432"/>
                </a:lnTo>
                <a:lnTo>
                  <a:pt x="133050" y="189173"/>
                </a:lnTo>
                <a:lnTo>
                  <a:pt x="137777" y="183761"/>
                </a:lnTo>
                <a:lnTo>
                  <a:pt x="141881" y="178248"/>
                </a:lnTo>
                <a:lnTo>
                  <a:pt x="145570" y="172668"/>
                </a:lnTo>
                <a:lnTo>
                  <a:pt x="149934" y="167043"/>
                </a:lnTo>
                <a:lnTo>
                  <a:pt x="154748" y="161388"/>
                </a:lnTo>
                <a:lnTo>
                  <a:pt x="159862" y="155713"/>
                </a:lnTo>
                <a:lnTo>
                  <a:pt x="164225" y="149072"/>
                </a:lnTo>
                <a:lnTo>
                  <a:pt x="168086" y="141787"/>
                </a:lnTo>
                <a:lnTo>
                  <a:pt x="171611" y="134073"/>
                </a:lnTo>
                <a:lnTo>
                  <a:pt x="175867" y="127025"/>
                </a:lnTo>
                <a:lnTo>
                  <a:pt x="180610" y="120422"/>
                </a:lnTo>
                <a:lnTo>
                  <a:pt x="185676" y="114115"/>
                </a:lnTo>
                <a:lnTo>
                  <a:pt x="189054" y="107052"/>
                </a:lnTo>
                <a:lnTo>
                  <a:pt x="191305" y="99487"/>
                </a:lnTo>
                <a:lnTo>
                  <a:pt x="192807" y="91585"/>
                </a:lnTo>
                <a:lnTo>
                  <a:pt x="195713" y="82508"/>
                </a:lnTo>
                <a:lnTo>
                  <a:pt x="199555" y="72646"/>
                </a:lnTo>
                <a:lnTo>
                  <a:pt x="204021" y="62262"/>
                </a:lnTo>
                <a:lnTo>
                  <a:pt x="206999" y="54386"/>
                </a:lnTo>
                <a:lnTo>
                  <a:pt x="208984" y="48183"/>
                </a:lnTo>
                <a:lnTo>
                  <a:pt x="210307" y="43096"/>
                </a:lnTo>
                <a:lnTo>
                  <a:pt x="210237" y="38752"/>
                </a:lnTo>
                <a:lnTo>
                  <a:pt x="209238" y="34903"/>
                </a:lnTo>
                <a:lnTo>
                  <a:pt x="207619" y="31385"/>
                </a:lnTo>
                <a:lnTo>
                  <a:pt x="206540" y="29991"/>
                </a:lnTo>
                <a:lnTo>
                  <a:pt x="205820" y="30015"/>
                </a:lnTo>
                <a:lnTo>
                  <a:pt x="205341" y="30983"/>
                </a:lnTo>
                <a:lnTo>
                  <a:pt x="205974" y="41154"/>
                </a:lnTo>
                <a:lnTo>
                  <a:pt x="209217" y="77855"/>
                </a:lnTo>
                <a:lnTo>
                  <a:pt x="211415" y="93357"/>
                </a:lnTo>
                <a:lnTo>
                  <a:pt x="213833" y="105596"/>
                </a:lnTo>
                <a:lnTo>
                  <a:pt x="216397" y="115661"/>
                </a:lnTo>
                <a:lnTo>
                  <a:pt x="218107" y="126180"/>
                </a:lnTo>
                <a:lnTo>
                  <a:pt x="219247" y="137004"/>
                </a:lnTo>
                <a:lnTo>
                  <a:pt x="220007" y="148029"/>
                </a:lnTo>
                <a:lnTo>
                  <a:pt x="221466" y="157285"/>
                </a:lnTo>
                <a:lnTo>
                  <a:pt x="223391" y="165360"/>
                </a:lnTo>
                <a:lnTo>
                  <a:pt x="225627" y="172648"/>
                </a:lnTo>
                <a:lnTo>
                  <a:pt x="228070" y="178459"/>
                </a:lnTo>
                <a:lnTo>
                  <a:pt x="230652" y="183287"/>
                </a:lnTo>
                <a:lnTo>
                  <a:pt x="233325" y="187457"/>
                </a:lnTo>
                <a:lnTo>
                  <a:pt x="236060" y="191190"/>
                </a:lnTo>
                <a:lnTo>
                  <a:pt x="241638" y="197878"/>
                </a:lnTo>
                <a:lnTo>
                  <a:pt x="249833" y="204024"/>
                </a:lnTo>
                <a:lnTo>
                  <a:pt x="258872" y="208979"/>
                </a:lnTo>
                <a:lnTo>
                  <a:pt x="266064" y="211181"/>
                </a:lnTo>
                <a:lnTo>
                  <a:pt x="270268" y="210815"/>
                </a:lnTo>
                <a:lnTo>
                  <a:pt x="274976" y="209619"/>
                </a:lnTo>
                <a:lnTo>
                  <a:pt x="280020" y="207870"/>
                </a:lnTo>
                <a:lnTo>
                  <a:pt x="288164" y="203385"/>
                </a:lnTo>
                <a:lnTo>
                  <a:pt x="298679" y="1957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86"/>
          <p:cNvSpPr/>
          <p:nvPr/>
        </p:nvSpPr>
        <p:spPr>
          <a:xfrm>
            <a:off x="6003790" y="4226485"/>
            <a:ext cx="282711" cy="213793"/>
          </a:xfrm>
          <a:custGeom>
            <a:avLst/>
            <a:gdLst/>
            <a:ahLst/>
            <a:cxnLst/>
            <a:rect l="0" t="0" r="0" b="0"/>
            <a:pathLst>
              <a:path w="282711" h="213793">
                <a:moveTo>
                  <a:pt x="85542" y="25475"/>
                </a:moveTo>
                <a:lnTo>
                  <a:pt x="80992" y="16373"/>
                </a:lnTo>
                <a:lnTo>
                  <a:pt x="78698" y="12739"/>
                </a:lnTo>
                <a:lnTo>
                  <a:pt x="73610" y="6162"/>
                </a:lnTo>
                <a:lnTo>
                  <a:pt x="70920" y="4979"/>
                </a:lnTo>
                <a:lnTo>
                  <a:pt x="68174" y="5144"/>
                </a:lnTo>
                <a:lnTo>
                  <a:pt x="62583" y="6914"/>
                </a:lnTo>
                <a:lnTo>
                  <a:pt x="56923" y="7700"/>
                </a:lnTo>
                <a:lnTo>
                  <a:pt x="53128" y="10767"/>
                </a:lnTo>
                <a:lnTo>
                  <a:pt x="48692" y="15670"/>
                </a:lnTo>
                <a:lnTo>
                  <a:pt x="43831" y="21796"/>
                </a:lnTo>
                <a:lnTo>
                  <a:pt x="39637" y="26832"/>
                </a:lnTo>
                <a:lnTo>
                  <a:pt x="35889" y="31142"/>
                </a:lnTo>
                <a:lnTo>
                  <a:pt x="32438" y="34968"/>
                </a:lnTo>
                <a:lnTo>
                  <a:pt x="28231" y="41328"/>
                </a:lnTo>
                <a:lnTo>
                  <a:pt x="23523" y="49379"/>
                </a:lnTo>
                <a:lnTo>
                  <a:pt x="14163" y="66579"/>
                </a:lnTo>
                <a:lnTo>
                  <a:pt x="6828" y="80573"/>
                </a:lnTo>
                <a:lnTo>
                  <a:pt x="4491" y="86972"/>
                </a:lnTo>
                <a:lnTo>
                  <a:pt x="2933" y="93143"/>
                </a:lnTo>
                <a:lnTo>
                  <a:pt x="1894" y="99161"/>
                </a:lnTo>
                <a:lnTo>
                  <a:pt x="1202" y="106984"/>
                </a:lnTo>
                <a:lnTo>
                  <a:pt x="741" y="116009"/>
                </a:lnTo>
                <a:lnTo>
                  <a:pt x="91" y="141835"/>
                </a:lnTo>
                <a:lnTo>
                  <a:pt x="0" y="148768"/>
                </a:lnTo>
                <a:lnTo>
                  <a:pt x="891" y="156248"/>
                </a:lnTo>
                <a:lnTo>
                  <a:pt x="2438" y="164092"/>
                </a:lnTo>
                <a:lnTo>
                  <a:pt x="4422" y="172179"/>
                </a:lnTo>
                <a:lnTo>
                  <a:pt x="6697" y="178522"/>
                </a:lnTo>
                <a:lnTo>
                  <a:pt x="9167" y="183704"/>
                </a:lnTo>
                <a:lnTo>
                  <a:pt x="11765" y="188111"/>
                </a:lnTo>
                <a:lnTo>
                  <a:pt x="15402" y="192954"/>
                </a:lnTo>
                <a:lnTo>
                  <a:pt x="19733" y="198087"/>
                </a:lnTo>
                <a:lnTo>
                  <a:pt x="24524" y="203415"/>
                </a:lnTo>
                <a:lnTo>
                  <a:pt x="29623" y="206966"/>
                </a:lnTo>
                <a:lnTo>
                  <a:pt x="34928" y="209334"/>
                </a:lnTo>
                <a:lnTo>
                  <a:pt x="40370" y="210913"/>
                </a:lnTo>
                <a:lnTo>
                  <a:pt x="48956" y="212666"/>
                </a:lnTo>
                <a:lnTo>
                  <a:pt x="52578" y="213134"/>
                </a:lnTo>
                <a:lnTo>
                  <a:pt x="57852" y="213446"/>
                </a:lnTo>
                <a:lnTo>
                  <a:pt x="71330" y="213792"/>
                </a:lnTo>
                <a:lnTo>
                  <a:pt x="77972" y="212932"/>
                </a:lnTo>
                <a:lnTo>
                  <a:pt x="84306" y="211406"/>
                </a:lnTo>
                <a:lnTo>
                  <a:pt x="90433" y="209437"/>
                </a:lnTo>
                <a:lnTo>
                  <a:pt x="95470" y="207171"/>
                </a:lnTo>
                <a:lnTo>
                  <a:pt x="103607" y="202114"/>
                </a:lnTo>
                <a:lnTo>
                  <a:pt x="108062" y="198479"/>
                </a:lnTo>
                <a:lnTo>
                  <a:pt x="112938" y="194151"/>
                </a:lnTo>
                <a:lnTo>
                  <a:pt x="123436" y="184262"/>
                </a:lnTo>
                <a:lnTo>
                  <a:pt x="158950" y="149191"/>
                </a:lnTo>
                <a:lnTo>
                  <a:pt x="177540" y="130625"/>
                </a:lnTo>
                <a:lnTo>
                  <a:pt x="185927" y="121292"/>
                </a:lnTo>
                <a:lnTo>
                  <a:pt x="193423" y="112213"/>
                </a:lnTo>
                <a:lnTo>
                  <a:pt x="200325" y="103303"/>
                </a:lnTo>
                <a:lnTo>
                  <a:pt x="208736" y="90695"/>
                </a:lnTo>
                <a:lnTo>
                  <a:pt x="218154" y="75622"/>
                </a:lnTo>
                <a:lnTo>
                  <a:pt x="228243" y="58906"/>
                </a:lnTo>
                <a:lnTo>
                  <a:pt x="234969" y="45858"/>
                </a:lnTo>
                <a:lnTo>
                  <a:pt x="239452" y="35253"/>
                </a:lnTo>
                <a:lnTo>
                  <a:pt x="242441" y="26279"/>
                </a:lnTo>
                <a:lnTo>
                  <a:pt x="243481" y="19343"/>
                </a:lnTo>
                <a:lnTo>
                  <a:pt x="243223" y="13767"/>
                </a:lnTo>
                <a:lnTo>
                  <a:pt x="242097" y="9097"/>
                </a:lnTo>
                <a:lnTo>
                  <a:pt x="240395" y="5984"/>
                </a:lnTo>
                <a:lnTo>
                  <a:pt x="238307" y="3908"/>
                </a:lnTo>
                <a:lnTo>
                  <a:pt x="235963" y="2525"/>
                </a:lnTo>
                <a:lnTo>
                  <a:pt x="230818" y="987"/>
                </a:lnTo>
                <a:lnTo>
                  <a:pt x="224305" y="0"/>
                </a:lnTo>
                <a:lnTo>
                  <a:pt x="220914" y="2777"/>
                </a:lnTo>
                <a:lnTo>
                  <a:pt x="215795" y="7485"/>
                </a:lnTo>
                <a:lnTo>
                  <a:pt x="196149" y="26472"/>
                </a:lnTo>
                <a:lnTo>
                  <a:pt x="192618" y="31855"/>
                </a:lnTo>
                <a:lnTo>
                  <a:pt x="189311" y="38300"/>
                </a:lnTo>
                <a:lnTo>
                  <a:pt x="186154" y="45455"/>
                </a:lnTo>
                <a:lnTo>
                  <a:pt x="183097" y="51177"/>
                </a:lnTo>
                <a:lnTo>
                  <a:pt x="180106" y="55945"/>
                </a:lnTo>
                <a:lnTo>
                  <a:pt x="177160" y="60076"/>
                </a:lnTo>
                <a:lnTo>
                  <a:pt x="174243" y="64734"/>
                </a:lnTo>
                <a:lnTo>
                  <a:pt x="171346" y="69745"/>
                </a:lnTo>
                <a:lnTo>
                  <a:pt x="165588" y="80393"/>
                </a:lnTo>
                <a:lnTo>
                  <a:pt x="159852" y="91475"/>
                </a:lnTo>
                <a:lnTo>
                  <a:pt x="157943" y="97097"/>
                </a:lnTo>
                <a:lnTo>
                  <a:pt x="156669" y="102751"/>
                </a:lnTo>
                <a:lnTo>
                  <a:pt x="155820" y="108425"/>
                </a:lnTo>
                <a:lnTo>
                  <a:pt x="156206" y="116017"/>
                </a:lnTo>
                <a:lnTo>
                  <a:pt x="157417" y="124889"/>
                </a:lnTo>
                <a:lnTo>
                  <a:pt x="159176" y="134613"/>
                </a:lnTo>
                <a:lnTo>
                  <a:pt x="161301" y="142049"/>
                </a:lnTo>
                <a:lnTo>
                  <a:pt x="163671" y="147958"/>
                </a:lnTo>
                <a:lnTo>
                  <a:pt x="166203" y="152850"/>
                </a:lnTo>
                <a:lnTo>
                  <a:pt x="169796" y="158969"/>
                </a:lnTo>
                <a:lnTo>
                  <a:pt x="178869" y="173388"/>
                </a:lnTo>
                <a:lnTo>
                  <a:pt x="183002" y="179329"/>
                </a:lnTo>
                <a:lnTo>
                  <a:pt x="186710" y="184242"/>
                </a:lnTo>
                <a:lnTo>
                  <a:pt x="190135" y="188469"/>
                </a:lnTo>
                <a:lnTo>
                  <a:pt x="193371" y="191288"/>
                </a:lnTo>
                <a:lnTo>
                  <a:pt x="196481" y="193167"/>
                </a:lnTo>
                <a:lnTo>
                  <a:pt x="203428" y="196207"/>
                </a:lnTo>
                <a:lnTo>
                  <a:pt x="212866" y="200733"/>
                </a:lnTo>
                <a:lnTo>
                  <a:pt x="218049" y="202321"/>
                </a:lnTo>
                <a:lnTo>
                  <a:pt x="223410" y="203380"/>
                </a:lnTo>
                <a:lnTo>
                  <a:pt x="228889" y="204086"/>
                </a:lnTo>
                <a:lnTo>
                  <a:pt x="234447" y="203603"/>
                </a:lnTo>
                <a:lnTo>
                  <a:pt x="240057" y="202329"/>
                </a:lnTo>
                <a:lnTo>
                  <a:pt x="245702" y="200528"/>
                </a:lnTo>
                <a:lnTo>
                  <a:pt x="251370" y="199327"/>
                </a:lnTo>
                <a:lnTo>
                  <a:pt x="257054" y="198526"/>
                </a:lnTo>
                <a:lnTo>
                  <a:pt x="282710" y="1883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87"/>
          <p:cNvSpPr/>
          <p:nvPr/>
        </p:nvSpPr>
        <p:spPr>
          <a:xfrm>
            <a:off x="6372225" y="4209097"/>
            <a:ext cx="162012" cy="197052"/>
          </a:xfrm>
          <a:custGeom>
            <a:avLst/>
            <a:gdLst/>
            <a:ahLst/>
            <a:cxnLst/>
            <a:rect l="0" t="0" r="0" b="0"/>
            <a:pathLst>
              <a:path w="162012" h="197052">
                <a:moveTo>
                  <a:pt x="111442" y="0"/>
                </a:moveTo>
                <a:lnTo>
                  <a:pt x="97790" y="0"/>
                </a:lnTo>
                <a:lnTo>
                  <a:pt x="91863" y="953"/>
                </a:lnTo>
                <a:lnTo>
                  <a:pt x="86007" y="2540"/>
                </a:lnTo>
                <a:lnTo>
                  <a:pt x="80198" y="4551"/>
                </a:lnTo>
                <a:lnTo>
                  <a:pt x="75372" y="7796"/>
                </a:lnTo>
                <a:lnTo>
                  <a:pt x="71203" y="11865"/>
                </a:lnTo>
                <a:lnTo>
                  <a:pt x="67471" y="16483"/>
                </a:lnTo>
                <a:lnTo>
                  <a:pt x="63078" y="21466"/>
                </a:lnTo>
                <a:lnTo>
                  <a:pt x="53117" y="32083"/>
                </a:lnTo>
                <a:lnTo>
                  <a:pt x="49698" y="36629"/>
                </a:lnTo>
                <a:lnTo>
                  <a:pt x="47420" y="40612"/>
                </a:lnTo>
                <a:lnTo>
                  <a:pt x="45901" y="44219"/>
                </a:lnTo>
                <a:lnTo>
                  <a:pt x="43935" y="47577"/>
                </a:lnTo>
                <a:lnTo>
                  <a:pt x="41673" y="50768"/>
                </a:lnTo>
                <a:lnTo>
                  <a:pt x="39211" y="53848"/>
                </a:lnTo>
                <a:lnTo>
                  <a:pt x="37570" y="57806"/>
                </a:lnTo>
                <a:lnTo>
                  <a:pt x="36477" y="62350"/>
                </a:lnTo>
                <a:lnTo>
                  <a:pt x="35748" y="67284"/>
                </a:lnTo>
                <a:lnTo>
                  <a:pt x="36214" y="70574"/>
                </a:lnTo>
                <a:lnTo>
                  <a:pt x="37478" y="72767"/>
                </a:lnTo>
                <a:lnTo>
                  <a:pt x="39273" y="74229"/>
                </a:lnTo>
                <a:lnTo>
                  <a:pt x="40469" y="76156"/>
                </a:lnTo>
                <a:lnTo>
                  <a:pt x="41799" y="80837"/>
                </a:lnTo>
                <a:lnTo>
                  <a:pt x="44929" y="86093"/>
                </a:lnTo>
                <a:lnTo>
                  <a:pt x="47098" y="88827"/>
                </a:lnTo>
                <a:lnTo>
                  <a:pt x="50448" y="91604"/>
                </a:lnTo>
                <a:lnTo>
                  <a:pt x="54587" y="94406"/>
                </a:lnTo>
                <a:lnTo>
                  <a:pt x="59251" y="97228"/>
                </a:lnTo>
                <a:lnTo>
                  <a:pt x="66171" y="101013"/>
                </a:lnTo>
                <a:lnTo>
                  <a:pt x="84019" y="110300"/>
                </a:lnTo>
                <a:lnTo>
                  <a:pt x="91255" y="114491"/>
                </a:lnTo>
                <a:lnTo>
                  <a:pt x="97032" y="118238"/>
                </a:lnTo>
                <a:lnTo>
                  <a:pt x="101835" y="121687"/>
                </a:lnTo>
                <a:lnTo>
                  <a:pt x="106942" y="124940"/>
                </a:lnTo>
                <a:lnTo>
                  <a:pt x="112252" y="128061"/>
                </a:lnTo>
                <a:lnTo>
                  <a:pt x="117697" y="131094"/>
                </a:lnTo>
                <a:lnTo>
                  <a:pt x="122280" y="134069"/>
                </a:lnTo>
                <a:lnTo>
                  <a:pt x="126287" y="137004"/>
                </a:lnTo>
                <a:lnTo>
                  <a:pt x="129911" y="139914"/>
                </a:lnTo>
                <a:lnTo>
                  <a:pt x="133280" y="141853"/>
                </a:lnTo>
                <a:lnTo>
                  <a:pt x="136478" y="143147"/>
                </a:lnTo>
                <a:lnTo>
                  <a:pt x="139562" y="144008"/>
                </a:lnTo>
                <a:lnTo>
                  <a:pt x="143524" y="146488"/>
                </a:lnTo>
                <a:lnTo>
                  <a:pt x="148070" y="150046"/>
                </a:lnTo>
                <a:lnTo>
                  <a:pt x="153006" y="154323"/>
                </a:lnTo>
                <a:lnTo>
                  <a:pt x="156296" y="158127"/>
                </a:lnTo>
                <a:lnTo>
                  <a:pt x="158490" y="161616"/>
                </a:lnTo>
                <a:lnTo>
                  <a:pt x="162011" y="169508"/>
                </a:lnTo>
                <a:lnTo>
                  <a:pt x="161346" y="171108"/>
                </a:lnTo>
                <a:lnTo>
                  <a:pt x="158070" y="175425"/>
                </a:lnTo>
                <a:lnTo>
                  <a:pt x="154909" y="177910"/>
                </a:lnTo>
                <a:lnTo>
                  <a:pt x="150898" y="180520"/>
                </a:lnTo>
                <a:lnTo>
                  <a:pt x="146318" y="183211"/>
                </a:lnTo>
                <a:lnTo>
                  <a:pt x="140408" y="185006"/>
                </a:lnTo>
                <a:lnTo>
                  <a:pt x="133610" y="186202"/>
                </a:lnTo>
                <a:lnTo>
                  <a:pt x="126220" y="187000"/>
                </a:lnTo>
                <a:lnTo>
                  <a:pt x="120342" y="188484"/>
                </a:lnTo>
                <a:lnTo>
                  <a:pt x="115470" y="190426"/>
                </a:lnTo>
                <a:lnTo>
                  <a:pt x="111270" y="192673"/>
                </a:lnTo>
                <a:lnTo>
                  <a:pt x="106565" y="194172"/>
                </a:lnTo>
                <a:lnTo>
                  <a:pt x="101523" y="195170"/>
                </a:lnTo>
                <a:lnTo>
                  <a:pt x="96257" y="195836"/>
                </a:lnTo>
                <a:lnTo>
                  <a:pt x="90841" y="196280"/>
                </a:lnTo>
                <a:lnTo>
                  <a:pt x="85326" y="196576"/>
                </a:lnTo>
                <a:lnTo>
                  <a:pt x="79743" y="196773"/>
                </a:lnTo>
                <a:lnTo>
                  <a:pt x="58235" y="197051"/>
                </a:lnTo>
                <a:lnTo>
                  <a:pt x="52158" y="196137"/>
                </a:lnTo>
                <a:lnTo>
                  <a:pt x="47154" y="194576"/>
                </a:lnTo>
                <a:lnTo>
                  <a:pt x="42866" y="192582"/>
                </a:lnTo>
                <a:lnTo>
                  <a:pt x="38102" y="191253"/>
                </a:lnTo>
                <a:lnTo>
                  <a:pt x="33021" y="190367"/>
                </a:lnTo>
                <a:lnTo>
                  <a:pt x="27729" y="189777"/>
                </a:lnTo>
                <a:lnTo>
                  <a:pt x="22296" y="189382"/>
                </a:lnTo>
                <a:lnTo>
                  <a:pt x="16769" y="189120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88"/>
          <p:cNvSpPr/>
          <p:nvPr/>
        </p:nvSpPr>
        <p:spPr>
          <a:xfrm>
            <a:off x="6795911" y="4054792"/>
            <a:ext cx="390702" cy="351474"/>
          </a:xfrm>
          <a:custGeom>
            <a:avLst/>
            <a:gdLst/>
            <a:ahLst/>
            <a:cxnLst/>
            <a:rect l="0" t="0" r="0" b="0"/>
            <a:pathLst>
              <a:path w="390702" h="351474">
                <a:moveTo>
                  <a:pt x="4939" y="0"/>
                </a:moveTo>
                <a:lnTo>
                  <a:pt x="388" y="9102"/>
                </a:lnTo>
                <a:lnTo>
                  <a:pt x="0" y="12735"/>
                </a:lnTo>
                <a:lnTo>
                  <a:pt x="694" y="16111"/>
                </a:lnTo>
                <a:lnTo>
                  <a:pt x="2109" y="19313"/>
                </a:lnTo>
                <a:lnTo>
                  <a:pt x="4004" y="26210"/>
                </a:lnTo>
                <a:lnTo>
                  <a:pt x="6221" y="35571"/>
                </a:lnTo>
                <a:lnTo>
                  <a:pt x="8651" y="46574"/>
                </a:lnTo>
                <a:lnTo>
                  <a:pt x="11223" y="56767"/>
                </a:lnTo>
                <a:lnTo>
                  <a:pt x="13891" y="66420"/>
                </a:lnTo>
                <a:lnTo>
                  <a:pt x="16622" y="75712"/>
                </a:lnTo>
                <a:lnTo>
                  <a:pt x="19395" y="88575"/>
                </a:lnTo>
                <a:lnTo>
                  <a:pt x="22196" y="103818"/>
                </a:lnTo>
                <a:lnTo>
                  <a:pt x="25016" y="120646"/>
                </a:lnTo>
                <a:lnTo>
                  <a:pt x="27849" y="134724"/>
                </a:lnTo>
                <a:lnTo>
                  <a:pt x="30690" y="146966"/>
                </a:lnTo>
                <a:lnTo>
                  <a:pt x="42093" y="191696"/>
                </a:lnTo>
                <a:lnTo>
                  <a:pt x="43996" y="202093"/>
                </a:lnTo>
                <a:lnTo>
                  <a:pt x="45264" y="211881"/>
                </a:lnTo>
                <a:lnTo>
                  <a:pt x="46110" y="221264"/>
                </a:lnTo>
                <a:lnTo>
                  <a:pt x="46673" y="229424"/>
                </a:lnTo>
                <a:lnTo>
                  <a:pt x="47050" y="236770"/>
                </a:lnTo>
                <a:lnTo>
                  <a:pt x="47299" y="243571"/>
                </a:lnTo>
                <a:lnTo>
                  <a:pt x="48420" y="252869"/>
                </a:lnTo>
                <a:lnTo>
                  <a:pt x="50119" y="263829"/>
                </a:lnTo>
                <a:lnTo>
                  <a:pt x="52203" y="275899"/>
                </a:lnTo>
                <a:lnTo>
                  <a:pt x="53594" y="280135"/>
                </a:lnTo>
                <a:lnTo>
                  <a:pt x="54520" y="279149"/>
                </a:lnTo>
                <a:lnTo>
                  <a:pt x="55550" y="269799"/>
                </a:lnTo>
                <a:lnTo>
                  <a:pt x="56007" y="259293"/>
                </a:lnTo>
                <a:lnTo>
                  <a:pt x="57082" y="253825"/>
                </a:lnTo>
                <a:lnTo>
                  <a:pt x="58751" y="248274"/>
                </a:lnTo>
                <a:lnTo>
                  <a:pt x="63145" y="236074"/>
                </a:lnTo>
                <a:lnTo>
                  <a:pt x="68273" y="221127"/>
                </a:lnTo>
                <a:lnTo>
                  <a:pt x="70974" y="214093"/>
                </a:lnTo>
                <a:lnTo>
                  <a:pt x="73727" y="207498"/>
                </a:lnTo>
                <a:lnTo>
                  <a:pt x="76516" y="201197"/>
                </a:lnTo>
                <a:lnTo>
                  <a:pt x="82152" y="189116"/>
                </a:lnTo>
                <a:lnTo>
                  <a:pt x="84989" y="183227"/>
                </a:lnTo>
                <a:lnTo>
                  <a:pt x="89739" y="176444"/>
                </a:lnTo>
                <a:lnTo>
                  <a:pt x="95762" y="169064"/>
                </a:lnTo>
                <a:lnTo>
                  <a:pt x="102635" y="161287"/>
                </a:lnTo>
                <a:lnTo>
                  <a:pt x="109122" y="156102"/>
                </a:lnTo>
                <a:lnTo>
                  <a:pt x="115352" y="152646"/>
                </a:lnTo>
                <a:lnTo>
                  <a:pt x="126401" y="148805"/>
                </a:lnTo>
                <a:lnTo>
                  <a:pt x="137977" y="146643"/>
                </a:lnTo>
                <a:lnTo>
                  <a:pt x="147439" y="146002"/>
                </a:lnTo>
                <a:lnTo>
                  <a:pt x="153363" y="145853"/>
                </a:lnTo>
                <a:lnTo>
                  <a:pt x="161710" y="148326"/>
                </a:lnTo>
                <a:lnTo>
                  <a:pt x="166602" y="150319"/>
                </a:lnTo>
                <a:lnTo>
                  <a:pt x="169864" y="153553"/>
                </a:lnTo>
                <a:lnTo>
                  <a:pt x="172039" y="157614"/>
                </a:lnTo>
                <a:lnTo>
                  <a:pt x="175408" y="166253"/>
                </a:lnTo>
                <a:lnTo>
                  <a:pt x="180081" y="173268"/>
                </a:lnTo>
                <a:lnTo>
                  <a:pt x="182659" y="180282"/>
                </a:lnTo>
                <a:lnTo>
                  <a:pt x="185332" y="189721"/>
                </a:lnTo>
                <a:lnTo>
                  <a:pt x="196464" y="234538"/>
                </a:lnTo>
                <a:lnTo>
                  <a:pt x="202138" y="259814"/>
                </a:lnTo>
                <a:lnTo>
                  <a:pt x="204985" y="273222"/>
                </a:lnTo>
                <a:lnTo>
                  <a:pt x="207835" y="284066"/>
                </a:lnTo>
                <a:lnTo>
                  <a:pt x="210689" y="293199"/>
                </a:lnTo>
                <a:lnTo>
                  <a:pt x="213542" y="301194"/>
                </a:lnTo>
                <a:lnTo>
                  <a:pt x="216398" y="306523"/>
                </a:lnTo>
                <a:lnTo>
                  <a:pt x="219253" y="310076"/>
                </a:lnTo>
                <a:lnTo>
                  <a:pt x="230682" y="320330"/>
                </a:lnTo>
                <a:lnTo>
                  <a:pt x="233539" y="322138"/>
                </a:lnTo>
                <a:lnTo>
                  <a:pt x="239254" y="324148"/>
                </a:lnTo>
                <a:lnTo>
                  <a:pt x="241158" y="323731"/>
                </a:lnTo>
                <a:lnTo>
                  <a:pt x="242429" y="322501"/>
                </a:lnTo>
                <a:lnTo>
                  <a:pt x="243275" y="320728"/>
                </a:lnTo>
                <a:lnTo>
                  <a:pt x="251478" y="311039"/>
                </a:lnTo>
                <a:lnTo>
                  <a:pt x="259492" y="301816"/>
                </a:lnTo>
                <a:lnTo>
                  <a:pt x="265076" y="292573"/>
                </a:lnTo>
                <a:lnTo>
                  <a:pt x="270732" y="282115"/>
                </a:lnTo>
                <a:lnTo>
                  <a:pt x="282125" y="259879"/>
                </a:lnTo>
                <a:lnTo>
                  <a:pt x="284980" y="253263"/>
                </a:lnTo>
                <a:lnTo>
                  <a:pt x="287835" y="245994"/>
                </a:lnTo>
                <a:lnTo>
                  <a:pt x="290692" y="238292"/>
                </a:lnTo>
                <a:lnTo>
                  <a:pt x="293548" y="231251"/>
                </a:lnTo>
                <a:lnTo>
                  <a:pt x="296405" y="224652"/>
                </a:lnTo>
                <a:lnTo>
                  <a:pt x="299262" y="218348"/>
                </a:lnTo>
                <a:lnTo>
                  <a:pt x="301167" y="211288"/>
                </a:lnTo>
                <a:lnTo>
                  <a:pt x="302437" y="203724"/>
                </a:lnTo>
                <a:lnTo>
                  <a:pt x="303283" y="195823"/>
                </a:lnTo>
                <a:lnTo>
                  <a:pt x="305753" y="185794"/>
                </a:lnTo>
                <a:lnTo>
                  <a:pt x="309304" y="174345"/>
                </a:lnTo>
                <a:lnTo>
                  <a:pt x="313576" y="161950"/>
                </a:lnTo>
                <a:lnTo>
                  <a:pt x="316425" y="150829"/>
                </a:lnTo>
                <a:lnTo>
                  <a:pt x="318323" y="140558"/>
                </a:lnTo>
                <a:lnTo>
                  <a:pt x="321370" y="117194"/>
                </a:lnTo>
                <a:lnTo>
                  <a:pt x="320669" y="115277"/>
                </a:lnTo>
                <a:lnTo>
                  <a:pt x="319247" y="113999"/>
                </a:lnTo>
                <a:lnTo>
                  <a:pt x="317348" y="113147"/>
                </a:lnTo>
                <a:lnTo>
                  <a:pt x="316082" y="113531"/>
                </a:lnTo>
                <a:lnTo>
                  <a:pt x="315237" y="114740"/>
                </a:lnTo>
                <a:lnTo>
                  <a:pt x="314674" y="116499"/>
                </a:lnTo>
                <a:lnTo>
                  <a:pt x="315251" y="131005"/>
                </a:lnTo>
                <a:lnTo>
                  <a:pt x="318433" y="182685"/>
                </a:lnTo>
                <a:lnTo>
                  <a:pt x="320615" y="203705"/>
                </a:lnTo>
                <a:lnTo>
                  <a:pt x="323022" y="219623"/>
                </a:lnTo>
                <a:lnTo>
                  <a:pt x="325579" y="232141"/>
                </a:lnTo>
                <a:lnTo>
                  <a:pt x="327284" y="243343"/>
                </a:lnTo>
                <a:lnTo>
                  <a:pt x="328420" y="253669"/>
                </a:lnTo>
                <a:lnTo>
                  <a:pt x="329178" y="263410"/>
                </a:lnTo>
                <a:lnTo>
                  <a:pt x="330636" y="271809"/>
                </a:lnTo>
                <a:lnTo>
                  <a:pt x="332560" y="279314"/>
                </a:lnTo>
                <a:lnTo>
                  <a:pt x="334796" y="286222"/>
                </a:lnTo>
                <a:lnTo>
                  <a:pt x="339819" y="296437"/>
                </a:lnTo>
                <a:lnTo>
                  <a:pt x="345227" y="305105"/>
                </a:lnTo>
                <a:lnTo>
                  <a:pt x="350805" y="315307"/>
                </a:lnTo>
                <a:lnTo>
                  <a:pt x="361540" y="326192"/>
                </a:lnTo>
                <a:lnTo>
                  <a:pt x="372978" y="336427"/>
                </a:lnTo>
                <a:lnTo>
                  <a:pt x="380370" y="346592"/>
                </a:lnTo>
                <a:lnTo>
                  <a:pt x="382861" y="348219"/>
                </a:lnTo>
                <a:lnTo>
                  <a:pt x="390701" y="3514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89"/>
          <p:cNvSpPr/>
          <p:nvPr/>
        </p:nvSpPr>
        <p:spPr>
          <a:xfrm>
            <a:off x="7109459" y="4063365"/>
            <a:ext cx="25719" cy="8573"/>
          </a:xfrm>
          <a:custGeom>
            <a:avLst/>
            <a:gdLst/>
            <a:ahLst/>
            <a:cxnLst/>
            <a:rect l="0" t="0" r="0" b="0"/>
            <a:pathLst>
              <a:path w="25719" h="8573">
                <a:moveTo>
                  <a:pt x="25718" y="8572"/>
                </a:moveTo>
                <a:lnTo>
                  <a:pt x="20638" y="6032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90"/>
          <p:cNvSpPr/>
          <p:nvPr/>
        </p:nvSpPr>
        <p:spPr>
          <a:xfrm>
            <a:off x="7204230" y="4174807"/>
            <a:ext cx="205145" cy="364613"/>
          </a:xfrm>
          <a:custGeom>
            <a:avLst/>
            <a:gdLst/>
            <a:ahLst/>
            <a:cxnLst/>
            <a:rect l="0" t="0" r="0" b="0"/>
            <a:pathLst>
              <a:path w="205145" h="364613">
                <a:moveTo>
                  <a:pt x="128114" y="0"/>
                </a:moveTo>
                <a:lnTo>
                  <a:pt x="109911" y="4551"/>
                </a:lnTo>
                <a:lnTo>
                  <a:pt x="103596" y="6844"/>
                </a:lnTo>
                <a:lnTo>
                  <a:pt x="98434" y="9325"/>
                </a:lnTo>
                <a:lnTo>
                  <a:pt x="94040" y="11932"/>
                </a:lnTo>
                <a:lnTo>
                  <a:pt x="89206" y="14622"/>
                </a:lnTo>
                <a:lnTo>
                  <a:pt x="78754" y="20151"/>
                </a:lnTo>
                <a:lnTo>
                  <a:pt x="74253" y="22959"/>
                </a:lnTo>
                <a:lnTo>
                  <a:pt x="70299" y="25784"/>
                </a:lnTo>
                <a:lnTo>
                  <a:pt x="66711" y="28619"/>
                </a:lnTo>
                <a:lnTo>
                  <a:pt x="62414" y="32415"/>
                </a:lnTo>
                <a:lnTo>
                  <a:pt x="52559" y="41711"/>
                </a:lnTo>
                <a:lnTo>
                  <a:pt x="48218" y="46858"/>
                </a:lnTo>
                <a:lnTo>
                  <a:pt x="44370" y="52193"/>
                </a:lnTo>
                <a:lnTo>
                  <a:pt x="17698" y="92648"/>
                </a:lnTo>
                <a:lnTo>
                  <a:pt x="11641" y="103676"/>
                </a:lnTo>
                <a:lnTo>
                  <a:pt x="7604" y="112932"/>
                </a:lnTo>
                <a:lnTo>
                  <a:pt x="4911" y="121008"/>
                </a:lnTo>
                <a:lnTo>
                  <a:pt x="3116" y="128297"/>
                </a:lnTo>
                <a:lnTo>
                  <a:pt x="1920" y="135062"/>
                </a:lnTo>
                <a:lnTo>
                  <a:pt x="1123" y="141476"/>
                </a:lnTo>
                <a:lnTo>
                  <a:pt x="591" y="149563"/>
                </a:lnTo>
                <a:lnTo>
                  <a:pt x="237" y="158764"/>
                </a:lnTo>
                <a:lnTo>
                  <a:pt x="0" y="168707"/>
                </a:lnTo>
                <a:lnTo>
                  <a:pt x="795" y="176289"/>
                </a:lnTo>
                <a:lnTo>
                  <a:pt x="4218" y="187253"/>
                </a:lnTo>
                <a:lnTo>
                  <a:pt x="7417" y="190558"/>
                </a:lnTo>
                <a:lnTo>
                  <a:pt x="11455" y="192761"/>
                </a:lnTo>
                <a:lnTo>
                  <a:pt x="16051" y="194230"/>
                </a:lnTo>
                <a:lnTo>
                  <a:pt x="20068" y="196162"/>
                </a:lnTo>
                <a:lnTo>
                  <a:pt x="23699" y="198402"/>
                </a:lnTo>
                <a:lnTo>
                  <a:pt x="27072" y="200848"/>
                </a:lnTo>
                <a:lnTo>
                  <a:pt x="33360" y="203566"/>
                </a:lnTo>
                <a:lnTo>
                  <a:pt x="36369" y="204290"/>
                </a:lnTo>
                <a:lnTo>
                  <a:pt x="39329" y="203821"/>
                </a:lnTo>
                <a:lnTo>
                  <a:pt x="45156" y="200760"/>
                </a:lnTo>
                <a:lnTo>
                  <a:pt x="50922" y="198764"/>
                </a:lnTo>
                <a:lnTo>
                  <a:pt x="53792" y="198232"/>
                </a:lnTo>
                <a:lnTo>
                  <a:pt x="59523" y="195101"/>
                </a:lnTo>
                <a:lnTo>
                  <a:pt x="62384" y="192932"/>
                </a:lnTo>
                <a:lnTo>
                  <a:pt x="66197" y="189582"/>
                </a:lnTo>
                <a:lnTo>
                  <a:pt x="70643" y="185443"/>
                </a:lnTo>
                <a:lnTo>
                  <a:pt x="75514" y="180779"/>
                </a:lnTo>
                <a:lnTo>
                  <a:pt x="79712" y="175764"/>
                </a:lnTo>
                <a:lnTo>
                  <a:pt x="83463" y="170516"/>
                </a:lnTo>
                <a:lnTo>
                  <a:pt x="86917" y="165112"/>
                </a:lnTo>
                <a:lnTo>
                  <a:pt x="93295" y="154029"/>
                </a:lnTo>
                <a:lnTo>
                  <a:pt x="99304" y="142752"/>
                </a:lnTo>
                <a:lnTo>
                  <a:pt x="105150" y="131391"/>
                </a:lnTo>
                <a:lnTo>
                  <a:pt x="108995" y="120931"/>
                </a:lnTo>
                <a:lnTo>
                  <a:pt x="113463" y="107291"/>
                </a:lnTo>
                <a:lnTo>
                  <a:pt x="118347" y="91530"/>
                </a:lnTo>
                <a:lnTo>
                  <a:pt x="122556" y="76260"/>
                </a:lnTo>
                <a:lnTo>
                  <a:pt x="126314" y="61318"/>
                </a:lnTo>
                <a:lnTo>
                  <a:pt x="129771" y="46593"/>
                </a:lnTo>
                <a:lnTo>
                  <a:pt x="132077" y="35825"/>
                </a:lnTo>
                <a:lnTo>
                  <a:pt x="133614" y="27693"/>
                </a:lnTo>
                <a:lnTo>
                  <a:pt x="136507" y="9691"/>
                </a:lnTo>
                <a:lnTo>
                  <a:pt x="137520" y="10271"/>
                </a:lnTo>
                <a:lnTo>
                  <a:pt x="143495" y="15637"/>
                </a:lnTo>
                <a:lnTo>
                  <a:pt x="148604" y="20603"/>
                </a:lnTo>
                <a:lnTo>
                  <a:pt x="150346" y="23260"/>
                </a:lnTo>
                <a:lnTo>
                  <a:pt x="155684" y="36909"/>
                </a:lnTo>
                <a:lnTo>
                  <a:pt x="157924" y="41751"/>
                </a:lnTo>
                <a:lnTo>
                  <a:pt x="162276" y="47837"/>
                </a:lnTo>
                <a:lnTo>
                  <a:pt x="168033" y="54751"/>
                </a:lnTo>
                <a:lnTo>
                  <a:pt x="174730" y="62218"/>
                </a:lnTo>
                <a:lnTo>
                  <a:pt x="180146" y="69101"/>
                </a:lnTo>
                <a:lnTo>
                  <a:pt x="184710" y="75595"/>
                </a:lnTo>
                <a:lnTo>
                  <a:pt x="188705" y="81829"/>
                </a:lnTo>
                <a:lnTo>
                  <a:pt x="191368" y="87890"/>
                </a:lnTo>
                <a:lnTo>
                  <a:pt x="193144" y="93836"/>
                </a:lnTo>
                <a:lnTo>
                  <a:pt x="194327" y="99705"/>
                </a:lnTo>
                <a:lnTo>
                  <a:pt x="196069" y="106475"/>
                </a:lnTo>
                <a:lnTo>
                  <a:pt x="198183" y="113846"/>
                </a:lnTo>
                <a:lnTo>
                  <a:pt x="200545" y="121617"/>
                </a:lnTo>
                <a:lnTo>
                  <a:pt x="202119" y="128703"/>
                </a:lnTo>
                <a:lnTo>
                  <a:pt x="203169" y="135332"/>
                </a:lnTo>
                <a:lnTo>
                  <a:pt x="203868" y="141657"/>
                </a:lnTo>
                <a:lnTo>
                  <a:pt x="204334" y="148730"/>
                </a:lnTo>
                <a:lnTo>
                  <a:pt x="204645" y="156304"/>
                </a:lnTo>
                <a:lnTo>
                  <a:pt x="204991" y="174243"/>
                </a:lnTo>
                <a:lnTo>
                  <a:pt x="205144" y="198091"/>
                </a:lnTo>
                <a:lnTo>
                  <a:pt x="204233" y="211119"/>
                </a:lnTo>
                <a:lnTo>
                  <a:pt x="202672" y="224566"/>
                </a:lnTo>
                <a:lnTo>
                  <a:pt x="200680" y="238293"/>
                </a:lnTo>
                <a:lnTo>
                  <a:pt x="197446" y="252207"/>
                </a:lnTo>
                <a:lnTo>
                  <a:pt x="193386" y="266246"/>
                </a:lnTo>
                <a:lnTo>
                  <a:pt x="188774" y="280367"/>
                </a:lnTo>
                <a:lnTo>
                  <a:pt x="183794" y="291687"/>
                </a:lnTo>
                <a:lnTo>
                  <a:pt x="178569" y="301138"/>
                </a:lnTo>
                <a:lnTo>
                  <a:pt x="173181" y="309344"/>
                </a:lnTo>
                <a:lnTo>
                  <a:pt x="168636" y="316719"/>
                </a:lnTo>
                <a:lnTo>
                  <a:pt x="164655" y="323541"/>
                </a:lnTo>
                <a:lnTo>
                  <a:pt x="161047" y="329994"/>
                </a:lnTo>
                <a:lnTo>
                  <a:pt x="156737" y="335249"/>
                </a:lnTo>
                <a:lnTo>
                  <a:pt x="151958" y="339704"/>
                </a:lnTo>
                <a:lnTo>
                  <a:pt x="146868" y="343627"/>
                </a:lnTo>
                <a:lnTo>
                  <a:pt x="142522" y="347195"/>
                </a:lnTo>
                <a:lnTo>
                  <a:pt x="138672" y="350526"/>
                </a:lnTo>
                <a:lnTo>
                  <a:pt x="135153" y="353699"/>
                </a:lnTo>
                <a:lnTo>
                  <a:pt x="130902" y="355814"/>
                </a:lnTo>
                <a:lnTo>
                  <a:pt x="126163" y="357224"/>
                </a:lnTo>
                <a:lnTo>
                  <a:pt x="121098" y="358165"/>
                </a:lnTo>
                <a:lnTo>
                  <a:pt x="115817" y="359744"/>
                </a:lnTo>
                <a:lnTo>
                  <a:pt x="110391" y="361749"/>
                </a:lnTo>
                <a:lnTo>
                  <a:pt x="104869" y="364039"/>
                </a:lnTo>
                <a:lnTo>
                  <a:pt x="100235" y="364612"/>
                </a:lnTo>
                <a:lnTo>
                  <a:pt x="96193" y="364043"/>
                </a:lnTo>
                <a:lnTo>
                  <a:pt x="92546" y="362710"/>
                </a:lnTo>
                <a:lnTo>
                  <a:pt x="89162" y="361822"/>
                </a:lnTo>
                <a:lnTo>
                  <a:pt x="82862" y="360835"/>
                </a:lnTo>
                <a:lnTo>
                  <a:pt x="76887" y="360396"/>
                </a:lnTo>
                <a:lnTo>
                  <a:pt x="73960" y="360279"/>
                </a:lnTo>
                <a:lnTo>
                  <a:pt x="71057" y="359249"/>
                </a:lnTo>
                <a:lnTo>
                  <a:pt x="65291" y="355564"/>
                </a:lnTo>
                <a:lnTo>
                  <a:pt x="59552" y="350751"/>
                </a:lnTo>
                <a:lnTo>
                  <a:pt x="53828" y="345437"/>
                </a:lnTo>
                <a:lnTo>
                  <a:pt x="42389" y="3343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91"/>
          <p:cNvSpPr/>
          <p:nvPr/>
        </p:nvSpPr>
        <p:spPr>
          <a:xfrm>
            <a:off x="7460932" y="4037647"/>
            <a:ext cx="212755" cy="411481"/>
          </a:xfrm>
          <a:custGeom>
            <a:avLst/>
            <a:gdLst/>
            <a:ahLst/>
            <a:cxnLst/>
            <a:rect l="0" t="0" r="0" b="0"/>
            <a:pathLst>
              <a:path w="212755" h="411481">
                <a:moveTo>
                  <a:pt x="0" y="0"/>
                </a:moveTo>
                <a:lnTo>
                  <a:pt x="9101" y="13653"/>
                </a:lnTo>
                <a:lnTo>
                  <a:pt x="13570" y="25435"/>
                </a:lnTo>
                <a:lnTo>
                  <a:pt x="20990" y="62174"/>
                </a:lnTo>
                <a:lnTo>
                  <a:pt x="22566" y="75740"/>
                </a:lnTo>
                <a:lnTo>
                  <a:pt x="23616" y="90498"/>
                </a:lnTo>
                <a:lnTo>
                  <a:pt x="24317" y="106052"/>
                </a:lnTo>
                <a:lnTo>
                  <a:pt x="25095" y="138574"/>
                </a:lnTo>
                <a:lnTo>
                  <a:pt x="25303" y="155248"/>
                </a:lnTo>
                <a:lnTo>
                  <a:pt x="26393" y="170174"/>
                </a:lnTo>
                <a:lnTo>
                  <a:pt x="28073" y="183934"/>
                </a:lnTo>
                <a:lnTo>
                  <a:pt x="30146" y="196918"/>
                </a:lnTo>
                <a:lnTo>
                  <a:pt x="31527" y="207479"/>
                </a:lnTo>
                <a:lnTo>
                  <a:pt x="32448" y="216424"/>
                </a:lnTo>
                <a:lnTo>
                  <a:pt x="33062" y="224293"/>
                </a:lnTo>
                <a:lnTo>
                  <a:pt x="33472" y="234301"/>
                </a:lnTo>
                <a:lnTo>
                  <a:pt x="33926" y="258121"/>
                </a:lnTo>
                <a:lnTo>
                  <a:pt x="35000" y="270188"/>
                </a:lnTo>
                <a:lnTo>
                  <a:pt x="36669" y="282043"/>
                </a:lnTo>
                <a:lnTo>
                  <a:pt x="38733" y="293757"/>
                </a:lnTo>
                <a:lnTo>
                  <a:pt x="40110" y="303470"/>
                </a:lnTo>
                <a:lnTo>
                  <a:pt x="41027" y="311851"/>
                </a:lnTo>
                <a:lnTo>
                  <a:pt x="42047" y="323386"/>
                </a:lnTo>
                <a:lnTo>
                  <a:pt x="42319" y="325128"/>
                </a:lnTo>
                <a:lnTo>
                  <a:pt x="42500" y="325337"/>
                </a:lnTo>
                <a:lnTo>
                  <a:pt x="45242" y="317949"/>
                </a:lnTo>
                <a:lnTo>
                  <a:pt x="54763" y="289923"/>
                </a:lnTo>
                <a:lnTo>
                  <a:pt x="58416" y="281865"/>
                </a:lnTo>
                <a:lnTo>
                  <a:pt x="62756" y="273635"/>
                </a:lnTo>
                <a:lnTo>
                  <a:pt x="67555" y="265291"/>
                </a:lnTo>
                <a:lnTo>
                  <a:pt x="71707" y="258776"/>
                </a:lnTo>
                <a:lnTo>
                  <a:pt x="75427" y="253480"/>
                </a:lnTo>
                <a:lnTo>
                  <a:pt x="78860" y="248996"/>
                </a:lnTo>
                <a:lnTo>
                  <a:pt x="83054" y="245055"/>
                </a:lnTo>
                <a:lnTo>
                  <a:pt x="87754" y="241475"/>
                </a:lnTo>
                <a:lnTo>
                  <a:pt x="92792" y="238136"/>
                </a:lnTo>
                <a:lnTo>
                  <a:pt x="97104" y="234958"/>
                </a:lnTo>
                <a:lnTo>
                  <a:pt x="100932" y="231886"/>
                </a:lnTo>
                <a:lnTo>
                  <a:pt x="104435" y="228885"/>
                </a:lnTo>
                <a:lnTo>
                  <a:pt x="110868" y="225552"/>
                </a:lnTo>
                <a:lnTo>
                  <a:pt x="113918" y="224663"/>
                </a:lnTo>
                <a:lnTo>
                  <a:pt x="117855" y="224070"/>
                </a:lnTo>
                <a:lnTo>
                  <a:pt x="122385" y="223675"/>
                </a:lnTo>
                <a:lnTo>
                  <a:pt x="131546" y="223237"/>
                </a:lnTo>
                <a:lnTo>
                  <a:pt x="138793" y="223041"/>
                </a:lnTo>
                <a:lnTo>
                  <a:pt x="142058" y="223942"/>
                </a:lnTo>
                <a:lnTo>
                  <a:pt x="148227" y="227482"/>
                </a:lnTo>
                <a:lnTo>
                  <a:pt x="152159" y="229760"/>
                </a:lnTo>
                <a:lnTo>
                  <a:pt x="161605" y="234830"/>
                </a:lnTo>
                <a:lnTo>
                  <a:pt x="165839" y="237516"/>
                </a:lnTo>
                <a:lnTo>
                  <a:pt x="169615" y="240259"/>
                </a:lnTo>
                <a:lnTo>
                  <a:pt x="173084" y="243040"/>
                </a:lnTo>
                <a:lnTo>
                  <a:pt x="178255" y="248704"/>
                </a:lnTo>
                <a:lnTo>
                  <a:pt x="184559" y="256290"/>
                </a:lnTo>
                <a:lnTo>
                  <a:pt x="191619" y="265158"/>
                </a:lnTo>
                <a:lnTo>
                  <a:pt x="196326" y="272974"/>
                </a:lnTo>
                <a:lnTo>
                  <a:pt x="199464" y="280091"/>
                </a:lnTo>
                <a:lnTo>
                  <a:pt x="201556" y="286740"/>
                </a:lnTo>
                <a:lnTo>
                  <a:pt x="206420" y="299208"/>
                </a:lnTo>
                <a:lnTo>
                  <a:pt x="209051" y="305199"/>
                </a:lnTo>
                <a:lnTo>
                  <a:pt x="210805" y="313956"/>
                </a:lnTo>
                <a:lnTo>
                  <a:pt x="211974" y="324557"/>
                </a:lnTo>
                <a:lnTo>
                  <a:pt x="212754" y="336386"/>
                </a:lnTo>
                <a:lnTo>
                  <a:pt x="212321" y="346178"/>
                </a:lnTo>
                <a:lnTo>
                  <a:pt x="211080" y="354610"/>
                </a:lnTo>
                <a:lnTo>
                  <a:pt x="209300" y="362137"/>
                </a:lnTo>
                <a:lnTo>
                  <a:pt x="207322" y="373040"/>
                </a:lnTo>
                <a:lnTo>
                  <a:pt x="205491" y="382013"/>
                </a:lnTo>
                <a:lnTo>
                  <a:pt x="201501" y="392351"/>
                </a:lnTo>
                <a:lnTo>
                  <a:pt x="199094" y="400756"/>
                </a:lnTo>
                <a:lnTo>
                  <a:pt x="197168" y="4114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92"/>
          <p:cNvSpPr/>
          <p:nvPr/>
        </p:nvSpPr>
        <p:spPr>
          <a:xfrm>
            <a:off x="4525348" y="5357888"/>
            <a:ext cx="303355" cy="316675"/>
          </a:xfrm>
          <a:custGeom>
            <a:avLst/>
            <a:gdLst/>
            <a:ahLst/>
            <a:cxnLst/>
            <a:rect l="0" t="0" r="0" b="0"/>
            <a:pathLst>
              <a:path w="303355" h="316675">
                <a:moveTo>
                  <a:pt x="260964" y="34214"/>
                </a:moveTo>
                <a:lnTo>
                  <a:pt x="222338" y="34214"/>
                </a:lnTo>
                <a:lnTo>
                  <a:pt x="216164" y="35167"/>
                </a:lnTo>
                <a:lnTo>
                  <a:pt x="210142" y="36754"/>
                </a:lnTo>
                <a:lnTo>
                  <a:pt x="204223" y="38765"/>
                </a:lnTo>
                <a:lnTo>
                  <a:pt x="198372" y="40106"/>
                </a:lnTo>
                <a:lnTo>
                  <a:pt x="192566" y="40999"/>
                </a:lnTo>
                <a:lnTo>
                  <a:pt x="186790" y="41595"/>
                </a:lnTo>
                <a:lnTo>
                  <a:pt x="177833" y="44797"/>
                </a:lnTo>
                <a:lnTo>
                  <a:pt x="174111" y="46984"/>
                </a:lnTo>
                <a:lnTo>
                  <a:pt x="164895" y="49415"/>
                </a:lnTo>
                <a:lnTo>
                  <a:pt x="159771" y="50063"/>
                </a:lnTo>
                <a:lnTo>
                  <a:pt x="141376" y="53323"/>
                </a:lnTo>
                <a:lnTo>
                  <a:pt x="129804" y="55526"/>
                </a:lnTo>
                <a:lnTo>
                  <a:pt x="120184" y="57947"/>
                </a:lnTo>
                <a:lnTo>
                  <a:pt x="111866" y="60513"/>
                </a:lnTo>
                <a:lnTo>
                  <a:pt x="104415" y="63177"/>
                </a:lnTo>
                <a:lnTo>
                  <a:pt x="98496" y="64953"/>
                </a:lnTo>
                <a:lnTo>
                  <a:pt x="89378" y="66925"/>
                </a:lnTo>
                <a:lnTo>
                  <a:pt x="84661" y="69357"/>
                </a:lnTo>
                <a:lnTo>
                  <a:pt x="79612" y="72882"/>
                </a:lnTo>
                <a:lnTo>
                  <a:pt x="74340" y="77138"/>
                </a:lnTo>
                <a:lnTo>
                  <a:pt x="65942" y="84406"/>
                </a:lnTo>
                <a:lnTo>
                  <a:pt x="59035" y="91765"/>
                </a:lnTo>
                <a:lnTo>
                  <a:pt x="52790" y="101384"/>
                </a:lnTo>
                <a:lnTo>
                  <a:pt x="39369" y="122061"/>
                </a:lnTo>
                <a:lnTo>
                  <a:pt x="35129" y="128974"/>
                </a:lnTo>
                <a:lnTo>
                  <a:pt x="31350" y="135487"/>
                </a:lnTo>
                <a:lnTo>
                  <a:pt x="24611" y="147805"/>
                </a:lnTo>
                <a:lnTo>
                  <a:pt x="18440" y="159629"/>
                </a:lnTo>
                <a:lnTo>
                  <a:pt x="15462" y="168306"/>
                </a:lnTo>
                <a:lnTo>
                  <a:pt x="12523" y="178854"/>
                </a:lnTo>
                <a:lnTo>
                  <a:pt x="964" y="225451"/>
                </a:lnTo>
                <a:lnTo>
                  <a:pt x="0" y="235048"/>
                </a:lnTo>
                <a:lnTo>
                  <a:pt x="311" y="243351"/>
                </a:lnTo>
                <a:lnTo>
                  <a:pt x="1470" y="250791"/>
                </a:lnTo>
                <a:lnTo>
                  <a:pt x="2243" y="257656"/>
                </a:lnTo>
                <a:lnTo>
                  <a:pt x="2758" y="264138"/>
                </a:lnTo>
                <a:lnTo>
                  <a:pt x="3102" y="270364"/>
                </a:lnTo>
                <a:lnTo>
                  <a:pt x="4284" y="275467"/>
                </a:lnTo>
                <a:lnTo>
                  <a:pt x="8136" y="283678"/>
                </a:lnTo>
                <a:lnTo>
                  <a:pt x="15660" y="298206"/>
                </a:lnTo>
                <a:lnTo>
                  <a:pt x="19323" y="301649"/>
                </a:lnTo>
                <a:lnTo>
                  <a:pt x="23670" y="303944"/>
                </a:lnTo>
                <a:lnTo>
                  <a:pt x="48885" y="312178"/>
                </a:lnTo>
                <a:lnTo>
                  <a:pt x="55761" y="313821"/>
                </a:lnTo>
                <a:lnTo>
                  <a:pt x="62249" y="314916"/>
                </a:lnTo>
                <a:lnTo>
                  <a:pt x="68480" y="315646"/>
                </a:lnTo>
                <a:lnTo>
                  <a:pt x="74539" y="316133"/>
                </a:lnTo>
                <a:lnTo>
                  <a:pt x="80483" y="316458"/>
                </a:lnTo>
                <a:lnTo>
                  <a:pt x="86351" y="316674"/>
                </a:lnTo>
                <a:lnTo>
                  <a:pt x="93120" y="315866"/>
                </a:lnTo>
                <a:lnTo>
                  <a:pt x="100491" y="314374"/>
                </a:lnTo>
                <a:lnTo>
                  <a:pt x="108262" y="312427"/>
                </a:lnTo>
                <a:lnTo>
                  <a:pt x="117253" y="309225"/>
                </a:lnTo>
                <a:lnTo>
                  <a:pt x="127056" y="305184"/>
                </a:lnTo>
                <a:lnTo>
                  <a:pt x="137402" y="300586"/>
                </a:lnTo>
                <a:lnTo>
                  <a:pt x="149062" y="294663"/>
                </a:lnTo>
                <a:lnTo>
                  <a:pt x="161598" y="287857"/>
                </a:lnTo>
                <a:lnTo>
                  <a:pt x="174717" y="280462"/>
                </a:lnTo>
                <a:lnTo>
                  <a:pt x="188226" y="270769"/>
                </a:lnTo>
                <a:lnTo>
                  <a:pt x="201995" y="259545"/>
                </a:lnTo>
                <a:lnTo>
                  <a:pt x="215936" y="247300"/>
                </a:lnTo>
                <a:lnTo>
                  <a:pt x="226183" y="237231"/>
                </a:lnTo>
                <a:lnTo>
                  <a:pt x="233967" y="228614"/>
                </a:lnTo>
                <a:lnTo>
                  <a:pt x="240108" y="220964"/>
                </a:lnTo>
                <a:lnTo>
                  <a:pt x="246108" y="213006"/>
                </a:lnTo>
                <a:lnTo>
                  <a:pt x="279727" y="166661"/>
                </a:lnTo>
                <a:lnTo>
                  <a:pt x="284903" y="156802"/>
                </a:lnTo>
                <a:lnTo>
                  <a:pt x="288353" y="147372"/>
                </a:lnTo>
                <a:lnTo>
                  <a:pt x="290654" y="138228"/>
                </a:lnTo>
                <a:lnTo>
                  <a:pt x="293140" y="130227"/>
                </a:lnTo>
                <a:lnTo>
                  <a:pt x="295749" y="122987"/>
                </a:lnTo>
                <a:lnTo>
                  <a:pt x="298442" y="116256"/>
                </a:lnTo>
                <a:lnTo>
                  <a:pt x="300237" y="108912"/>
                </a:lnTo>
                <a:lnTo>
                  <a:pt x="301433" y="101157"/>
                </a:lnTo>
                <a:lnTo>
                  <a:pt x="302231" y="93131"/>
                </a:lnTo>
                <a:lnTo>
                  <a:pt x="302763" y="83017"/>
                </a:lnTo>
                <a:lnTo>
                  <a:pt x="303354" y="59079"/>
                </a:lnTo>
                <a:lnTo>
                  <a:pt x="301606" y="47933"/>
                </a:lnTo>
                <a:lnTo>
                  <a:pt x="298536" y="37645"/>
                </a:lnTo>
                <a:lnTo>
                  <a:pt x="294585" y="27929"/>
                </a:lnTo>
                <a:lnTo>
                  <a:pt x="290045" y="20499"/>
                </a:lnTo>
                <a:lnTo>
                  <a:pt x="285114" y="14593"/>
                </a:lnTo>
                <a:lnTo>
                  <a:pt x="279921" y="9704"/>
                </a:lnTo>
                <a:lnTo>
                  <a:pt x="274555" y="6444"/>
                </a:lnTo>
                <a:lnTo>
                  <a:pt x="269072" y="4271"/>
                </a:lnTo>
                <a:lnTo>
                  <a:pt x="263512" y="2822"/>
                </a:lnTo>
                <a:lnTo>
                  <a:pt x="257900" y="1856"/>
                </a:lnTo>
                <a:lnTo>
                  <a:pt x="252254" y="1212"/>
                </a:lnTo>
                <a:lnTo>
                  <a:pt x="246585" y="783"/>
                </a:lnTo>
                <a:lnTo>
                  <a:pt x="240900" y="496"/>
                </a:lnTo>
                <a:lnTo>
                  <a:pt x="229504" y="179"/>
                </a:lnTo>
                <a:lnTo>
                  <a:pt x="207828" y="0"/>
                </a:lnTo>
                <a:lnTo>
                  <a:pt x="199822" y="927"/>
                </a:lnTo>
                <a:lnTo>
                  <a:pt x="191628" y="2498"/>
                </a:lnTo>
                <a:lnTo>
                  <a:pt x="183307" y="4497"/>
                </a:lnTo>
                <a:lnTo>
                  <a:pt x="174903" y="7735"/>
                </a:lnTo>
                <a:lnTo>
                  <a:pt x="166443" y="11799"/>
                </a:lnTo>
                <a:lnTo>
                  <a:pt x="157944" y="16413"/>
                </a:lnTo>
                <a:lnTo>
                  <a:pt x="149422" y="21394"/>
                </a:lnTo>
                <a:lnTo>
                  <a:pt x="115231" y="4278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93"/>
          <p:cNvSpPr/>
          <p:nvPr/>
        </p:nvSpPr>
        <p:spPr>
          <a:xfrm>
            <a:off x="4306252" y="5717972"/>
            <a:ext cx="728664" cy="51290"/>
          </a:xfrm>
          <a:custGeom>
            <a:avLst/>
            <a:gdLst/>
            <a:ahLst/>
            <a:cxnLst/>
            <a:rect l="0" t="0" r="0" b="0"/>
            <a:pathLst>
              <a:path w="728664" h="51290">
                <a:moveTo>
                  <a:pt x="0" y="42748"/>
                </a:moveTo>
                <a:lnTo>
                  <a:pt x="18203" y="42748"/>
                </a:lnTo>
                <a:lnTo>
                  <a:pt x="25471" y="43700"/>
                </a:lnTo>
                <a:lnTo>
                  <a:pt x="32221" y="45288"/>
                </a:lnTo>
                <a:lnTo>
                  <a:pt x="38625" y="47298"/>
                </a:lnTo>
                <a:lnTo>
                  <a:pt x="44800" y="48639"/>
                </a:lnTo>
                <a:lnTo>
                  <a:pt x="56742" y="50129"/>
                </a:lnTo>
                <a:lnTo>
                  <a:pt x="74174" y="50967"/>
                </a:lnTo>
                <a:lnTo>
                  <a:pt x="91405" y="51215"/>
                </a:lnTo>
                <a:lnTo>
                  <a:pt x="117676" y="51289"/>
                </a:lnTo>
                <a:lnTo>
                  <a:pt x="134649" y="50347"/>
                </a:lnTo>
                <a:lnTo>
                  <a:pt x="181446" y="46760"/>
                </a:lnTo>
                <a:lnTo>
                  <a:pt x="201927" y="44470"/>
                </a:lnTo>
                <a:lnTo>
                  <a:pt x="219390" y="41991"/>
                </a:lnTo>
                <a:lnTo>
                  <a:pt x="234843" y="39386"/>
                </a:lnTo>
                <a:lnTo>
                  <a:pt x="247049" y="36696"/>
                </a:lnTo>
                <a:lnTo>
                  <a:pt x="257092" y="33951"/>
                </a:lnTo>
                <a:lnTo>
                  <a:pt x="265692" y="31168"/>
                </a:lnTo>
                <a:lnTo>
                  <a:pt x="274283" y="29313"/>
                </a:lnTo>
                <a:lnTo>
                  <a:pt x="282868" y="28076"/>
                </a:lnTo>
                <a:lnTo>
                  <a:pt x="291449" y="27252"/>
                </a:lnTo>
                <a:lnTo>
                  <a:pt x="300979" y="25750"/>
                </a:lnTo>
                <a:lnTo>
                  <a:pt x="311143" y="23796"/>
                </a:lnTo>
                <a:lnTo>
                  <a:pt x="321729" y="21541"/>
                </a:lnTo>
                <a:lnTo>
                  <a:pt x="332596" y="20037"/>
                </a:lnTo>
                <a:lnTo>
                  <a:pt x="343650" y="19035"/>
                </a:lnTo>
                <a:lnTo>
                  <a:pt x="354830" y="18367"/>
                </a:lnTo>
                <a:lnTo>
                  <a:pt x="365141" y="16969"/>
                </a:lnTo>
                <a:lnTo>
                  <a:pt x="374873" y="15084"/>
                </a:lnTo>
                <a:lnTo>
                  <a:pt x="384217" y="12875"/>
                </a:lnTo>
                <a:lnTo>
                  <a:pt x="394257" y="11403"/>
                </a:lnTo>
                <a:lnTo>
                  <a:pt x="404761" y="10421"/>
                </a:lnTo>
                <a:lnTo>
                  <a:pt x="415573" y="9767"/>
                </a:lnTo>
                <a:lnTo>
                  <a:pt x="447907" y="6500"/>
                </a:lnTo>
                <a:lnTo>
                  <a:pt x="467197" y="4295"/>
                </a:lnTo>
                <a:lnTo>
                  <a:pt x="483867" y="2825"/>
                </a:lnTo>
                <a:lnTo>
                  <a:pt x="498791" y="1845"/>
                </a:lnTo>
                <a:lnTo>
                  <a:pt x="524579" y="756"/>
                </a:lnTo>
                <a:lnTo>
                  <a:pt x="545566" y="272"/>
                </a:lnTo>
                <a:lnTo>
                  <a:pt x="591650" y="0"/>
                </a:lnTo>
                <a:lnTo>
                  <a:pt x="607794" y="914"/>
                </a:lnTo>
                <a:lnTo>
                  <a:pt x="623318" y="2476"/>
                </a:lnTo>
                <a:lnTo>
                  <a:pt x="638431" y="4470"/>
                </a:lnTo>
                <a:lnTo>
                  <a:pt x="654220" y="7704"/>
                </a:lnTo>
                <a:lnTo>
                  <a:pt x="670462" y="11765"/>
                </a:lnTo>
                <a:lnTo>
                  <a:pt x="687004" y="16377"/>
                </a:lnTo>
                <a:lnTo>
                  <a:pt x="698986" y="20406"/>
                </a:lnTo>
                <a:lnTo>
                  <a:pt x="707926" y="24043"/>
                </a:lnTo>
                <a:lnTo>
                  <a:pt x="728663" y="427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94"/>
          <p:cNvSpPr/>
          <p:nvPr/>
        </p:nvSpPr>
        <p:spPr>
          <a:xfrm>
            <a:off x="4263390" y="5855017"/>
            <a:ext cx="325756" cy="531496"/>
          </a:xfrm>
          <a:custGeom>
            <a:avLst/>
            <a:gdLst/>
            <a:ahLst/>
            <a:cxnLst/>
            <a:rect l="0" t="0" r="0" b="0"/>
            <a:pathLst>
              <a:path w="325756" h="531496">
                <a:moveTo>
                  <a:pt x="325755" y="0"/>
                </a:moveTo>
                <a:lnTo>
                  <a:pt x="307551" y="4551"/>
                </a:lnTo>
                <a:lnTo>
                  <a:pt x="300284" y="6844"/>
                </a:lnTo>
                <a:lnTo>
                  <a:pt x="293534" y="9325"/>
                </a:lnTo>
                <a:lnTo>
                  <a:pt x="287129" y="11932"/>
                </a:lnTo>
                <a:lnTo>
                  <a:pt x="280002" y="14622"/>
                </a:lnTo>
                <a:lnTo>
                  <a:pt x="264463" y="20151"/>
                </a:lnTo>
                <a:lnTo>
                  <a:pt x="257271" y="22959"/>
                </a:lnTo>
                <a:lnTo>
                  <a:pt x="250572" y="25784"/>
                </a:lnTo>
                <a:lnTo>
                  <a:pt x="244199" y="28619"/>
                </a:lnTo>
                <a:lnTo>
                  <a:pt x="238047" y="30509"/>
                </a:lnTo>
                <a:lnTo>
                  <a:pt x="232041" y="31770"/>
                </a:lnTo>
                <a:lnTo>
                  <a:pt x="226131" y="32610"/>
                </a:lnTo>
                <a:lnTo>
                  <a:pt x="220287" y="34123"/>
                </a:lnTo>
                <a:lnTo>
                  <a:pt x="214485" y="36083"/>
                </a:lnTo>
                <a:lnTo>
                  <a:pt x="208712" y="38343"/>
                </a:lnTo>
                <a:lnTo>
                  <a:pt x="202959" y="39850"/>
                </a:lnTo>
                <a:lnTo>
                  <a:pt x="197218" y="40854"/>
                </a:lnTo>
                <a:lnTo>
                  <a:pt x="191486" y="41524"/>
                </a:lnTo>
                <a:lnTo>
                  <a:pt x="185760" y="41970"/>
                </a:lnTo>
                <a:lnTo>
                  <a:pt x="180037" y="42268"/>
                </a:lnTo>
                <a:lnTo>
                  <a:pt x="168599" y="42598"/>
                </a:lnTo>
                <a:lnTo>
                  <a:pt x="157165" y="42745"/>
                </a:lnTo>
                <a:lnTo>
                  <a:pt x="149544" y="43737"/>
                </a:lnTo>
                <a:lnTo>
                  <a:pt x="140653" y="45351"/>
                </a:lnTo>
                <a:lnTo>
                  <a:pt x="130916" y="47378"/>
                </a:lnTo>
                <a:lnTo>
                  <a:pt x="122520" y="48731"/>
                </a:lnTo>
                <a:lnTo>
                  <a:pt x="115017" y="49632"/>
                </a:lnTo>
                <a:lnTo>
                  <a:pt x="108110" y="50233"/>
                </a:lnTo>
                <a:lnTo>
                  <a:pt x="102553" y="50634"/>
                </a:lnTo>
                <a:lnTo>
                  <a:pt x="93839" y="51079"/>
                </a:lnTo>
                <a:lnTo>
                  <a:pt x="91134" y="52150"/>
                </a:lnTo>
                <a:lnTo>
                  <a:pt x="89331" y="53817"/>
                </a:lnTo>
                <a:lnTo>
                  <a:pt x="86375" y="58209"/>
                </a:lnTo>
                <a:lnTo>
                  <a:pt x="78555" y="67026"/>
                </a:lnTo>
                <a:lnTo>
                  <a:pt x="78087" y="68497"/>
                </a:lnTo>
                <a:lnTo>
                  <a:pt x="77275" y="84927"/>
                </a:lnTo>
                <a:lnTo>
                  <a:pt x="77163" y="109958"/>
                </a:lnTo>
                <a:lnTo>
                  <a:pt x="74617" y="125705"/>
                </a:lnTo>
                <a:lnTo>
                  <a:pt x="72605" y="135238"/>
                </a:lnTo>
                <a:lnTo>
                  <a:pt x="71263" y="146356"/>
                </a:lnTo>
                <a:lnTo>
                  <a:pt x="70368" y="158531"/>
                </a:lnTo>
                <a:lnTo>
                  <a:pt x="69109" y="188260"/>
                </a:lnTo>
                <a:lnTo>
                  <a:pt x="68933" y="194087"/>
                </a:lnTo>
                <a:lnTo>
                  <a:pt x="66197" y="205641"/>
                </a:lnTo>
                <a:lnTo>
                  <a:pt x="61806" y="218078"/>
                </a:lnTo>
                <a:lnTo>
                  <a:pt x="52988" y="244019"/>
                </a:lnTo>
                <a:lnTo>
                  <a:pt x="52470" y="244594"/>
                </a:lnTo>
                <a:lnTo>
                  <a:pt x="52125" y="244025"/>
                </a:lnTo>
                <a:lnTo>
                  <a:pt x="51895" y="242693"/>
                </a:lnTo>
                <a:lnTo>
                  <a:pt x="52694" y="240853"/>
                </a:lnTo>
                <a:lnTo>
                  <a:pt x="56121" y="236269"/>
                </a:lnTo>
                <a:lnTo>
                  <a:pt x="65900" y="228516"/>
                </a:lnTo>
                <a:lnTo>
                  <a:pt x="72508" y="223781"/>
                </a:lnTo>
                <a:lnTo>
                  <a:pt x="82390" y="215981"/>
                </a:lnTo>
                <a:lnTo>
                  <a:pt x="90910" y="209339"/>
                </a:lnTo>
                <a:lnTo>
                  <a:pt x="114442" y="194774"/>
                </a:lnTo>
                <a:lnTo>
                  <a:pt x="122014" y="189857"/>
                </a:lnTo>
                <a:lnTo>
                  <a:pt x="128968" y="186579"/>
                </a:lnTo>
                <a:lnTo>
                  <a:pt x="135508" y="184394"/>
                </a:lnTo>
                <a:lnTo>
                  <a:pt x="141774" y="182936"/>
                </a:lnTo>
                <a:lnTo>
                  <a:pt x="147856" y="181965"/>
                </a:lnTo>
                <a:lnTo>
                  <a:pt x="153815" y="181318"/>
                </a:lnTo>
                <a:lnTo>
                  <a:pt x="159693" y="180886"/>
                </a:lnTo>
                <a:lnTo>
                  <a:pt x="168765" y="180407"/>
                </a:lnTo>
                <a:lnTo>
                  <a:pt x="172517" y="180278"/>
                </a:lnTo>
                <a:lnTo>
                  <a:pt x="181766" y="182676"/>
                </a:lnTo>
                <a:lnTo>
                  <a:pt x="191275" y="186917"/>
                </a:lnTo>
                <a:lnTo>
                  <a:pt x="198676" y="191977"/>
                </a:lnTo>
                <a:lnTo>
                  <a:pt x="208197" y="200180"/>
                </a:lnTo>
                <a:lnTo>
                  <a:pt x="217051" y="213195"/>
                </a:lnTo>
                <a:lnTo>
                  <a:pt x="220292" y="223658"/>
                </a:lnTo>
                <a:lnTo>
                  <a:pt x="221732" y="235611"/>
                </a:lnTo>
                <a:lnTo>
                  <a:pt x="222373" y="250449"/>
                </a:lnTo>
                <a:lnTo>
                  <a:pt x="222733" y="270316"/>
                </a:lnTo>
                <a:lnTo>
                  <a:pt x="221831" y="280224"/>
                </a:lnTo>
                <a:lnTo>
                  <a:pt x="220277" y="292543"/>
                </a:lnTo>
                <a:lnTo>
                  <a:pt x="218289" y="306471"/>
                </a:lnTo>
                <a:lnTo>
                  <a:pt x="215058" y="318614"/>
                </a:lnTo>
                <a:lnTo>
                  <a:pt x="211000" y="329567"/>
                </a:lnTo>
                <a:lnTo>
                  <a:pt x="206389" y="339726"/>
                </a:lnTo>
                <a:lnTo>
                  <a:pt x="201410" y="352214"/>
                </a:lnTo>
                <a:lnTo>
                  <a:pt x="190798" y="381330"/>
                </a:lnTo>
                <a:lnTo>
                  <a:pt x="182444" y="398047"/>
                </a:lnTo>
                <a:lnTo>
                  <a:pt x="172111" y="415860"/>
                </a:lnTo>
                <a:lnTo>
                  <a:pt x="160461" y="434402"/>
                </a:lnTo>
                <a:lnTo>
                  <a:pt x="150789" y="447716"/>
                </a:lnTo>
                <a:lnTo>
                  <a:pt x="142436" y="457545"/>
                </a:lnTo>
                <a:lnTo>
                  <a:pt x="134962" y="465050"/>
                </a:lnTo>
                <a:lnTo>
                  <a:pt x="126169" y="472911"/>
                </a:lnTo>
                <a:lnTo>
                  <a:pt x="116498" y="481009"/>
                </a:lnTo>
                <a:lnTo>
                  <a:pt x="106240" y="489265"/>
                </a:lnTo>
                <a:lnTo>
                  <a:pt x="97496" y="495722"/>
                </a:lnTo>
                <a:lnTo>
                  <a:pt x="89763" y="500979"/>
                </a:lnTo>
                <a:lnTo>
                  <a:pt x="82701" y="505436"/>
                </a:lnTo>
                <a:lnTo>
                  <a:pt x="76089" y="509360"/>
                </a:lnTo>
                <a:lnTo>
                  <a:pt x="69776" y="512929"/>
                </a:lnTo>
                <a:lnTo>
                  <a:pt x="63662" y="516260"/>
                </a:lnTo>
                <a:lnTo>
                  <a:pt x="54329" y="519962"/>
                </a:lnTo>
                <a:lnTo>
                  <a:pt x="50507" y="520948"/>
                </a:lnTo>
                <a:lnTo>
                  <a:pt x="43719" y="524585"/>
                </a:lnTo>
                <a:lnTo>
                  <a:pt x="40576" y="526889"/>
                </a:lnTo>
                <a:lnTo>
                  <a:pt x="34544" y="529448"/>
                </a:lnTo>
                <a:lnTo>
                  <a:pt x="27735" y="530585"/>
                </a:lnTo>
                <a:lnTo>
                  <a:pt x="23252" y="530889"/>
                </a:lnTo>
                <a:lnTo>
                  <a:pt x="0" y="5314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95"/>
          <p:cNvSpPr/>
          <p:nvPr/>
        </p:nvSpPr>
        <p:spPr>
          <a:xfrm>
            <a:off x="4625101" y="5837987"/>
            <a:ext cx="341234" cy="358202"/>
          </a:xfrm>
          <a:custGeom>
            <a:avLst/>
            <a:gdLst/>
            <a:ahLst/>
            <a:cxnLst/>
            <a:rect l="0" t="0" r="0" b="0"/>
            <a:pathLst>
              <a:path w="341234" h="358202">
                <a:moveTo>
                  <a:pt x="6906" y="25603"/>
                </a:moveTo>
                <a:lnTo>
                  <a:pt x="11457" y="34704"/>
                </a:lnTo>
                <a:lnTo>
                  <a:pt x="13750" y="37386"/>
                </a:lnTo>
                <a:lnTo>
                  <a:pt x="16231" y="39173"/>
                </a:lnTo>
                <a:lnTo>
                  <a:pt x="21528" y="41159"/>
                </a:lnTo>
                <a:lnTo>
                  <a:pt x="29865" y="42277"/>
                </a:lnTo>
                <a:lnTo>
                  <a:pt x="35525" y="42538"/>
                </a:lnTo>
                <a:lnTo>
                  <a:pt x="43756" y="40115"/>
                </a:lnTo>
                <a:lnTo>
                  <a:pt x="52811" y="35862"/>
                </a:lnTo>
                <a:lnTo>
                  <a:pt x="63264" y="29066"/>
                </a:lnTo>
                <a:lnTo>
                  <a:pt x="72394" y="25676"/>
                </a:lnTo>
                <a:lnTo>
                  <a:pt x="78239" y="21508"/>
                </a:lnTo>
                <a:lnTo>
                  <a:pt x="82084" y="20016"/>
                </a:lnTo>
                <a:lnTo>
                  <a:pt x="91436" y="18357"/>
                </a:lnTo>
                <a:lnTo>
                  <a:pt x="99402" y="15080"/>
                </a:lnTo>
                <a:lnTo>
                  <a:pt x="106118" y="11401"/>
                </a:lnTo>
                <a:lnTo>
                  <a:pt x="112278" y="9766"/>
                </a:lnTo>
                <a:lnTo>
                  <a:pt x="147339" y="1192"/>
                </a:lnTo>
                <a:lnTo>
                  <a:pt x="155619" y="272"/>
                </a:lnTo>
                <a:lnTo>
                  <a:pt x="164105" y="0"/>
                </a:lnTo>
                <a:lnTo>
                  <a:pt x="166950" y="914"/>
                </a:lnTo>
                <a:lnTo>
                  <a:pt x="176666" y="7276"/>
                </a:lnTo>
                <a:lnTo>
                  <a:pt x="177605" y="13012"/>
                </a:lnTo>
                <a:lnTo>
                  <a:pt x="177855" y="17210"/>
                </a:lnTo>
                <a:lnTo>
                  <a:pt x="177070" y="22864"/>
                </a:lnTo>
                <a:lnTo>
                  <a:pt x="175593" y="29492"/>
                </a:lnTo>
                <a:lnTo>
                  <a:pt x="173657" y="36768"/>
                </a:lnTo>
                <a:lnTo>
                  <a:pt x="171413" y="43524"/>
                </a:lnTo>
                <a:lnTo>
                  <a:pt x="168965" y="49933"/>
                </a:lnTo>
                <a:lnTo>
                  <a:pt x="166380" y="56110"/>
                </a:lnTo>
                <a:lnTo>
                  <a:pt x="161800" y="64039"/>
                </a:lnTo>
                <a:lnTo>
                  <a:pt x="155889" y="73134"/>
                </a:lnTo>
                <a:lnTo>
                  <a:pt x="149090" y="83008"/>
                </a:lnTo>
                <a:lnTo>
                  <a:pt x="143605" y="91495"/>
                </a:lnTo>
                <a:lnTo>
                  <a:pt x="138996" y="99059"/>
                </a:lnTo>
                <a:lnTo>
                  <a:pt x="134971" y="106006"/>
                </a:lnTo>
                <a:lnTo>
                  <a:pt x="130383" y="113495"/>
                </a:lnTo>
                <a:lnTo>
                  <a:pt x="120204" y="129436"/>
                </a:lnTo>
                <a:lnTo>
                  <a:pt x="115776" y="136735"/>
                </a:lnTo>
                <a:lnTo>
                  <a:pt x="111871" y="143506"/>
                </a:lnTo>
                <a:lnTo>
                  <a:pt x="108315" y="149925"/>
                </a:lnTo>
                <a:lnTo>
                  <a:pt x="104039" y="157062"/>
                </a:lnTo>
                <a:lnTo>
                  <a:pt x="94209" y="172611"/>
                </a:lnTo>
                <a:lnTo>
                  <a:pt x="75870" y="199207"/>
                </a:lnTo>
                <a:lnTo>
                  <a:pt x="64312" y="215634"/>
                </a:lnTo>
                <a:lnTo>
                  <a:pt x="55654" y="228491"/>
                </a:lnTo>
                <a:lnTo>
                  <a:pt x="48930" y="238966"/>
                </a:lnTo>
                <a:lnTo>
                  <a:pt x="43495" y="247855"/>
                </a:lnTo>
                <a:lnTo>
                  <a:pt x="38918" y="256639"/>
                </a:lnTo>
                <a:lnTo>
                  <a:pt x="34915" y="265352"/>
                </a:lnTo>
                <a:lnTo>
                  <a:pt x="31293" y="274018"/>
                </a:lnTo>
                <a:lnTo>
                  <a:pt x="28879" y="281700"/>
                </a:lnTo>
                <a:lnTo>
                  <a:pt x="27270" y="288727"/>
                </a:lnTo>
                <a:lnTo>
                  <a:pt x="26197" y="295317"/>
                </a:lnTo>
                <a:lnTo>
                  <a:pt x="22464" y="305178"/>
                </a:lnTo>
                <a:lnTo>
                  <a:pt x="17631" y="313689"/>
                </a:lnTo>
                <a:lnTo>
                  <a:pt x="12308" y="323821"/>
                </a:lnTo>
                <a:lnTo>
                  <a:pt x="6767" y="332134"/>
                </a:lnTo>
                <a:lnTo>
                  <a:pt x="3956" y="335685"/>
                </a:lnTo>
                <a:lnTo>
                  <a:pt x="832" y="342169"/>
                </a:lnTo>
                <a:lnTo>
                  <a:pt x="0" y="345232"/>
                </a:lnTo>
                <a:lnTo>
                  <a:pt x="396" y="348227"/>
                </a:lnTo>
                <a:lnTo>
                  <a:pt x="1614" y="351175"/>
                </a:lnTo>
                <a:lnTo>
                  <a:pt x="3378" y="354093"/>
                </a:lnTo>
                <a:lnTo>
                  <a:pt x="5506" y="356039"/>
                </a:lnTo>
                <a:lnTo>
                  <a:pt x="7878" y="357336"/>
                </a:lnTo>
                <a:lnTo>
                  <a:pt x="10412" y="358201"/>
                </a:lnTo>
                <a:lnTo>
                  <a:pt x="13053" y="357825"/>
                </a:lnTo>
                <a:lnTo>
                  <a:pt x="15767" y="356622"/>
                </a:lnTo>
                <a:lnTo>
                  <a:pt x="18528" y="354867"/>
                </a:lnTo>
                <a:lnTo>
                  <a:pt x="26677" y="352917"/>
                </a:lnTo>
                <a:lnTo>
                  <a:pt x="35695" y="352051"/>
                </a:lnTo>
                <a:lnTo>
                  <a:pt x="42879" y="351666"/>
                </a:lnTo>
                <a:lnTo>
                  <a:pt x="51787" y="348955"/>
                </a:lnTo>
                <a:lnTo>
                  <a:pt x="62096" y="344575"/>
                </a:lnTo>
                <a:lnTo>
                  <a:pt x="73027" y="339453"/>
                </a:lnTo>
                <a:lnTo>
                  <a:pt x="81467" y="336754"/>
                </a:lnTo>
                <a:lnTo>
                  <a:pt x="91856" y="334002"/>
                </a:lnTo>
                <a:lnTo>
                  <a:pt x="103544" y="331215"/>
                </a:lnTo>
                <a:lnTo>
                  <a:pt x="114194" y="328404"/>
                </a:lnTo>
                <a:lnTo>
                  <a:pt x="133647" y="322741"/>
                </a:lnTo>
                <a:lnTo>
                  <a:pt x="141883" y="319897"/>
                </a:lnTo>
                <a:lnTo>
                  <a:pt x="149278" y="317049"/>
                </a:lnTo>
                <a:lnTo>
                  <a:pt x="156113" y="314198"/>
                </a:lnTo>
                <a:lnTo>
                  <a:pt x="163527" y="312297"/>
                </a:lnTo>
                <a:lnTo>
                  <a:pt x="171328" y="311029"/>
                </a:lnTo>
                <a:lnTo>
                  <a:pt x="179385" y="310185"/>
                </a:lnTo>
                <a:lnTo>
                  <a:pt x="193330" y="307716"/>
                </a:lnTo>
                <a:lnTo>
                  <a:pt x="231683" y="299894"/>
                </a:lnTo>
                <a:lnTo>
                  <a:pt x="247245" y="297046"/>
                </a:lnTo>
                <a:lnTo>
                  <a:pt x="259525" y="295148"/>
                </a:lnTo>
                <a:lnTo>
                  <a:pt x="269616" y="293882"/>
                </a:lnTo>
                <a:lnTo>
                  <a:pt x="279201" y="292085"/>
                </a:lnTo>
                <a:lnTo>
                  <a:pt x="288449" y="289935"/>
                </a:lnTo>
                <a:lnTo>
                  <a:pt x="341233" y="28277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96"/>
          <p:cNvSpPr/>
          <p:nvPr/>
        </p:nvSpPr>
        <p:spPr>
          <a:xfrm>
            <a:off x="5232231" y="5613039"/>
            <a:ext cx="231310" cy="248734"/>
          </a:xfrm>
          <a:custGeom>
            <a:avLst/>
            <a:gdLst/>
            <a:ahLst/>
            <a:cxnLst/>
            <a:rect l="0" t="0" r="0" b="0"/>
            <a:pathLst>
              <a:path w="231310" h="248734">
                <a:moveTo>
                  <a:pt x="128439" y="70528"/>
                </a:moveTo>
                <a:lnTo>
                  <a:pt x="109126" y="51216"/>
                </a:lnTo>
                <a:lnTo>
                  <a:pt x="106038" y="47175"/>
                </a:lnTo>
                <a:lnTo>
                  <a:pt x="103028" y="42577"/>
                </a:lnTo>
                <a:lnTo>
                  <a:pt x="100068" y="37607"/>
                </a:lnTo>
                <a:lnTo>
                  <a:pt x="96190" y="34293"/>
                </a:lnTo>
                <a:lnTo>
                  <a:pt x="91699" y="32084"/>
                </a:lnTo>
                <a:lnTo>
                  <a:pt x="86801" y="30611"/>
                </a:lnTo>
                <a:lnTo>
                  <a:pt x="81630" y="29629"/>
                </a:lnTo>
                <a:lnTo>
                  <a:pt x="76278" y="28975"/>
                </a:lnTo>
                <a:lnTo>
                  <a:pt x="70805" y="28538"/>
                </a:lnTo>
                <a:lnTo>
                  <a:pt x="66204" y="28248"/>
                </a:lnTo>
                <a:lnTo>
                  <a:pt x="58551" y="27924"/>
                </a:lnTo>
                <a:lnTo>
                  <a:pt x="55177" y="28791"/>
                </a:lnTo>
                <a:lnTo>
                  <a:pt x="48888" y="32293"/>
                </a:lnTo>
                <a:lnTo>
                  <a:pt x="42917" y="39565"/>
                </a:lnTo>
                <a:lnTo>
                  <a:pt x="39992" y="44171"/>
                </a:lnTo>
                <a:lnTo>
                  <a:pt x="37090" y="49147"/>
                </a:lnTo>
                <a:lnTo>
                  <a:pt x="34202" y="54369"/>
                </a:lnTo>
                <a:lnTo>
                  <a:pt x="31324" y="59755"/>
                </a:lnTo>
                <a:lnTo>
                  <a:pt x="28453" y="66204"/>
                </a:lnTo>
                <a:lnTo>
                  <a:pt x="25586" y="73360"/>
                </a:lnTo>
                <a:lnTo>
                  <a:pt x="19862" y="88932"/>
                </a:lnTo>
                <a:lnTo>
                  <a:pt x="5567" y="130701"/>
                </a:lnTo>
                <a:lnTo>
                  <a:pt x="3662" y="139219"/>
                </a:lnTo>
                <a:lnTo>
                  <a:pt x="2392" y="147754"/>
                </a:lnTo>
                <a:lnTo>
                  <a:pt x="1545" y="156302"/>
                </a:lnTo>
                <a:lnTo>
                  <a:pt x="980" y="167716"/>
                </a:lnTo>
                <a:lnTo>
                  <a:pt x="353" y="195638"/>
                </a:lnTo>
                <a:lnTo>
                  <a:pt x="0" y="229835"/>
                </a:lnTo>
                <a:lnTo>
                  <a:pt x="903" y="236741"/>
                </a:lnTo>
                <a:lnTo>
                  <a:pt x="2457" y="241344"/>
                </a:lnTo>
                <a:lnTo>
                  <a:pt x="4446" y="244413"/>
                </a:lnTo>
                <a:lnTo>
                  <a:pt x="6725" y="246459"/>
                </a:lnTo>
                <a:lnTo>
                  <a:pt x="9196" y="247823"/>
                </a:lnTo>
                <a:lnTo>
                  <a:pt x="11796" y="248733"/>
                </a:lnTo>
                <a:lnTo>
                  <a:pt x="14482" y="248386"/>
                </a:lnTo>
                <a:lnTo>
                  <a:pt x="17225" y="247202"/>
                </a:lnTo>
                <a:lnTo>
                  <a:pt x="22813" y="243347"/>
                </a:lnTo>
                <a:lnTo>
                  <a:pt x="28471" y="238460"/>
                </a:lnTo>
                <a:lnTo>
                  <a:pt x="31313" y="234869"/>
                </a:lnTo>
                <a:lnTo>
                  <a:pt x="34161" y="230572"/>
                </a:lnTo>
                <a:lnTo>
                  <a:pt x="37012" y="225802"/>
                </a:lnTo>
                <a:lnTo>
                  <a:pt x="39865" y="220716"/>
                </a:lnTo>
                <a:lnTo>
                  <a:pt x="45575" y="209986"/>
                </a:lnTo>
                <a:lnTo>
                  <a:pt x="49384" y="203505"/>
                </a:lnTo>
                <a:lnTo>
                  <a:pt x="58696" y="188684"/>
                </a:lnTo>
                <a:lnTo>
                  <a:pt x="61941" y="180731"/>
                </a:lnTo>
                <a:lnTo>
                  <a:pt x="64104" y="172572"/>
                </a:lnTo>
                <a:lnTo>
                  <a:pt x="65546" y="164275"/>
                </a:lnTo>
                <a:lnTo>
                  <a:pt x="68413" y="155886"/>
                </a:lnTo>
                <a:lnTo>
                  <a:pt x="72229" y="147436"/>
                </a:lnTo>
                <a:lnTo>
                  <a:pt x="76678" y="138945"/>
                </a:lnTo>
                <a:lnTo>
                  <a:pt x="80597" y="130427"/>
                </a:lnTo>
                <a:lnTo>
                  <a:pt x="84161" y="121891"/>
                </a:lnTo>
                <a:lnTo>
                  <a:pt x="87490" y="113342"/>
                </a:lnTo>
                <a:lnTo>
                  <a:pt x="94472" y="98118"/>
                </a:lnTo>
                <a:lnTo>
                  <a:pt x="114930" y="55803"/>
                </a:lnTo>
                <a:lnTo>
                  <a:pt x="123243" y="39756"/>
                </a:lnTo>
                <a:lnTo>
                  <a:pt x="129737" y="28106"/>
                </a:lnTo>
                <a:lnTo>
                  <a:pt x="135019" y="19386"/>
                </a:lnTo>
                <a:lnTo>
                  <a:pt x="139493" y="12621"/>
                </a:lnTo>
                <a:lnTo>
                  <a:pt x="143428" y="7159"/>
                </a:lnTo>
                <a:lnTo>
                  <a:pt x="147004" y="2565"/>
                </a:lnTo>
                <a:lnTo>
                  <a:pt x="149388" y="454"/>
                </a:lnTo>
                <a:lnTo>
                  <a:pt x="150978" y="0"/>
                </a:lnTo>
                <a:lnTo>
                  <a:pt x="152037" y="649"/>
                </a:lnTo>
                <a:lnTo>
                  <a:pt x="152743" y="2034"/>
                </a:lnTo>
                <a:lnTo>
                  <a:pt x="153528" y="6114"/>
                </a:lnTo>
                <a:lnTo>
                  <a:pt x="153737" y="14251"/>
                </a:lnTo>
                <a:lnTo>
                  <a:pt x="154101" y="75453"/>
                </a:lnTo>
                <a:lnTo>
                  <a:pt x="153167" y="84288"/>
                </a:lnTo>
                <a:lnTo>
                  <a:pt x="151592" y="92084"/>
                </a:lnTo>
                <a:lnTo>
                  <a:pt x="149589" y="99187"/>
                </a:lnTo>
                <a:lnTo>
                  <a:pt x="148254" y="106779"/>
                </a:lnTo>
                <a:lnTo>
                  <a:pt x="147363" y="114698"/>
                </a:lnTo>
                <a:lnTo>
                  <a:pt x="146771" y="122834"/>
                </a:lnTo>
                <a:lnTo>
                  <a:pt x="147327" y="130164"/>
                </a:lnTo>
                <a:lnTo>
                  <a:pt x="148651" y="136956"/>
                </a:lnTo>
                <a:lnTo>
                  <a:pt x="150486" y="143388"/>
                </a:lnTo>
                <a:lnTo>
                  <a:pt x="151709" y="148629"/>
                </a:lnTo>
                <a:lnTo>
                  <a:pt x="152525" y="153075"/>
                </a:lnTo>
                <a:lnTo>
                  <a:pt x="153431" y="160556"/>
                </a:lnTo>
                <a:lnTo>
                  <a:pt x="153834" y="167055"/>
                </a:lnTo>
                <a:lnTo>
                  <a:pt x="154894" y="170122"/>
                </a:lnTo>
                <a:lnTo>
                  <a:pt x="158612" y="176070"/>
                </a:lnTo>
                <a:lnTo>
                  <a:pt x="160899" y="181888"/>
                </a:lnTo>
                <a:lnTo>
                  <a:pt x="161509" y="184773"/>
                </a:lnTo>
                <a:lnTo>
                  <a:pt x="162867" y="186696"/>
                </a:lnTo>
                <a:lnTo>
                  <a:pt x="164727" y="187979"/>
                </a:lnTo>
                <a:lnTo>
                  <a:pt x="169331" y="189404"/>
                </a:lnTo>
                <a:lnTo>
                  <a:pt x="174553" y="190037"/>
                </a:lnTo>
                <a:lnTo>
                  <a:pt x="178232" y="190206"/>
                </a:lnTo>
                <a:lnTo>
                  <a:pt x="187399" y="190393"/>
                </a:lnTo>
                <a:lnTo>
                  <a:pt x="191558" y="189490"/>
                </a:lnTo>
                <a:lnTo>
                  <a:pt x="198719" y="185948"/>
                </a:lnTo>
                <a:lnTo>
                  <a:pt x="205077" y="178658"/>
                </a:lnTo>
                <a:lnTo>
                  <a:pt x="208106" y="174048"/>
                </a:lnTo>
                <a:lnTo>
                  <a:pt x="212030" y="169068"/>
                </a:lnTo>
                <a:lnTo>
                  <a:pt x="216551" y="163844"/>
                </a:lnTo>
                <a:lnTo>
                  <a:pt x="231309" y="1476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97"/>
          <p:cNvSpPr/>
          <p:nvPr/>
        </p:nvSpPr>
        <p:spPr>
          <a:xfrm>
            <a:off x="5532542" y="5580697"/>
            <a:ext cx="128166" cy="222712"/>
          </a:xfrm>
          <a:custGeom>
            <a:avLst/>
            <a:gdLst/>
            <a:ahLst/>
            <a:cxnLst/>
            <a:rect l="0" t="0" r="0" b="0"/>
            <a:pathLst>
              <a:path w="128166" h="222712">
                <a:moveTo>
                  <a:pt x="119592" y="0"/>
                </a:moveTo>
                <a:lnTo>
                  <a:pt x="101390" y="9102"/>
                </a:lnTo>
                <a:lnTo>
                  <a:pt x="95075" y="12736"/>
                </a:lnTo>
                <a:lnTo>
                  <a:pt x="89912" y="16110"/>
                </a:lnTo>
                <a:lnTo>
                  <a:pt x="85518" y="19313"/>
                </a:lnTo>
                <a:lnTo>
                  <a:pt x="81636" y="22400"/>
                </a:lnTo>
                <a:lnTo>
                  <a:pt x="78096" y="25411"/>
                </a:lnTo>
                <a:lnTo>
                  <a:pt x="74783" y="28371"/>
                </a:lnTo>
                <a:lnTo>
                  <a:pt x="66022" y="36739"/>
                </a:lnTo>
                <a:lnTo>
                  <a:pt x="61019" y="41638"/>
                </a:lnTo>
                <a:lnTo>
                  <a:pt x="56731" y="46809"/>
                </a:lnTo>
                <a:lnTo>
                  <a:pt x="52920" y="52161"/>
                </a:lnTo>
                <a:lnTo>
                  <a:pt x="49426" y="57634"/>
                </a:lnTo>
                <a:lnTo>
                  <a:pt x="45193" y="63188"/>
                </a:lnTo>
                <a:lnTo>
                  <a:pt x="40465" y="68795"/>
                </a:lnTo>
                <a:lnTo>
                  <a:pt x="35408" y="74439"/>
                </a:lnTo>
                <a:lnTo>
                  <a:pt x="32037" y="80106"/>
                </a:lnTo>
                <a:lnTo>
                  <a:pt x="29790" y="85789"/>
                </a:lnTo>
                <a:lnTo>
                  <a:pt x="28291" y="91483"/>
                </a:lnTo>
                <a:lnTo>
                  <a:pt x="25388" y="97184"/>
                </a:lnTo>
                <a:lnTo>
                  <a:pt x="21547" y="102889"/>
                </a:lnTo>
                <a:lnTo>
                  <a:pt x="17082" y="108598"/>
                </a:lnTo>
                <a:lnTo>
                  <a:pt x="14104" y="114309"/>
                </a:lnTo>
                <a:lnTo>
                  <a:pt x="12120" y="120021"/>
                </a:lnTo>
                <a:lnTo>
                  <a:pt x="10796" y="125734"/>
                </a:lnTo>
                <a:lnTo>
                  <a:pt x="8962" y="131448"/>
                </a:lnTo>
                <a:lnTo>
                  <a:pt x="6786" y="137162"/>
                </a:lnTo>
                <a:lnTo>
                  <a:pt x="4383" y="142876"/>
                </a:lnTo>
                <a:lnTo>
                  <a:pt x="2782" y="149543"/>
                </a:lnTo>
                <a:lnTo>
                  <a:pt x="1713" y="156846"/>
                </a:lnTo>
                <a:lnTo>
                  <a:pt x="1002" y="164571"/>
                </a:lnTo>
                <a:lnTo>
                  <a:pt x="527" y="172579"/>
                </a:lnTo>
                <a:lnTo>
                  <a:pt x="0" y="189097"/>
                </a:lnTo>
                <a:lnTo>
                  <a:pt x="811" y="195598"/>
                </a:lnTo>
                <a:lnTo>
                  <a:pt x="2305" y="200884"/>
                </a:lnTo>
                <a:lnTo>
                  <a:pt x="4254" y="205360"/>
                </a:lnTo>
                <a:lnTo>
                  <a:pt x="6505" y="209296"/>
                </a:lnTo>
                <a:lnTo>
                  <a:pt x="8958" y="212874"/>
                </a:lnTo>
                <a:lnTo>
                  <a:pt x="11546" y="216211"/>
                </a:lnTo>
                <a:lnTo>
                  <a:pt x="14224" y="218436"/>
                </a:lnTo>
                <a:lnTo>
                  <a:pt x="16962" y="219919"/>
                </a:lnTo>
                <a:lnTo>
                  <a:pt x="19740" y="220908"/>
                </a:lnTo>
                <a:lnTo>
                  <a:pt x="22544" y="221567"/>
                </a:lnTo>
                <a:lnTo>
                  <a:pt x="25366" y="222006"/>
                </a:lnTo>
                <a:lnTo>
                  <a:pt x="28200" y="222299"/>
                </a:lnTo>
                <a:lnTo>
                  <a:pt x="31994" y="222494"/>
                </a:lnTo>
                <a:lnTo>
                  <a:pt x="41290" y="222711"/>
                </a:lnTo>
                <a:lnTo>
                  <a:pt x="46436" y="221817"/>
                </a:lnTo>
                <a:lnTo>
                  <a:pt x="51772" y="220268"/>
                </a:lnTo>
                <a:lnTo>
                  <a:pt x="57234" y="218283"/>
                </a:lnTo>
                <a:lnTo>
                  <a:pt x="61828" y="215055"/>
                </a:lnTo>
                <a:lnTo>
                  <a:pt x="65842" y="210997"/>
                </a:lnTo>
                <a:lnTo>
                  <a:pt x="69472" y="206387"/>
                </a:lnTo>
                <a:lnTo>
                  <a:pt x="77606" y="200457"/>
                </a:lnTo>
                <a:lnTo>
                  <a:pt x="88744" y="193645"/>
                </a:lnTo>
                <a:lnTo>
                  <a:pt x="128165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98"/>
          <p:cNvSpPr/>
          <p:nvPr/>
        </p:nvSpPr>
        <p:spPr>
          <a:xfrm>
            <a:off x="5730478" y="5539834"/>
            <a:ext cx="144543" cy="212161"/>
          </a:xfrm>
          <a:custGeom>
            <a:avLst/>
            <a:gdLst/>
            <a:ahLst/>
            <a:cxnLst/>
            <a:rect l="0" t="0" r="0" b="0"/>
            <a:pathLst>
              <a:path w="144543" h="212161">
                <a:moveTo>
                  <a:pt x="7381" y="100870"/>
                </a:moveTo>
                <a:lnTo>
                  <a:pt x="0" y="123013"/>
                </a:lnTo>
                <a:lnTo>
                  <a:pt x="1508" y="124205"/>
                </a:lnTo>
                <a:lnTo>
                  <a:pt x="4418" y="125000"/>
                </a:lnTo>
                <a:lnTo>
                  <a:pt x="8263" y="125529"/>
                </a:lnTo>
                <a:lnTo>
                  <a:pt x="11780" y="124929"/>
                </a:lnTo>
                <a:lnTo>
                  <a:pt x="15076" y="123578"/>
                </a:lnTo>
                <a:lnTo>
                  <a:pt x="18226" y="121724"/>
                </a:lnTo>
                <a:lnTo>
                  <a:pt x="22231" y="120488"/>
                </a:lnTo>
                <a:lnTo>
                  <a:pt x="26806" y="119664"/>
                </a:lnTo>
                <a:lnTo>
                  <a:pt x="31762" y="119114"/>
                </a:lnTo>
                <a:lnTo>
                  <a:pt x="36018" y="116843"/>
                </a:lnTo>
                <a:lnTo>
                  <a:pt x="39807" y="113424"/>
                </a:lnTo>
                <a:lnTo>
                  <a:pt x="43286" y="109240"/>
                </a:lnTo>
                <a:lnTo>
                  <a:pt x="46558" y="105498"/>
                </a:lnTo>
                <a:lnTo>
                  <a:pt x="49692" y="102050"/>
                </a:lnTo>
                <a:lnTo>
                  <a:pt x="55713" y="95680"/>
                </a:lnTo>
                <a:lnTo>
                  <a:pt x="61565" y="89673"/>
                </a:lnTo>
                <a:lnTo>
                  <a:pt x="64459" y="85786"/>
                </a:lnTo>
                <a:lnTo>
                  <a:pt x="67340" y="81289"/>
                </a:lnTo>
                <a:lnTo>
                  <a:pt x="70214" y="76386"/>
                </a:lnTo>
                <a:lnTo>
                  <a:pt x="76892" y="66450"/>
                </a:lnTo>
                <a:lnTo>
                  <a:pt x="97013" y="37630"/>
                </a:lnTo>
                <a:lnTo>
                  <a:pt x="103331" y="27278"/>
                </a:lnTo>
                <a:lnTo>
                  <a:pt x="106590" y="20376"/>
                </a:lnTo>
                <a:lnTo>
                  <a:pt x="107810" y="15776"/>
                </a:lnTo>
                <a:lnTo>
                  <a:pt x="107672" y="11756"/>
                </a:lnTo>
                <a:lnTo>
                  <a:pt x="106626" y="8123"/>
                </a:lnTo>
                <a:lnTo>
                  <a:pt x="102657" y="0"/>
                </a:lnTo>
                <a:lnTo>
                  <a:pt x="101378" y="286"/>
                </a:lnTo>
                <a:lnTo>
                  <a:pt x="97418" y="3144"/>
                </a:lnTo>
                <a:lnTo>
                  <a:pt x="95028" y="5239"/>
                </a:lnTo>
                <a:lnTo>
                  <a:pt x="92483" y="7589"/>
                </a:lnTo>
                <a:lnTo>
                  <a:pt x="87114" y="12740"/>
                </a:lnTo>
                <a:lnTo>
                  <a:pt x="68516" y="31186"/>
                </a:lnTo>
                <a:lnTo>
                  <a:pt x="64331" y="36317"/>
                </a:lnTo>
                <a:lnTo>
                  <a:pt x="60588" y="41642"/>
                </a:lnTo>
                <a:lnTo>
                  <a:pt x="57140" y="47097"/>
                </a:lnTo>
                <a:lnTo>
                  <a:pt x="53889" y="52639"/>
                </a:lnTo>
                <a:lnTo>
                  <a:pt x="50769" y="58239"/>
                </a:lnTo>
                <a:lnTo>
                  <a:pt x="47736" y="63877"/>
                </a:lnTo>
                <a:lnTo>
                  <a:pt x="43810" y="69541"/>
                </a:lnTo>
                <a:lnTo>
                  <a:pt x="39287" y="75222"/>
                </a:lnTo>
                <a:lnTo>
                  <a:pt x="34367" y="80914"/>
                </a:lnTo>
                <a:lnTo>
                  <a:pt x="30134" y="86613"/>
                </a:lnTo>
                <a:lnTo>
                  <a:pt x="26360" y="92319"/>
                </a:lnTo>
                <a:lnTo>
                  <a:pt x="22891" y="98027"/>
                </a:lnTo>
                <a:lnTo>
                  <a:pt x="19626" y="106594"/>
                </a:lnTo>
                <a:lnTo>
                  <a:pt x="16497" y="117069"/>
                </a:lnTo>
                <a:lnTo>
                  <a:pt x="13459" y="128814"/>
                </a:lnTo>
                <a:lnTo>
                  <a:pt x="11433" y="138550"/>
                </a:lnTo>
                <a:lnTo>
                  <a:pt x="10082" y="146945"/>
                </a:lnTo>
                <a:lnTo>
                  <a:pt x="9182" y="154447"/>
                </a:lnTo>
                <a:lnTo>
                  <a:pt x="8582" y="161353"/>
                </a:lnTo>
                <a:lnTo>
                  <a:pt x="8182" y="167862"/>
                </a:lnTo>
                <a:lnTo>
                  <a:pt x="7915" y="174107"/>
                </a:lnTo>
                <a:lnTo>
                  <a:pt x="8689" y="179222"/>
                </a:lnTo>
                <a:lnTo>
                  <a:pt x="10159" y="183585"/>
                </a:lnTo>
                <a:lnTo>
                  <a:pt x="12090" y="187447"/>
                </a:lnTo>
                <a:lnTo>
                  <a:pt x="14331" y="190973"/>
                </a:lnTo>
                <a:lnTo>
                  <a:pt x="16777" y="194276"/>
                </a:lnTo>
                <a:lnTo>
                  <a:pt x="19360" y="197431"/>
                </a:lnTo>
                <a:lnTo>
                  <a:pt x="22987" y="200487"/>
                </a:lnTo>
                <a:lnTo>
                  <a:pt x="27311" y="203477"/>
                </a:lnTo>
                <a:lnTo>
                  <a:pt x="32098" y="206422"/>
                </a:lnTo>
                <a:lnTo>
                  <a:pt x="37194" y="208386"/>
                </a:lnTo>
                <a:lnTo>
                  <a:pt x="42497" y="209695"/>
                </a:lnTo>
                <a:lnTo>
                  <a:pt x="47937" y="210568"/>
                </a:lnTo>
                <a:lnTo>
                  <a:pt x="53468" y="211149"/>
                </a:lnTo>
                <a:lnTo>
                  <a:pt x="59061" y="211537"/>
                </a:lnTo>
                <a:lnTo>
                  <a:pt x="69403" y="211968"/>
                </a:lnTo>
                <a:lnTo>
                  <a:pt x="77174" y="212160"/>
                </a:lnTo>
                <a:lnTo>
                  <a:pt x="81532" y="211258"/>
                </a:lnTo>
                <a:lnTo>
                  <a:pt x="86343" y="209705"/>
                </a:lnTo>
                <a:lnTo>
                  <a:pt x="91455" y="207717"/>
                </a:lnTo>
                <a:lnTo>
                  <a:pt x="96768" y="205439"/>
                </a:lnTo>
                <a:lnTo>
                  <a:pt x="107752" y="200368"/>
                </a:lnTo>
                <a:lnTo>
                  <a:pt x="118983" y="194939"/>
                </a:lnTo>
                <a:lnTo>
                  <a:pt x="144542" y="17802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99"/>
          <p:cNvSpPr/>
          <p:nvPr/>
        </p:nvSpPr>
        <p:spPr>
          <a:xfrm>
            <a:off x="5917882" y="5520690"/>
            <a:ext cx="164645" cy="265748"/>
          </a:xfrm>
          <a:custGeom>
            <a:avLst/>
            <a:gdLst/>
            <a:ahLst/>
            <a:cxnLst/>
            <a:rect l="0" t="0" r="0" b="0"/>
            <a:pathLst>
              <a:path w="164645" h="265748">
                <a:moveTo>
                  <a:pt x="111443" y="0"/>
                </a:moveTo>
                <a:lnTo>
                  <a:pt x="102341" y="13652"/>
                </a:lnTo>
                <a:lnTo>
                  <a:pt x="98707" y="20531"/>
                </a:lnTo>
                <a:lnTo>
                  <a:pt x="95332" y="27975"/>
                </a:lnTo>
                <a:lnTo>
                  <a:pt x="92130" y="35795"/>
                </a:lnTo>
                <a:lnTo>
                  <a:pt x="89042" y="42913"/>
                </a:lnTo>
                <a:lnTo>
                  <a:pt x="83072" y="55902"/>
                </a:lnTo>
                <a:lnTo>
                  <a:pt x="80146" y="62986"/>
                </a:lnTo>
                <a:lnTo>
                  <a:pt x="77243" y="70565"/>
                </a:lnTo>
                <a:lnTo>
                  <a:pt x="74355" y="78476"/>
                </a:lnTo>
                <a:lnTo>
                  <a:pt x="71477" y="85655"/>
                </a:lnTo>
                <a:lnTo>
                  <a:pt x="68607" y="92346"/>
                </a:lnTo>
                <a:lnTo>
                  <a:pt x="62877" y="104860"/>
                </a:lnTo>
                <a:lnTo>
                  <a:pt x="57156" y="116772"/>
                </a:lnTo>
                <a:lnTo>
                  <a:pt x="55249" y="122615"/>
                </a:lnTo>
                <a:lnTo>
                  <a:pt x="53977" y="128416"/>
                </a:lnTo>
                <a:lnTo>
                  <a:pt x="53130" y="134188"/>
                </a:lnTo>
                <a:lnTo>
                  <a:pt x="52565" y="139941"/>
                </a:lnTo>
                <a:lnTo>
                  <a:pt x="52188" y="145681"/>
                </a:lnTo>
                <a:lnTo>
                  <a:pt x="51937" y="151413"/>
                </a:lnTo>
                <a:lnTo>
                  <a:pt x="53675" y="155234"/>
                </a:lnTo>
                <a:lnTo>
                  <a:pt x="56738" y="157782"/>
                </a:lnTo>
                <a:lnTo>
                  <a:pt x="60686" y="159480"/>
                </a:lnTo>
                <a:lnTo>
                  <a:pt x="64270" y="159660"/>
                </a:lnTo>
                <a:lnTo>
                  <a:pt x="67611" y="158827"/>
                </a:lnTo>
                <a:lnTo>
                  <a:pt x="70791" y="157320"/>
                </a:lnTo>
                <a:lnTo>
                  <a:pt x="74817" y="156315"/>
                </a:lnTo>
                <a:lnTo>
                  <a:pt x="79405" y="155644"/>
                </a:lnTo>
                <a:lnTo>
                  <a:pt x="84369" y="155198"/>
                </a:lnTo>
                <a:lnTo>
                  <a:pt x="91489" y="153948"/>
                </a:lnTo>
                <a:lnTo>
                  <a:pt x="100045" y="152162"/>
                </a:lnTo>
                <a:lnTo>
                  <a:pt x="109559" y="150019"/>
                </a:lnTo>
                <a:lnTo>
                  <a:pt x="118759" y="149542"/>
                </a:lnTo>
                <a:lnTo>
                  <a:pt x="127750" y="150177"/>
                </a:lnTo>
                <a:lnTo>
                  <a:pt x="149060" y="153490"/>
                </a:lnTo>
                <a:lnTo>
                  <a:pt x="152713" y="155666"/>
                </a:lnTo>
                <a:lnTo>
                  <a:pt x="157054" y="159023"/>
                </a:lnTo>
                <a:lnTo>
                  <a:pt x="161853" y="163165"/>
                </a:lnTo>
                <a:lnTo>
                  <a:pt x="164099" y="166879"/>
                </a:lnTo>
                <a:lnTo>
                  <a:pt x="164644" y="170307"/>
                </a:lnTo>
                <a:lnTo>
                  <a:pt x="162710" y="178562"/>
                </a:lnTo>
                <a:lnTo>
                  <a:pt x="158676" y="191756"/>
                </a:lnTo>
                <a:lnTo>
                  <a:pt x="156266" y="198322"/>
                </a:lnTo>
                <a:lnTo>
                  <a:pt x="153707" y="204605"/>
                </a:lnTo>
                <a:lnTo>
                  <a:pt x="151049" y="210698"/>
                </a:lnTo>
                <a:lnTo>
                  <a:pt x="147372" y="215713"/>
                </a:lnTo>
                <a:lnTo>
                  <a:pt x="143015" y="220008"/>
                </a:lnTo>
                <a:lnTo>
                  <a:pt x="138206" y="223824"/>
                </a:lnTo>
                <a:lnTo>
                  <a:pt x="134047" y="227321"/>
                </a:lnTo>
                <a:lnTo>
                  <a:pt x="130322" y="230605"/>
                </a:lnTo>
                <a:lnTo>
                  <a:pt x="126887" y="233746"/>
                </a:lnTo>
                <a:lnTo>
                  <a:pt x="122691" y="236793"/>
                </a:lnTo>
                <a:lnTo>
                  <a:pt x="117989" y="239777"/>
                </a:lnTo>
                <a:lnTo>
                  <a:pt x="112949" y="242719"/>
                </a:lnTo>
                <a:lnTo>
                  <a:pt x="97190" y="251068"/>
                </a:lnTo>
                <a:lnTo>
                  <a:pt x="87653" y="255961"/>
                </a:lnTo>
                <a:lnTo>
                  <a:pt x="80343" y="259223"/>
                </a:lnTo>
                <a:lnTo>
                  <a:pt x="74517" y="261398"/>
                </a:lnTo>
                <a:lnTo>
                  <a:pt x="69680" y="262848"/>
                </a:lnTo>
                <a:lnTo>
                  <a:pt x="62646" y="263814"/>
                </a:lnTo>
                <a:lnTo>
                  <a:pt x="54147" y="264458"/>
                </a:lnTo>
                <a:lnTo>
                  <a:pt x="36448" y="265174"/>
                </a:lnTo>
                <a:lnTo>
                  <a:pt x="0" y="2657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700"/>
          <p:cNvSpPr/>
          <p:nvPr/>
        </p:nvSpPr>
        <p:spPr>
          <a:xfrm>
            <a:off x="6423659" y="5340667"/>
            <a:ext cx="42864" cy="428626"/>
          </a:xfrm>
          <a:custGeom>
            <a:avLst/>
            <a:gdLst/>
            <a:ahLst/>
            <a:cxnLst/>
            <a:rect l="0" t="0" r="0" b="0"/>
            <a:pathLst>
              <a:path w="42864" h="428626">
                <a:moveTo>
                  <a:pt x="42863" y="0"/>
                </a:moveTo>
                <a:lnTo>
                  <a:pt x="38312" y="9102"/>
                </a:lnTo>
                <a:lnTo>
                  <a:pt x="36971" y="15593"/>
                </a:lnTo>
                <a:lnTo>
                  <a:pt x="36078" y="23730"/>
                </a:lnTo>
                <a:lnTo>
                  <a:pt x="35482" y="32965"/>
                </a:lnTo>
                <a:lnTo>
                  <a:pt x="34132" y="41980"/>
                </a:lnTo>
                <a:lnTo>
                  <a:pt x="32280" y="50846"/>
                </a:lnTo>
                <a:lnTo>
                  <a:pt x="30093" y="59615"/>
                </a:lnTo>
                <a:lnTo>
                  <a:pt x="27682" y="68319"/>
                </a:lnTo>
                <a:lnTo>
                  <a:pt x="22464" y="85609"/>
                </a:lnTo>
                <a:lnTo>
                  <a:pt x="18786" y="100888"/>
                </a:lnTo>
                <a:lnTo>
                  <a:pt x="9620" y="143264"/>
                </a:lnTo>
                <a:lnTo>
                  <a:pt x="6413" y="165042"/>
                </a:lnTo>
                <a:lnTo>
                  <a:pt x="4276" y="186228"/>
                </a:lnTo>
                <a:lnTo>
                  <a:pt x="2851" y="207019"/>
                </a:lnTo>
                <a:lnTo>
                  <a:pt x="1901" y="229453"/>
                </a:lnTo>
                <a:lnTo>
                  <a:pt x="563" y="296269"/>
                </a:lnTo>
                <a:lnTo>
                  <a:pt x="0" y="4286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701"/>
          <p:cNvSpPr/>
          <p:nvPr/>
        </p:nvSpPr>
        <p:spPr>
          <a:xfrm>
            <a:off x="6586577" y="5503833"/>
            <a:ext cx="115751" cy="179547"/>
          </a:xfrm>
          <a:custGeom>
            <a:avLst/>
            <a:gdLst/>
            <a:ahLst/>
            <a:cxnLst/>
            <a:rect l="0" t="0" r="0" b="0"/>
            <a:pathLst>
              <a:path w="115751" h="179547">
                <a:moveTo>
                  <a:pt x="17105" y="25429"/>
                </a:moveTo>
                <a:lnTo>
                  <a:pt x="12555" y="34531"/>
                </a:lnTo>
                <a:lnTo>
                  <a:pt x="10261" y="38164"/>
                </a:lnTo>
                <a:lnTo>
                  <a:pt x="7780" y="41539"/>
                </a:lnTo>
                <a:lnTo>
                  <a:pt x="5174" y="44742"/>
                </a:lnTo>
                <a:lnTo>
                  <a:pt x="3436" y="48781"/>
                </a:lnTo>
                <a:lnTo>
                  <a:pt x="2278" y="53380"/>
                </a:lnTo>
                <a:lnTo>
                  <a:pt x="1505" y="58350"/>
                </a:lnTo>
                <a:lnTo>
                  <a:pt x="989" y="63569"/>
                </a:lnTo>
                <a:lnTo>
                  <a:pt x="647" y="68953"/>
                </a:lnTo>
                <a:lnTo>
                  <a:pt x="418" y="74448"/>
                </a:lnTo>
                <a:lnTo>
                  <a:pt x="96" y="100384"/>
                </a:lnTo>
                <a:lnTo>
                  <a:pt x="0" y="127648"/>
                </a:lnTo>
                <a:lnTo>
                  <a:pt x="940" y="134533"/>
                </a:lnTo>
                <a:lnTo>
                  <a:pt x="2518" y="140075"/>
                </a:lnTo>
                <a:lnTo>
                  <a:pt x="4523" y="144722"/>
                </a:lnTo>
                <a:lnTo>
                  <a:pt x="9290" y="154966"/>
                </a:lnTo>
                <a:lnTo>
                  <a:pt x="11895" y="160364"/>
                </a:lnTo>
                <a:lnTo>
                  <a:pt x="14585" y="164916"/>
                </a:lnTo>
                <a:lnTo>
                  <a:pt x="17330" y="168903"/>
                </a:lnTo>
                <a:lnTo>
                  <a:pt x="20112" y="172513"/>
                </a:lnTo>
                <a:lnTo>
                  <a:pt x="23872" y="174920"/>
                </a:lnTo>
                <a:lnTo>
                  <a:pt x="28284" y="176525"/>
                </a:lnTo>
                <a:lnTo>
                  <a:pt x="39951" y="179101"/>
                </a:lnTo>
                <a:lnTo>
                  <a:pt x="42813" y="179312"/>
                </a:lnTo>
                <a:lnTo>
                  <a:pt x="46626" y="179453"/>
                </a:lnTo>
                <a:lnTo>
                  <a:pt x="51073" y="179546"/>
                </a:lnTo>
                <a:lnTo>
                  <a:pt x="54991" y="178656"/>
                </a:lnTo>
                <a:lnTo>
                  <a:pt x="58555" y="177111"/>
                </a:lnTo>
                <a:lnTo>
                  <a:pt x="61883" y="175128"/>
                </a:lnTo>
                <a:lnTo>
                  <a:pt x="66007" y="171900"/>
                </a:lnTo>
                <a:lnTo>
                  <a:pt x="70662" y="167844"/>
                </a:lnTo>
                <a:lnTo>
                  <a:pt x="75669" y="163235"/>
                </a:lnTo>
                <a:lnTo>
                  <a:pt x="79961" y="158257"/>
                </a:lnTo>
                <a:lnTo>
                  <a:pt x="83773" y="153034"/>
                </a:lnTo>
                <a:lnTo>
                  <a:pt x="87269" y="147646"/>
                </a:lnTo>
                <a:lnTo>
                  <a:pt x="91503" y="140245"/>
                </a:lnTo>
                <a:lnTo>
                  <a:pt x="101289" y="121861"/>
                </a:lnTo>
                <a:lnTo>
                  <a:pt x="104660" y="113529"/>
                </a:lnTo>
                <a:lnTo>
                  <a:pt x="106908" y="106070"/>
                </a:lnTo>
                <a:lnTo>
                  <a:pt x="108406" y="99192"/>
                </a:lnTo>
                <a:lnTo>
                  <a:pt x="110357" y="91750"/>
                </a:lnTo>
                <a:lnTo>
                  <a:pt x="112610" y="83930"/>
                </a:lnTo>
                <a:lnTo>
                  <a:pt x="115065" y="75860"/>
                </a:lnTo>
                <a:lnTo>
                  <a:pt x="115750" y="66670"/>
                </a:lnTo>
                <a:lnTo>
                  <a:pt x="115253" y="56733"/>
                </a:lnTo>
                <a:lnTo>
                  <a:pt x="113969" y="46298"/>
                </a:lnTo>
                <a:lnTo>
                  <a:pt x="112161" y="38389"/>
                </a:lnTo>
                <a:lnTo>
                  <a:pt x="110004" y="32165"/>
                </a:lnTo>
                <a:lnTo>
                  <a:pt x="107612" y="27062"/>
                </a:lnTo>
                <a:lnTo>
                  <a:pt x="104113" y="21755"/>
                </a:lnTo>
                <a:lnTo>
                  <a:pt x="99876" y="16313"/>
                </a:lnTo>
                <a:lnTo>
                  <a:pt x="95146" y="10779"/>
                </a:lnTo>
                <a:lnTo>
                  <a:pt x="91040" y="7089"/>
                </a:lnTo>
                <a:lnTo>
                  <a:pt x="87350" y="4630"/>
                </a:lnTo>
                <a:lnTo>
                  <a:pt x="83938" y="2991"/>
                </a:lnTo>
                <a:lnTo>
                  <a:pt x="80709" y="1897"/>
                </a:lnTo>
                <a:lnTo>
                  <a:pt x="77606" y="1169"/>
                </a:lnTo>
                <a:lnTo>
                  <a:pt x="74584" y="683"/>
                </a:lnTo>
                <a:lnTo>
                  <a:pt x="71617" y="359"/>
                </a:lnTo>
                <a:lnTo>
                  <a:pt x="68687" y="144"/>
                </a:lnTo>
                <a:lnTo>
                  <a:pt x="65780" y="0"/>
                </a:lnTo>
                <a:lnTo>
                  <a:pt x="61938" y="856"/>
                </a:lnTo>
                <a:lnTo>
                  <a:pt x="57470" y="2380"/>
                </a:lnTo>
                <a:lnTo>
                  <a:pt x="52588" y="4348"/>
                </a:lnTo>
                <a:lnTo>
                  <a:pt x="49333" y="6612"/>
                </a:lnTo>
                <a:lnTo>
                  <a:pt x="47163" y="9075"/>
                </a:lnTo>
                <a:lnTo>
                  <a:pt x="45716" y="11669"/>
                </a:lnTo>
                <a:lnTo>
                  <a:pt x="42847" y="14350"/>
                </a:lnTo>
                <a:lnTo>
                  <a:pt x="39029" y="17091"/>
                </a:lnTo>
                <a:lnTo>
                  <a:pt x="25678" y="254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702"/>
          <p:cNvSpPr/>
          <p:nvPr/>
        </p:nvSpPr>
        <p:spPr>
          <a:xfrm>
            <a:off x="6792277" y="5374957"/>
            <a:ext cx="300039" cy="279979"/>
          </a:xfrm>
          <a:custGeom>
            <a:avLst/>
            <a:gdLst/>
            <a:ahLst/>
            <a:cxnLst/>
            <a:rect l="0" t="0" r="0" b="0"/>
            <a:pathLst>
              <a:path w="300039" h="279979">
                <a:moveTo>
                  <a:pt x="0" y="94297"/>
                </a:moveTo>
                <a:lnTo>
                  <a:pt x="0" y="103400"/>
                </a:lnTo>
                <a:lnTo>
                  <a:pt x="953" y="107986"/>
                </a:lnTo>
                <a:lnTo>
                  <a:pt x="2540" y="112948"/>
                </a:lnTo>
                <a:lnTo>
                  <a:pt x="4551" y="118161"/>
                </a:lnTo>
                <a:lnTo>
                  <a:pt x="5891" y="123542"/>
                </a:lnTo>
                <a:lnTo>
                  <a:pt x="6785" y="129034"/>
                </a:lnTo>
                <a:lnTo>
                  <a:pt x="7381" y="134600"/>
                </a:lnTo>
                <a:lnTo>
                  <a:pt x="8731" y="143074"/>
                </a:lnTo>
                <a:lnTo>
                  <a:pt x="12771" y="165188"/>
                </a:lnTo>
                <a:lnTo>
                  <a:pt x="17741" y="198512"/>
                </a:lnTo>
                <a:lnTo>
                  <a:pt x="20400" y="218067"/>
                </a:lnTo>
                <a:lnTo>
                  <a:pt x="23125" y="233008"/>
                </a:lnTo>
                <a:lnTo>
                  <a:pt x="25895" y="244874"/>
                </a:lnTo>
                <a:lnTo>
                  <a:pt x="28693" y="254689"/>
                </a:lnTo>
                <a:lnTo>
                  <a:pt x="31511" y="262186"/>
                </a:lnTo>
                <a:lnTo>
                  <a:pt x="34342" y="268135"/>
                </a:lnTo>
                <a:lnTo>
                  <a:pt x="37182" y="273054"/>
                </a:lnTo>
                <a:lnTo>
                  <a:pt x="40028" y="276334"/>
                </a:lnTo>
                <a:lnTo>
                  <a:pt x="42878" y="278520"/>
                </a:lnTo>
                <a:lnTo>
                  <a:pt x="45731" y="279978"/>
                </a:lnTo>
                <a:lnTo>
                  <a:pt x="47632" y="279044"/>
                </a:lnTo>
                <a:lnTo>
                  <a:pt x="48900" y="276517"/>
                </a:lnTo>
                <a:lnTo>
                  <a:pt x="49745" y="272927"/>
                </a:lnTo>
                <a:lnTo>
                  <a:pt x="53224" y="266399"/>
                </a:lnTo>
                <a:lnTo>
                  <a:pt x="55485" y="263324"/>
                </a:lnTo>
                <a:lnTo>
                  <a:pt x="58898" y="251749"/>
                </a:lnTo>
                <a:lnTo>
                  <a:pt x="63078" y="234508"/>
                </a:lnTo>
                <a:lnTo>
                  <a:pt x="67769" y="213489"/>
                </a:lnTo>
                <a:lnTo>
                  <a:pt x="71849" y="196618"/>
                </a:lnTo>
                <a:lnTo>
                  <a:pt x="75522" y="182514"/>
                </a:lnTo>
                <a:lnTo>
                  <a:pt x="78923" y="170254"/>
                </a:lnTo>
                <a:lnTo>
                  <a:pt x="82143" y="160175"/>
                </a:lnTo>
                <a:lnTo>
                  <a:pt x="85242" y="151551"/>
                </a:lnTo>
                <a:lnTo>
                  <a:pt x="88261" y="143897"/>
                </a:lnTo>
                <a:lnTo>
                  <a:pt x="94155" y="127771"/>
                </a:lnTo>
                <a:lnTo>
                  <a:pt x="97060" y="119471"/>
                </a:lnTo>
                <a:lnTo>
                  <a:pt x="99949" y="114890"/>
                </a:lnTo>
                <a:lnTo>
                  <a:pt x="102828" y="112788"/>
                </a:lnTo>
                <a:lnTo>
                  <a:pt x="109741" y="111708"/>
                </a:lnTo>
                <a:lnTo>
                  <a:pt x="113226" y="114100"/>
                </a:lnTo>
                <a:lnTo>
                  <a:pt x="115490" y="116072"/>
                </a:lnTo>
                <a:lnTo>
                  <a:pt x="116998" y="118339"/>
                </a:lnTo>
                <a:lnTo>
                  <a:pt x="118674" y="123398"/>
                </a:lnTo>
                <a:lnTo>
                  <a:pt x="124499" y="131361"/>
                </a:lnTo>
                <a:lnTo>
                  <a:pt x="128720" y="136151"/>
                </a:lnTo>
                <a:lnTo>
                  <a:pt x="131533" y="141250"/>
                </a:lnTo>
                <a:lnTo>
                  <a:pt x="133409" y="146555"/>
                </a:lnTo>
                <a:lnTo>
                  <a:pt x="134659" y="151995"/>
                </a:lnTo>
                <a:lnTo>
                  <a:pt x="137397" y="159433"/>
                </a:lnTo>
                <a:lnTo>
                  <a:pt x="141129" y="168201"/>
                </a:lnTo>
                <a:lnTo>
                  <a:pt x="149401" y="186199"/>
                </a:lnTo>
                <a:lnTo>
                  <a:pt x="156253" y="200548"/>
                </a:lnTo>
                <a:lnTo>
                  <a:pt x="159414" y="206089"/>
                </a:lnTo>
                <a:lnTo>
                  <a:pt x="165465" y="214785"/>
                </a:lnTo>
                <a:lnTo>
                  <a:pt x="171330" y="221825"/>
                </a:lnTo>
                <a:lnTo>
                  <a:pt x="177112" y="228129"/>
                </a:lnTo>
                <a:lnTo>
                  <a:pt x="182856" y="234106"/>
                </a:lnTo>
                <a:lnTo>
                  <a:pt x="185722" y="236081"/>
                </a:lnTo>
                <a:lnTo>
                  <a:pt x="191446" y="238275"/>
                </a:lnTo>
                <a:lnTo>
                  <a:pt x="199704" y="239250"/>
                </a:lnTo>
                <a:lnTo>
                  <a:pt x="204574" y="239510"/>
                </a:lnTo>
                <a:lnTo>
                  <a:pt x="208773" y="238731"/>
                </a:lnTo>
                <a:lnTo>
                  <a:pt x="215978" y="235325"/>
                </a:lnTo>
                <a:lnTo>
                  <a:pt x="220839" y="232603"/>
                </a:lnTo>
                <a:lnTo>
                  <a:pt x="226830" y="227246"/>
                </a:lnTo>
                <a:lnTo>
                  <a:pt x="231941" y="219744"/>
                </a:lnTo>
                <a:lnTo>
                  <a:pt x="234637" y="215075"/>
                </a:lnTo>
                <a:lnTo>
                  <a:pt x="240173" y="204809"/>
                </a:lnTo>
                <a:lnTo>
                  <a:pt x="242983" y="199405"/>
                </a:lnTo>
                <a:lnTo>
                  <a:pt x="246761" y="191039"/>
                </a:lnTo>
                <a:lnTo>
                  <a:pt x="256039" y="169044"/>
                </a:lnTo>
                <a:lnTo>
                  <a:pt x="260228" y="158416"/>
                </a:lnTo>
                <a:lnTo>
                  <a:pt x="267422" y="138987"/>
                </a:lnTo>
                <a:lnTo>
                  <a:pt x="269722" y="129806"/>
                </a:lnTo>
                <a:lnTo>
                  <a:pt x="271254" y="120827"/>
                </a:lnTo>
                <a:lnTo>
                  <a:pt x="272277" y="111984"/>
                </a:lnTo>
                <a:lnTo>
                  <a:pt x="273910" y="104183"/>
                </a:lnTo>
                <a:lnTo>
                  <a:pt x="275952" y="97079"/>
                </a:lnTo>
                <a:lnTo>
                  <a:pt x="278265" y="90437"/>
                </a:lnTo>
                <a:lnTo>
                  <a:pt x="279808" y="83151"/>
                </a:lnTo>
                <a:lnTo>
                  <a:pt x="280837" y="75437"/>
                </a:lnTo>
                <a:lnTo>
                  <a:pt x="281522" y="67436"/>
                </a:lnTo>
                <a:lnTo>
                  <a:pt x="282931" y="61150"/>
                </a:lnTo>
                <a:lnTo>
                  <a:pt x="284823" y="56006"/>
                </a:lnTo>
                <a:lnTo>
                  <a:pt x="287038" y="51625"/>
                </a:lnTo>
                <a:lnTo>
                  <a:pt x="288514" y="46799"/>
                </a:lnTo>
                <a:lnTo>
                  <a:pt x="289497" y="41677"/>
                </a:lnTo>
                <a:lnTo>
                  <a:pt x="290153" y="36357"/>
                </a:lnTo>
                <a:lnTo>
                  <a:pt x="291543" y="29953"/>
                </a:lnTo>
                <a:lnTo>
                  <a:pt x="293423" y="22826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703"/>
          <p:cNvSpPr/>
          <p:nvPr/>
        </p:nvSpPr>
        <p:spPr>
          <a:xfrm>
            <a:off x="8301037" y="3849052"/>
            <a:ext cx="34291" cy="351474"/>
          </a:xfrm>
          <a:custGeom>
            <a:avLst/>
            <a:gdLst/>
            <a:ahLst/>
            <a:cxnLst/>
            <a:rect l="0" t="0" r="0" b="0"/>
            <a:pathLst>
              <a:path w="34291" h="351474">
                <a:moveTo>
                  <a:pt x="0" y="0"/>
                </a:moveTo>
                <a:lnTo>
                  <a:pt x="4551" y="9102"/>
                </a:lnTo>
                <a:lnTo>
                  <a:pt x="5892" y="12735"/>
                </a:lnTo>
                <a:lnTo>
                  <a:pt x="6785" y="16110"/>
                </a:lnTo>
                <a:lnTo>
                  <a:pt x="7779" y="25258"/>
                </a:lnTo>
                <a:lnTo>
                  <a:pt x="8043" y="33031"/>
                </a:lnTo>
                <a:lnTo>
                  <a:pt x="8468" y="63781"/>
                </a:lnTo>
                <a:lnTo>
                  <a:pt x="9456" y="71095"/>
                </a:lnTo>
                <a:lnTo>
                  <a:pt x="11066" y="78829"/>
                </a:lnTo>
                <a:lnTo>
                  <a:pt x="13092" y="86843"/>
                </a:lnTo>
                <a:lnTo>
                  <a:pt x="14443" y="95043"/>
                </a:lnTo>
                <a:lnTo>
                  <a:pt x="15344" y="103367"/>
                </a:lnTo>
                <a:lnTo>
                  <a:pt x="15945" y="111774"/>
                </a:lnTo>
                <a:lnTo>
                  <a:pt x="16345" y="120236"/>
                </a:lnTo>
                <a:lnTo>
                  <a:pt x="16789" y="137258"/>
                </a:lnTo>
                <a:lnTo>
                  <a:pt x="17075" y="171293"/>
                </a:lnTo>
                <a:lnTo>
                  <a:pt x="17135" y="250381"/>
                </a:lnTo>
                <a:lnTo>
                  <a:pt x="18091" y="260266"/>
                </a:lnTo>
                <a:lnTo>
                  <a:pt x="19680" y="268760"/>
                </a:lnTo>
                <a:lnTo>
                  <a:pt x="21693" y="276329"/>
                </a:lnTo>
                <a:lnTo>
                  <a:pt x="26469" y="297438"/>
                </a:lnTo>
                <a:lnTo>
                  <a:pt x="29077" y="309734"/>
                </a:lnTo>
                <a:lnTo>
                  <a:pt x="30814" y="318885"/>
                </a:lnTo>
                <a:lnTo>
                  <a:pt x="31973" y="325937"/>
                </a:lnTo>
                <a:lnTo>
                  <a:pt x="34290" y="3514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704"/>
          <p:cNvSpPr/>
          <p:nvPr/>
        </p:nvSpPr>
        <p:spPr>
          <a:xfrm>
            <a:off x="8086725" y="4213597"/>
            <a:ext cx="557213" cy="29791"/>
          </a:xfrm>
          <a:custGeom>
            <a:avLst/>
            <a:gdLst/>
            <a:ahLst/>
            <a:cxnLst/>
            <a:rect l="0" t="0" r="0" b="0"/>
            <a:pathLst>
              <a:path w="557213" h="29791">
                <a:moveTo>
                  <a:pt x="0" y="29790"/>
                </a:moveTo>
                <a:lnTo>
                  <a:pt x="9101" y="29790"/>
                </a:lnTo>
                <a:lnTo>
                  <a:pt x="36430" y="27250"/>
                </a:lnTo>
                <a:lnTo>
                  <a:pt x="55719" y="25240"/>
                </a:lnTo>
                <a:lnTo>
                  <a:pt x="72389" y="23899"/>
                </a:lnTo>
                <a:lnTo>
                  <a:pt x="87311" y="23005"/>
                </a:lnTo>
                <a:lnTo>
                  <a:pt x="114052" y="22012"/>
                </a:lnTo>
                <a:lnTo>
                  <a:pt x="138637" y="21571"/>
                </a:lnTo>
                <a:lnTo>
                  <a:pt x="150527" y="20501"/>
                </a:lnTo>
                <a:lnTo>
                  <a:pt x="162264" y="18834"/>
                </a:lnTo>
                <a:lnTo>
                  <a:pt x="173898" y="16771"/>
                </a:lnTo>
                <a:lnTo>
                  <a:pt x="185465" y="15396"/>
                </a:lnTo>
                <a:lnTo>
                  <a:pt x="196986" y="14479"/>
                </a:lnTo>
                <a:lnTo>
                  <a:pt x="208476" y="13868"/>
                </a:lnTo>
                <a:lnTo>
                  <a:pt x="283809" y="8456"/>
                </a:lnTo>
                <a:lnTo>
                  <a:pt x="366348" y="821"/>
                </a:lnTo>
                <a:lnTo>
                  <a:pt x="387108" y="0"/>
                </a:lnTo>
                <a:lnTo>
                  <a:pt x="403804" y="405"/>
                </a:lnTo>
                <a:lnTo>
                  <a:pt x="417793" y="1627"/>
                </a:lnTo>
                <a:lnTo>
                  <a:pt x="433785" y="2442"/>
                </a:lnTo>
                <a:lnTo>
                  <a:pt x="469335" y="3348"/>
                </a:lnTo>
                <a:lnTo>
                  <a:pt x="483389" y="4542"/>
                </a:lnTo>
                <a:lnTo>
                  <a:pt x="494661" y="6291"/>
                </a:lnTo>
                <a:lnTo>
                  <a:pt x="504082" y="8409"/>
                </a:lnTo>
                <a:lnTo>
                  <a:pt x="512267" y="9821"/>
                </a:lnTo>
                <a:lnTo>
                  <a:pt x="519629" y="10762"/>
                </a:lnTo>
                <a:lnTo>
                  <a:pt x="526441" y="11390"/>
                </a:lnTo>
                <a:lnTo>
                  <a:pt x="531936" y="12761"/>
                </a:lnTo>
                <a:lnTo>
                  <a:pt x="536551" y="14627"/>
                </a:lnTo>
                <a:lnTo>
                  <a:pt x="540581" y="16824"/>
                </a:lnTo>
                <a:lnTo>
                  <a:pt x="544219" y="18288"/>
                </a:lnTo>
                <a:lnTo>
                  <a:pt x="547599" y="19265"/>
                </a:lnTo>
                <a:lnTo>
                  <a:pt x="557212" y="212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705"/>
          <p:cNvSpPr/>
          <p:nvPr/>
        </p:nvSpPr>
        <p:spPr>
          <a:xfrm>
            <a:off x="8129587" y="4346257"/>
            <a:ext cx="17146" cy="334329"/>
          </a:xfrm>
          <a:custGeom>
            <a:avLst/>
            <a:gdLst/>
            <a:ahLst/>
            <a:cxnLst/>
            <a:rect l="0" t="0" r="0" b="0"/>
            <a:pathLst>
              <a:path w="17146" h="334329">
                <a:moveTo>
                  <a:pt x="0" y="0"/>
                </a:moveTo>
                <a:lnTo>
                  <a:pt x="4551" y="13653"/>
                </a:lnTo>
                <a:lnTo>
                  <a:pt x="5892" y="19580"/>
                </a:lnTo>
                <a:lnTo>
                  <a:pt x="6785" y="25435"/>
                </a:lnTo>
                <a:lnTo>
                  <a:pt x="7382" y="31244"/>
                </a:lnTo>
                <a:lnTo>
                  <a:pt x="8730" y="37022"/>
                </a:lnTo>
                <a:lnTo>
                  <a:pt x="10583" y="42779"/>
                </a:lnTo>
                <a:lnTo>
                  <a:pt x="12771" y="48522"/>
                </a:lnTo>
                <a:lnTo>
                  <a:pt x="14229" y="55208"/>
                </a:lnTo>
                <a:lnTo>
                  <a:pt x="15201" y="62523"/>
                </a:lnTo>
                <a:lnTo>
                  <a:pt x="15849" y="70257"/>
                </a:lnTo>
                <a:lnTo>
                  <a:pt x="15329" y="87795"/>
                </a:lnTo>
                <a:lnTo>
                  <a:pt x="10189" y="182054"/>
                </a:lnTo>
                <a:lnTo>
                  <a:pt x="9292" y="214263"/>
                </a:lnTo>
                <a:lnTo>
                  <a:pt x="8614" y="296657"/>
                </a:lnTo>
                <a:lnTo>
                  <a:pt x="8601" y="309214"/>
                </a:lnTo>
                <a:lnTo>
                  <a:pt x="9544" y="317585"/>
                </a:lnTo>
                <a:lnTo>
                  <a:pt x="11125" y="323166"/>
                </a:lnTo>
                <a:lnTo>
                  <a:pt x="17145" y="3343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706"/>
          <p:cNvSpPr/>
          <p:nvPr/>
        </p:nvSpPr>
        <p:spPr>
          <a:xfrm>
            <a:off x="8266747" y="4313543"/>
            <a:ext cx="178285" cy="289890"/>
          </a:xfrm>
          <a:custGeom>
            <a:avLst/>
            <a:gdLst/>
            <a:ahLst/>
            <a:cxnLst/>
            <a:rect l="0" t="0" r="0" b="0"/>
            <a:pathLst>
              <a:path w="178285" h="289890">
                <a:moveTo>
                  <a:pt x="0" y="24142"/>
                </a:moveTo>
                <a:lnTo>
                  <a:pt x="4551" y="24142"/>
                </a:lnTo>
                <a:lnTo>
                  <a:pt x="7797" y="23189"/>
                </a:lnTo>
                <a:lnTo>
                  <a:pt x="11866" y="21602"/>
                </a:lnTo>
                <a:lnTo>
                  <a:pt x="16483" y="19591"/>
                </a:lnTo>
                <a:lnTo>
                  <a:pt x="20513" y="18250"/>
                </a:lnTo>
                <a:lnTo>
                  <a:pt x="24153" y="17356"/>
                </a:lnTo>
                <a:lnTo>
                  <a:pt x="27532" y="16761"/>
                </a:lnTo>
                <a:lnTo>
                  <a:pt x="31689" y="15411"/>
                </a:lnTo>
                <a:lnTo>
                  <a:pt x="36366" y="13559"/>
                </a:lnTo>
                <a:lnTo>
                  <a:pt x="41389" y="11371"/>
                </a:lnTo>
                <a:lnTo>
                  <a:pt x="47595" y="8960"/>
                </a:lnTo>
                <a:lnTo>
                  <a:pt x="62111" y="3742"/>
                </a:lnTo>
                <a:lnTo>
                  <a:pt x="69030" y="1969"/>
                </a:lnTo>
                <a:lnTo>
                  <a:pt x="75547" y="788"/>
                </a:lnTo>
                <a:lnTo>
                  <a:pt x="81798" y="0"/>
                </a:lnTo>
                <a:lnTo>
                  <a:pt x="88822" y="427"/>
                </a:lnTo>
                <a:lnTo>
                  <a:pt x="96362" y="1664"/>
                </a:lnTo>
                <a:lnTo>
                  <a:pt x="115342" y="5943"/>
                </a:lnTo>
                <a:lnTo>
                  <a:pt x="117853" y="9152"/>
                </a:lnTo>
                <a:lnTo>
                  <a:pt x="120479" y="14149"/>
                </a:lnTo>
                <a:lnTo>
                  <a:pt x="123181" y="20337"/>
                </a:lnTo>
                <a:lnTo>
                  <a:pt x="124984" y="26368"/>
                </a:lnTo>
                <a:lnTo>
                  <a:pt x="126185" y="32294"/>
                </a:lnTo>
                <a:lnTo>
                  <a:pt x="126985" y="38149"/>
                </a:lnTo>
                <a:lnTo>
                  <a:pt x="125615" y="43957"/>
                </a:lnTo>
                <a:lnTo>
                  <a:pt x="122795" y="49734"/>
                </a:lnTo>
                <a:lnTo>
                  <a:pt x="119011" y="55491"/>
                </a:lnTo>
                <a:lnTo>
                  <a:pt x="112678" y="64091"/>
                </a:lnTo>
                <a:lnTo>
                  <a:pt x="95482" y="86347"/>
                </a:lnTo>
                <a:lnTo>
                  <a:pt x="88419" y="97045"/>
                </a:lnTo>
                <a:lnTo>
                  <a:pt x="82759" y="107033"/>
                </a:lnTo>
                <a:lnTo>
                  <a:pt x="78032" y="116551"/>
                </a:lnTo>
                <a:lnTo>
                  <a:pt x="72978" y="123848"/>
                </a:lnTo>
                <a:lnTo>
                  <a:pt x="67701" y="129665"/>
                </a:lnTo>
                <a:lnTo>
                  <a:pt x="57712" y="138668"/>
                </a:lnTo>
                <a:lnTo>
                  <a:pt x="50098" y="145845"/>
                </a:lnTo>
                <a:lnTo>
                  <a:pt x="36117" y="159506"/>
                </a:lnTo>
                <a:lnTo>
                  <a:pt x="34556" y="160104"/>
                </a:lnTo>
                <a:lnTo>
                  <a:pt x="30280" y="160769"/>
                </a:lnTo>
                <a:lnTo>
                  <a:pt x="29712" y="159995"/>
                </a:lnTo>
                <a:lnTo>
                  <a:pt x="30286" y="158525"/>
                </a:lnTo>
                <a:lnTo>
                  <a:pt x="31620" y="156593"/>
                </a:lnTo>
                <a:lnTo>
                  <a:pt x="33464" y="155305"/>
                </a:lnTo>
                <a:lnTo>
                  <a:pt x="38050" y="153875"/>
                </a:lnTo>
                <a:lnTo>
                  <a:pt x="42512" y="151587"/>
                </a:lnTo>
                <a:lnTo>
                  <a:pt x="48344" y="148158"/>
                </a:lnTo>
                <a:lnTo>
                  <a:pt x="55090" y="143967"/>
                </a:lnTo>
                <a:lnTo>
                  <a:pt x="60539" y="141173"/>
                </a:lnTo>
                <a:lnTo>
                  <a:pt x="65125" y="139310"/>
                </a:lnTo>
                <a:lnTo>
                  <a:pt x="69134" y="138068"/>
                </a:lnTo>
                <a:lnTo>
                  <a:pt x="74664" y="137240"/>
                </a:lnTo>
                <a:lnTo>
                  <a:pt x="81209" y="136688"/>
                </a:lnTo>
                <a:lnTo>
                  <a:pt x="88429" y="136320"/>
                </a:lnTo>
                <a:lnTo>
                  <a:pt x="101532" y="135911"/>
                </a:lnTo>
                <a:lnTo>
                  <a:pt x="125466" y="135648"/>
                </a:lnTo>
                <a:lnTo>
                  <a:pt x="131269" y="136580"/>
                </a:lnTo>
                <a:lnTo>
                  <a:pt x="137043" y="138153"/>
                </a:lnTo>
                <a:lnTo>
                  <a:pt x="142797" y="140154"/>
                </a:lnTo>
                <a:lnTo>
                  <a:pt x="147586" y="142441"/>
                </a:lnTo>
                <a:lnTo>
                  <a:pt x="151731" y="144918"/>
                </a:lnTo>
                <a:lnTo>
                  <a:pt x="155445" y="147521"/>
                </a:lnTo>
                <a:lnTo>
                  <a:pt x="158876" y="150210"/>
                </a:lnTo>
                <a:lnTo>
                  <a:pt x="162115" y="152954"/>
                </a:lnTo>
                <a:lnTo>
                  <a:pt x="165227" y="155737"/>
                </a:lnTo>
                <a:lnTo>
                  <a:pt x="168253" y="159497"/>
                </a:lnTo>
                <a:lnTo>
                  <a:pt x="171224" y="163908"/>
                </a:lnTo>
                <a:lnTo>
                  <a:pt x="174157" y="168754"/>
                </a:lnTo>
                <a:lnTo>
                  <a:pt x="176112" y="173890"/>
                </a:lnTo>
                <a:lnTo>
                  <a:pt x="177416" y="179219"/>
                </a:lnTo>
                <a:lnTo>
                  <a:pt x="178284" y="184677"/>
                </a:lnTo>
                <a:lnTo>
                  <a:pt x="177911" y="190220"/>
                </a:lnTo>
                <a:lnTo>
                  <a:pt x="176711" y="195821"/>
                </a:lnTo>
                <a:lnTo>
                  <a:pt x="174957" y="201459"/>
                </a:lnTo>
                <a:lnTo>
                  <a:pt x="170469" y="210264"/>
                </a:lnTo>
                <a:lnTo>
                  <a:pt x="165299" y="218305"/>
                </a:lnTo>
                <a:lnTo>
                  <a:pt x="162587" y="223117"/>
                </a:lnTo>
                <a:lnTo>
                  <a:pt x="159826" y="228229"/>
                </a:lnTo>
                <a:lnTo>
                  <a:pt x="155128" y="233543"/>
                </a:lnTo>
                <a:lnTo>
                  <a:pt x="149139" y="238990"/>
                </a:lnTo>
                <a:lnTo>
                  <a:pt x="142289" y="244526"/>
                </a:lnTo>
                <a:lnTo>
                  <a:pt x="136769" y="249170"/>
                </a:lnTo>
                <a:lnTo>
                  <a:pt x="132137" y="253218"/>
                </a:lnTo>
                <a:lnTo>
                  <a:pt x="128097" y="256869"/>
                </a:lnTo>
                <a:lnTo>
                  <a:pt x="123498" y="260256"/>
                </a:lnTo>
                <a:lnTo>
                  <a:pt x="118527" y="263466"/>
                </a:lnTo>
                <a:lnTo>
                  <a:pt x="113308" y="266559"/>
                </a:lnTo>
                <a:lnTo>
                  <a:pt x="107923" y="268621"/>
                </a:lnTo>
                <a:lnTo>
                  <a:pt x="102429" y="269995"/>
                </a:lnTo>
                <a:lnTo>
                  <a:pt x="96861" y="270911"/>
                </a:lnTo>
                <a:lnTo>
                  <a:pt x="91244" y="272475"/>
                </a:lnTo>
                <a:lnTo>
                  <a:pt x="85594" y="274470"/>
                </a:lnTo>
                <a:lnTo>
                  <a:pt x="79924" y="276752"/>
                </a:lnTo>
                <a:lnTo>
                  <a:pt x="66001" y="281828"/>
                </a:lnTo>
                <a:lnTo>
                  <a:pt x="58289" y="284515"/>
                </a:lnTo>
                <a:lnTo>
                  <a:pt x="52194" y="286306"/>
                </a:lnTo>
                <a:lnTo>
                  <a:pt x="47179" y="287500"/>
                </a:lnTo>
                <a:lnTo>
                  <a:pt x="42882" y="288297"/>
                </a:lnTo>
                <a:lnTo>
                  <a:pt x="37160" y="288828"/>
                </a:lnTo>
                <a:lnTo>
                  <a:pt x="30489" y="289181"/>
                </a:lnTo>
                <a:lnTo>
                  <a:pt x="8572" y="2898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707"/>
          <p:cNvSpPr/>
          <p:nvPr/>
        </p:nvSpPr>
        <p:spPr>
          <a:xfrm>
            <a:off x="7829550" y="4191952"/>
            <a:ext cx="197168" cy="34291"/>
          </a:xfrm>
          <a:custGeom>
            <a:avLst/>
            <a:gdLst/>
            <a:ahLst/>
            <a:cxnLst/>
            <a:rect l="0" t="0" r="0" b="0"/>
            <a:pathLst>
              <a:path w="197168" h="34291">
                <a:moveTo>
                  <a:pt x="0" y="34290"/>
                </a:moveTo>
                <a:lnTo>
                  <a:pt x="9101" y="29739"/>
                </a:lnTo>
                <a:lnTo>
                  <a:pt x="13687" y="28399"/>
                </a:lnTo>
                <a:lnTo>
                  <a:pt x="18650" y="27505"/>
                </a:lnTo>
                <a:lnTo>
                  <a:pt x="23862" y="26909"/>
                </a:lnTo>
                <a:lnTo>
                  <a:pt x="29243" y="25559"/>
                </a:lnTo>
                <a:lnTo>
                  <a:pt x="34735" y="23707"/>
                </a:lnTo>
                <a:lnTo>
                  <a:pt x="40302" y="21520"/>
                </a:lnTo>
                <a:lnTo>
                  <a:pt x="45918" y="20061"/>
                </a:lnTo>
                <a:lnTo>
                  <a:pt x="51566" y="19089"/>
                </a:lnTo>
                <a:lnTo>
                  <a:pt x="57238" y="18441"/>
                </a:lnTo>
                <a:lnTo>
                  <a:pt x="62924" y="17057"/>
                </a:lnTo>
                <a:lnTo>
                  <a:pt x="68619" y="15181"/>
                </a:lnTo>
                <a:lnTo>
                  <a:pt x="74321" y="12979"/>
                </a:lnTo>
                <a:lnTo>
                  <a:pt x="80026" y="11510"/>
                </a:lnTo>
                <a:lnTo>
                  <a:pt x="85736" y="10531"/>
                </a:lnTo>
                <a:lnTo>
                  <a:pt x="91447" y="9878"/>
                </a:lnTo>
                <a:lnTo>
                  <a:pt x="97160" y="8490"/>
                </a:lnTo>
                <a:lnTo>
                  <a:pt x="102874" y="6613"/>
                </a:lnTo>
                <a:lnTo>
                  <a:pt x="108587" y="4408"/>
                </a:lnTo>
                <a:lnTo>
                  <a:pt x="114301" y="2939"/>
                </a:lnTo>
                <a:lnTo>
                  <a:pt x="120015" y="1960"/>
                </a:lnTo>
                <a:lnTo>
                  <a:pt x="125731" y="1306"/>
                </a:lnTo>
                <a:lnTo>
                  <a:pt x="131445" y="871"/>
                </a:lnTo>
                <a:lnTo>
                  <a:pt x="137159" y="581"/>
                </a:lnTo>
                <a:lnTo>
                  <a:pt x="148590" y="258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708"/>
          <p:cNvSpPr/>
          <p:nvPr/>
        </p:nvSpPr>
        <p:spPr>
          <a:xfrm>
            <a:off x="7846694" y="4260532"/>
            <a:ext cx="128589" cy="34291"/>
          </a:xfrm>
          <a:custGeom>
            <a:avLst/>
            <a:gdLst/>
            <a:ahLst/>
            <a:cxnLst/>
            <a:rect l="0" t="0" r="0" b="0"/>
            <a:pathLst>
              <a:path w="128589" h="34291">
                <a:moveTo>
                  <a:pt x="0" y="34290"/>
                </a:moveTo>
                <a:lnTo>
                  <a:pt x="4552" y="29739"/>
                </a:lnTo>
                <a:lnTo>
                  <a:pt x="6845" y="28399"/>
                </a:lnTo>
                <a:lnTo>
                  <a:pt x="9326" y="27505"/>
                </a:lnTo>
                <a:lnTo>
                  <a:pt x="11932" y="26909"/>
                </a:lnTo>
                <a:lnTo>
                  <a:pt x="15574" y="26512"/>
                </a:lnTo>
                <a:lnTo>
                  <a:pt x="19908" y="26247"/>
                </a:lnTo>
                <a:lnTo>
                  <a:pt x="24702" y="26071"/>
                </a:lnTo>
                <a:lnTo>
                  <a:pt x="33614" y="24048"/>
                </a:lnTo>
                <a:lnTo>
                  <a:pt x="45269" y="20795"/>
                </a:lnTo>
                <a:lnTo>
                  <a:pt x="58755" y="16721"/>
                </a:lnTo>
                <a:lnTo>
                  <a:pt x="70602" y="14005"/>
                </a:lnTo>
                <a:lnTo>
                  <a:pt x="81359" y="12194"/>
                </a:lnTo>
                <a:lnTo>
                  <a:pt x="91387" y="10987"/>
                </a:lnTo>
                <a:lnTo>
                  <a:pt x="99025" y="9229"/>
                </a:lnTo>
                <a:lnTo>
                  <a:pt x="105069" y="7105"/>
                </a:lnTo>
                <a:lnTo>
                  <a:pt x="110052" y="4737"/>
                </a:lnTo>
                <a:lnTo>
                  <a:pt x="114325" y="3158"/>
                </a:lnTo>
                <a:lnTo>
                  <a:pt x="118126" y="2105"/>
                </a:lnTo>
                <a:lnTo>
                  <a:pt x="12858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2638425"/>
            <a:ext cx="487680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664"/>
          <p:cNvSpPr/>
          <p:nvPr/>
        </p:nvSpPr>
        <p:spPr>
          <a:xfrm>
            <a:off x="5060632" y="4749165"/>
            <a:ext cx="1363028" cy="94298"/>
          </a:xfrm>
          <a:custGeom>
            <a:avLst/>
            <a:gdLst/>
            <a:ahLst/>
            <a:cxnLst/>
            <a:rect l="0" t="0" r="0" b="0"/>
            <a:pathLst>
              <a:path w="1363028" h="94298">
                <a:moveTo>
                  <a:pt x="0" y="94297"/>
                </a:moveTo>
                <a:lnTo>
                  <a:pt x="19313" y="94297"/>
                </a:lnTo>
                <a:lnTo>
                  <a:pt x="28115" y="92392"/>
                </a:lnTo>
                <a:lnTo>
                  <a:pt x="55676" y="85196"/>
                </a:lnTo>
                <a:lnTo>
                  <a:pt x="68550" y="82514"/>
                </a:lnTo>
                <a:lnTo>
                  <a:pt x="79990" y="80727"/>
                </a:lnTo>
                <a:lnTo>
                  <a:pt x="118882" y="77858"/>
                </a:lnTo>
                <a:lnTo>
                  <a:pt x="136656" y="74926"/>
                </a:lnTo>
                <a:lnTo>
                  <a:pt x="145397" y="72810"/>
                </a:lnTo>
                <a:lnTo>
                  <a:pt x="162729" y="70460"/>
                </a:lnTo>
                <a:lnTo>
                  <a:pt x="210483" y="67875"/>
                </a:lnTo>
                <a:lnTo>
                  <a:pt x="245630" y="64139"/>
                </a:lnTo>
                <a:lnTo>
                  <a:pt x="261862" y="61809"/>
                </a:lnTo>
                <a:lnTo>
                  <a:pt x="276492" y="59303"/>
                </a:lnTo>
                <a:lnTo>
                  <a:pt x="290055" y="56680"/>
                </a:lnTo>
                <a:lnTo>
                  <a:pt x="315286" y="51226"/>
                </a:lnTo>
                <a:lnTo>
                  <a:pt x="327348" y="48438"/>
                </a:lnTo>
                <a:lnTo>
                  <a:pt x="343962" y="45627"/>
                </a:lnTo>
                <a:lnTo>
                  <a:pt x="385282" y="39963"/>
                </a:lnTo>
                <a:lnTo>
                  <a:pt x="465842" y="31420"/>
                </a:lnTo>
                <a:lnTo>
                  <a:pt x="489631" y="29519"/>
                </a:lnTo>
                <a:lnTo>
                  <a:pt x="551582" y="25891"/>
                </a:lnTo>
                <a:lnTo>
                  <a:pt x="628040" y="20159"/>
                </a:lnTo>
                <a:lnTo>
                  <a:pt x="764954" y="12991"/>
                </a:lnTo>
                <a:lnTo>
                  <a:pt x="804291" y="12471"/>
                </a:lnTo>
                <a:lnTo>
                  <a:pt x="844805" y="13076"/>
                </a:lnTo>
                <a:lnTo>
                  <a:pt x="922203" y="15336"/>
                </a:lnTo>
                <a:lnTo>
                  <a:pt x="1027308" y="16609"/>
                </a:lnTo>
                <a:lnTo>
                  <a:pt x="1223932" y="17075"/>
                </a:lnTo>
                <a:lnTo>
                  <a:pt x="1264060" y="14574"/>
                </a:lnTo>
                <a:lnTo>
                  <a:pt x="1297135" y="11240"/>
                </a:lnTo>
                <a:lnTo>
                  <a:pt x="1336194" y="8923"/>
                </a:lnTo>
                <a:lnTo>
                  <a:pt x="1340376" y="7854"/>
                </a:lnTo>
                <a:lnTo>
                  <a:pt x="1344116" y="6188"/>
                </a:lnTo>
                <a:lnTo>
                  <a:pt x="136302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665"/>
          <p:cNvSpPr/>
          <p:nvPr/>
        </p:nvSpPr>
        <p:spPr>
          <a:xfrm>
            <a:off x="5326379" y="4963477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66"/>
          <p:cNvSpPr/>
          <p:nvPr/>
        </p:nvSpPr>
        <p:spPr>
          <a:xfrm>
            <a:off x="5334952" y="4900845"/>
            <a:ext cx="359557" cy="551266"/>
          </a:xfrm>
          <a:custGeom>
            <a:avLst/>
            <a:gdLst/>
            <a:ahLst/>
            <a:cxnLst/>
            <a:rect l="0" t="0" r="0" b="0"/>
            <a:pathLst>
              <a:path w="359557" h="551266">
                <a:moveTo>
                  <a:pt x="0" y="62632"/>
                </a:moveTo>
                <a:lnTo>
                  <a:pt x="104669" y="39878"/>
                </a:lnTo>
                <a:lnTo>
                  <a:pt x="201777" y="16007"/>
                </a:lnTo>
                <a:lnTo>
                  <a:pt x="251676" y="2973"/>
                </a:lnTo>
                <a:lnTo>
                  <a:pt x="289704" y="0"/>
                </a:lnTo>
                <a:lnTo>
                  <a:pt x="319819" y="3732"/>
                </a:lnTo>
                <a:lnTo>
                  <a:pt x="344657" y="11935"/>
                </a:lnTo>
                <a:lnTo>
                  <a:pt x="356454" y="38359"/>
                </a:lnTo>
                <a:lnTo>
                  <a:pt x="359556" y="76930"/>
                </a:lnTo>
                <a:lnTo>
                  <a:pt x="356862" y="123599"/>
                </a:lnTo>
                <a:lnTo>
                  <a:pt x="346248" y="238954"/>
                </a:lnTo>
                <a:lnTo>
                  <a:pt x="329287" y="407293"/>
                </a:lnTo>
                <a:lnTo>
                  <a:pt x="291465" y="5512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67"/>
          <p:cNvSpPr/>
          <p:nvPr/>
        </p:nvSpPr>
        <p:spPr>
          <a:xfrm>
            <a:off x="4246245" y="1972028"/>
            <a:ext cx="300038" cy="246983"/>
          </a:xfrm>
          <a:custGeom>
            <a:avLst/>
            <a:gdLst/>
            <a:ahLst/>
            <a:cxnLst/>
            <a:rect l="0" t="0" r="0" b="0"/>
            <a:pathLst>
              <a:path w="300038" h="246983">
                <a:moveTo>
                  <a:pt x="300037" y="8219"/>
                </a:moveTo>
                <a:lnTo>
                  <a:pt x="281834" y="3668"/>
                </a:lnTo>
                <a:lnTo>
                  <a:pt x="275519" y="2328"/>
                </a:lnTo>
                <a:lnTo>
                  <a:pt x="270357" y="1434"/>
                </a:lnTo>
                <a:lnTo>
                  <a:pt x="261128" y="441"/>
                </a:lnTo>
                <a:lnTo>
                  <a:pt x="256000" y="176"/>
                </a:lnTo>
                <a:lnTo>
                  <a:pt x="250677" y="0"/>
                </a:lnTo>
                <a:lnTo>
                  <a:pt x="244270" y="834"/>
                </a:lnTo>
                <a:lnTo>
                  <a:pt x="237142" y="2343"/>
                </a:lnTo>
                <a:lnTo>
                  <a:pt x="229532" y="4302"/>
                </a:lnTo>
                <a:lnTo>
                  <a:pt x="222554" y="5608"/>
                </a:lnTo>
                <a:lnTo>
                  <a:pt x="215996" y="6478"/>
                </a:lnTo>
                <a:lnTo>
                  <a:pt x="209720" y="7058"/>
                </a:lnTo>
                <a:lnTo>
                  <a:pt x="199821" y="9350"/>
                </a:lnTo>
                <a:lnTo>
                  <a:pt x="187506" y="12783"/>
                </a:lnTo>
                <a:lnTo>
                  <a:pt x="173582" y="16977"/>
                </a:lnTo>
                <a:lnTo>
                  <a:pt x="161441" y="19773"/>
                </a:lnTo>
                <a:lnTo>
                  <a:pt x="150490" y="21636"/>
                </a:lnTo>
                <a:lnTo>
                  <a:pt x="140331" y="22879"/>
                </a:lnTo>
                <a:lnTo>
                  <a:pt x="130701" y="25612"/>
                </a:lnTo>
                <a:lnTo>
                  <a:pt x="121424" y="29340"/>
                </a:lnTo>
                <a:lnTo>
                  <a:pt x="112382" y="33729"/>
                </a:lnTo>
                <a:lnTo>
                  <a:pt x="104449" y="36656"/>
                </a:lnTo>
                <a:lnTo>
                  <a:pt x="97255" y="38607"/>
                </a:lnTo>
                <a:lnTo>
                  <a:pt x="90554" y="39908"/>
                </a:lnTo>
                <a:lnTo>
                  <a:pt x="85134" y="41727"/>
                </a:lnTo>
                <a:lnTo>
                  <a:pt x="76572" y="46289"/>
                </a:lnTo>
                <a:lnTo>
                  <a:pt x="69206" y="51087"/>
                </a:lnTo>
                <a:lnTo>
                  <a:pt x="61407" y="58338"/>
                </a:lnTo>
                <a:lnTo>
                  <a:pt x="61893" y="59729"/>
                </a:lnTo>
                <a:lnTo>
                  <a:pt x="67511" y="66919"/>
                </a:lnTo>
                <a:lnTo>
                  <a:pt x="68820" y="67355"/>
                </a:lnTo>
                <a:lnTo>
                  <a:pt x="72814" y="67839"/>
                </a:lnTo>
                <a:lnTo>
                  <a:pt x="77117" y="69873"/>
                </a:lnTo>
                <a:lnTo>
                  <a:pt x="82844" y="73134"/>
                </a:lnTo>
                <a:lnTo>
                  <a:pt x="89519" y="77213"/>
                </a:lnTo>
                <a:lnTo>
                  <a:pt x="94922" y="79933"/>
                </a:lnTo>
                <a:lnTo>
                  <a:pt x="108029" y="84713"/>
                </a:lnTo>
                <a:lnTo>
                  <a:pt x="112976" y="86837"/>
                </a:lnTo>
                <a:lnTo>
                  <a:pt x="118180" y="89206"/>
                </a:lnTo>
                <a:lnTo>
                  <a:pt x="124506" y="92690"/>
                </a:lnTo>
                <a:lnTo>
                  <a:pt x="131582" y="96918"/>
                </a:lnTo>
                <a:lnTo>
                  <a:pt x="139156" y="101642"/>
                </a:lnTo>
                <a:lnTo>
                  <a:pt x="146110" y="105743"/>
                </a:lnTo>
                <a:lnTo>
                  <a:pt x="152652" y="109430"/>
                </a:lnTo>
                <a:lnTo>
                  <a:pt x="158918" y="112841"/>
                </a:lnTo>
                <a:lnTo>
                  <a:pt x="164047" y="116067"/>
                </a:lnTo>
                <a:lnTo>
                  <a:pt x="172287" y="122192"/>
                </a:lnTo>
                <a:lnTo>
                  <a:pt x="179125" y="128088"/>
                </a:lnTo>
                <a:lnTo>
                  <a:pt x="185338" y="133884"/>
                </a:lnTo>
                <a:lnTo>
                  <a:pt x="191274" y="139635"/>
                </a:lnTo>
                <a:lnTo>
                  <a:pt x="199628" y="145366"/>
                </a:lnTo>
                <a:lnTo>
                  <a:pt x="208739" y="151088"/>
                </a:lnTo>
                <a:lnTo>
                  <a:pt x="215962" y="156806"/>
                </a:lnTo>
                <a:lnTo>
                  <a:pt x="222348" y="162523"/>
                </a:lnTo>
                <a:lnTo>
                  <a:pt x="228361" y="168239"/>
                </a:lnTo>
                <a:lnTo>
                  <a:pt x="234209" y="173954"/>
                </a:lnTo>
                <a:lnTo>
                  <a:pt x="236149" y="176811"/>
                </a:lnTo>
                <a:lnTo>
                  <a:pt x="238304" y="182526"/>
                </a:lnTo>
                <a:lnTo>
                  <a:pt x="239832" y="186337"/>
                </a:lnTo>
                <a:lnTo>
                  <a:pt x="241803" y="190782"/>
                </a:lnTo>
                <a:lnTo>
                  <a:pt x="244069" y="195650"/>
                </a:lnTo>
                <a:lnTo>
                  <a:pt x="244628" y="199848"/>
                </a:lnTo>
                <a:lnTo>
                  <a:pt x="244047" y="203599"/>
                </a:lnTo>
                <a:lnTo>
                  <a:pt x="240863" y="210307"/>
                </a:lnTo>
                <a:lnTo>
                  <a:pt x="236272" y="216463"/>
                </a:lnTo>
                <a:lnTo>
                  <a:pt x="230857" y="220391"/>
                </a:lnTo>
                <a:lnTo>
                  <a:pt x="223437" y="224915"/>
                </a:lnTo>
                <a:lnTo>
                  <a:pt x="214680" y="229835"/>
                </a:lnTo>
                <a:lnTo>
                  <a:pt x="205985" y="233116"/>
                </a:lnTo>
                <a:lnTo>
                  <a:pt x="197331" y="235303"/>
                </a:lnTo>
                <a:lnTo>
                  <a:pt x="188704" y="236761"/>
                </a:lnTo>
                <a:lnTo>
                  <a:pt x="180095" y="237733"/>
                </a:lnTo>
                <a:lnTo>
                  <a:pt x="171498" y="238381"/>
                </a:lnTo>
                <a:lnTo>
                  <a:pt x="162909" y="238813"/>
                </a:lnTo>
                <a:lnTo>
                  <a:pt x="153374" y="240053"/>
                </a:lnTo>
                <a:lnTo>
                  <a:pt x="143206" y="241832"/>
                </a:lnTo>
                <a:lnTo>
                  <a:pt x="132618" y="243972"/>
                </a:lnTo>
                <a:lnTo>
                  <a:pt x="118892" y="245397"/>
                </a:lnTo>
                <a:lnTo>
                  <a:pt x="103074" y="246348"/>
                </a:lnTo>
                <a:lnTo>
                  <a:pt x="85861" y="246982"/>
                </a:lnTo>
                <a:lnTo>
                  <a:pt x="71528" y="246452"/>
                </a:lnTo>
                <a:lnTo>
                  <a:pt x="59115" y="245146"/>
                </a:lnTo>
                <a:lnTo>
                  <a:pt x="47982" y="243323"/>
                </a:lnTo>
                <a:lnTo>
                  <a:pt x="39608" y="241155"/>
                </a:lnTo>
                <a:lnTo>
                  <a:pt x="33073" y="238757"/>
                </a:lnTo>
                <a:lnTo>
                  <a:pt x="27763" y="236206"/>
                </a:lnTo>
                <a:lnTo>
                  <a:pt x="19324" y="233372"/>
                </a:lnTo>
                <a:lnTo>
                  <a:pt x="15740" y="232616"/>
                </a:lnTo>
                <a:lnTo>
                  <a:pt x="12398" y="230207"/>
                </a:lnTo>
                <a:lnTo>
                  <a:pt x="9218" y="226696"/>
                </a:lnTo>
                <a:lnTo>
                  <a:pt x="0" y="2139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68"/>
          <p:cNvSpPr/>
          <p:nvPr/>
        </p:nvSpPr>
        <p:spPr>
          <a:xfrm>
            <a:off x="4901673" y="1988820"/>
            <a:ext cx="218001" cy="274320"/>
          </a:xfrm>
          <a:custGeom>
            <a:avLst/>
            <a:gdLst/>
            <a:ahLst/>
            <a:cxnLst/>
            <a:rect l="0" t="0" r="0" b="0"/>
            <a:pathLst>
              <a:path w="218001" h="274320">
                <a:moveTo>
                  <a:pt x="47517" y="0"/>
                </a:moveTo>
                <a:lnTo>
                  <a:pt x="47517" y="11931"/>
                </a:lnTo>
                <a:lnTo>
                  <a:pt x="46564" y="14622"/>
                </a:lnTo>
                <a:lnTo>
                  <a:pt x="42966" y="20151"/>
                </a:lnTo>
                <a:lnTo>
                  <a:pt x="38192" y="28323"/>
                </a:lnTo>
                <a:lnTo>
                  <a:pt x="35585" y="33169"/>
                </a:lnTo>
                <a:lnTo>
                  <a:pt x="31942" y="39258"/>
                </a:lnTo>
                <a:lnTo>
                  <a:pt x="22815" y="53643"/>
                </a:lnTo>
                <a:lnTo>
                  <a:pt x="19619" y="60527"/>
                </a:lnTo>
                <a:lnTo>
                  <a:pt x="17487" y="67021"/>
                </a:lnTo>
                <a:lnTo>
                  <a:pt x="16067" y="73256"/>
                </a:lnTo>
                <a:lnTo>
                  <a:pt x="14168" y="79317"/>
                </a:lnTo>
                <a:lnTo>
                  <a:pt x="11949" y="85263"/>
                </a:lnTo>
                <a:lnTo>
                  <a:pt x="9517" y="91132"/>
                </a:lnTo>
                <a:lnTo>
                  <a:pt x="7896" y="96949"/>
                </a:lnTo>
                <a:lnTo>
                  <a:pt x="6815" y="102733"/>
                </a:lnTo>
                <a:lnTo>
                  <a:pt x="6095" y="108493"/>
                </a:lnTo>
                <a:lnTo>
                  <a:pt x="4662" y="116144"/>
                </a:lnTo>
                <a:lnTo>
                  <a:pt x="530" y="134804"/>
                </a:lnTo>
                <a:lnTo>
                  <a:pt x="0" y="146067"/>
                </a:lnTo>
                <a:lnTo>
                  <a:pt x="599" y="158338"/>
                </a:lnTo>
                <a:lnTo>
                  <a:pt x="1950" y="171281"/>
                </a:lnTo>
                <a:lnTo>
                  <a:pt x="3804" y="180862"/>
                </a:lnTo>
                <a:lnTo>
                  <a:pt x="5992" y="188202"/>
                </a:lnTo>
                <a:lnTo>
                  <a:pt x="8404" y="194048"/>
                </a:lnTo>
                <a:lnTo>
                  <a:pt x="10964" y="198898"/>
                </a:lnTo>
                <a:lnTo>
                  <a:pt x="16348" y="206826"/>
                </a:lnTo>
                <a:lnTo>
                  <a:pt x="21917" y="213525"/>
                </a:lnTo>
                <a:lnTo>
                  <a:pt x="24735" y="216645"/>
                </a:lnTo>
                <a:lnTo>
                  <a:pt x="28519" y="218725"/>
                </a:lnTo>
                <a:lnTo>
                  <a:pt x="32946" y="220112"/>
                </a:lnTo>
                <a:lnTo>
                  <a:pt x="37803" y="221036"/>
                </a:lnTo>
                <a:lnTo>
                  <a:pt x="42946" y="222604"/>
                </a:lnTo>
                <a:lnTo>
                  <a:pt x="48279" y="224603"/>
                </a:lnTo>
                <a:lnTo>
                  <a:pt x="53740" y="226887"/>
                </a:lnTo>
                <a:lnTo>
                  <a:pt x="60238" y="228411"/>
                </a:lnTo>
                <a:lnTo>
                  <a:pt x="67428" y="229426"/>
                </a:lnTo>
                <a:lnTo>
                  <a:pt x="75078" y="230103"/>
                </a:lnTo>
                <a:lnTo>
                  <a:pt x="82083" y="229602"/>
                </a:lnTo>
                <a:lnTo>
                  <a:pt x="88659" y="228315"/>
                </a:lnTo>
                <a:lnTo>
                  <a:pt x="94947" y="226505"/>
                </a:lnTo>
                <a:lnTo>
                  <a:pt x="101997" y="225298"/>
                </a:lnTo>
                <a:lnTo>
                  <a:pt x="109554" y="224494"/>
                </a:lnTo>
                <a:lnTo>
                  <a:pt x="117450" y="223957"/>
                </a:lnTo>
                <a:lnTo>
                  <a:pt x="124619" y="223600"/>
                </a:lnTo>
                <a:lnTo>
                  <a:pt x="137664" y="223202"/>
                </a:lnTo>
                <a:lnTo>
                  <a:pt x="143810" y="222144"/>
                </a:lnTo>
                <a:lnTo>
                  <a:pt x="149812" y="220486"/>
                </a:lnTo>
                <a:lnTo>
                  <a:pt x="155719" y="218428"/>
                </a:lnTo>
                <a:lnTo>
                  <a:pt x="164419" y="214199"/>
                </a:lnTo>
                <a:lnTo>
                  <a:pt x="174981" y="208521"/>
                </a:lnTo>
                <a:lnTo>
                  <a:pt x="186786" y="201879"/>
                </a:lnTo>
                <a:lnTo>
                  <a:pt x="195608" y="195546"/>
                </a:lnTo>
                <a:lnTo>
                  <a:pt x="202442" y="189419"/>
                </a:lnTo>
                <a:lnTo>
                  <a:pt x="215702" y="174999"/>
                </a:lnTo>
                <a:lnTo>
                  <a:pt x="216790" y="172863"/>
                </a:lnTo>
                <a:lnTo>
                  <a:pt x="218000" y="167950"/>
                </a:lnTo>
                <a:lnTo>
                  <a:pt x="217369" y="165307"/>
                </a:lnTo>
                <a:lnTo>
                  <a:pt x="214129" y="159830"/>
                </a:lnTo>
                <a:lnTo>
                  <a:pt x="211932" y="157988"/>
                </a:lnTo>
                <a:lnTo>
                  <a:pt x="209515" y="156760"/>
                </a:lnTo>
                <a:lnTo>
                  <a:pt x="206950" y="155941"/>
                </a:lnTo>
                <a:lnTo>
                  <a:pt x="203336" y="155396"/>
                </a:lnTo>
                <a:lnTo>
                  <a:pt x="199021" y="155032"/>
                </a:lnTo>
                <a:lnTo>
                  <a:pt x="190099" y="154628"/>
                </a:lnTo>
                <a:lnTo>
                  <a:pt x="182959" y="154448"/>
                </a:lnTo>
                <a:lnTo>
                  <a:pt x="178769" y="155353"/>
                </a:lnTo>
                <a:lnTo>
                  <a:pt x="174071" y="156908"/>
                </a:lnTo>
                <a:lnTo>
                  <a:pt x="169034" y="158898"/>
                </a:lnTo>
                <a:lnTo>
                  <a:pt x="163770" y="160224"/>
                </a:lnTo>
                <a:lnTo>
                  <a:pt x="158357" y="161109"/>
                </a:lnTo>
                <a:lnTo>
                  <a:pt x="152842" y="161698"/>
                </a:lnTo>
                <a:lnTo>
                  <a:pt x="147261" y="163044"/>
                </a:lnTo>
                <a:lnTo>
                  <a:pt x="141636" y="164893"/>
                </a:lnTo>
                <a:lnTo>
                  <a:pt x="135980" y="167079"/>
                </a:lnTo>
                <a:lnTo>
                  <a:pt x="131257" y="169488"/>
                </a:lnTo>
                <a:lnTo>
                  <a:pt x="127156" y="172047"/>
                </a:lnTo>
                <a:lnTo>
                  <a:pt x="123470" y="174705"/>
                </a:lnTo>
                <a:lnTo>
                  <a:pt x="119107" y="177430"/>
                </a:lnTo>
                <a:lnTo>
                  <a:pt x="114294" y="180199"/>
                </a:lnTo>
                <a:lnTo>
                  <a:pt x="109180" y="182998"/>
                </a:lnTo>
                <a:lnTo>
                  <a:pt x="104818" y="186768"/>
                </a:lnTo>
                <a:lnTo>
                  <a:pt x="100958" y="191187"/>
                </a:lnTo>
                <a:lnTo>
                  <a:pt x="97431" y="196038"/>
                </a:lnTo>
                <a:lnTo>
                  <a:pt x="93175" y="200224"/>
                </a:lnTo>
                <a:lnTo>
                  <a:pt x="88434" y="203968"/>
                </a:lnTo>
                <a:lnTo>
                  <a:pt x="83367" y="207416"/>
                </a:lnTo>
                <a:lnTo>
                  <a:pt x="79037" y="210667"/>
                </a:lnTo>
                <a:lnTo>
                  <a:pt x="75198" y="213787"/>
                </a:lnTo>
                <a:lnTo>
                  <a:pt x="71686" y="216820"/>
                </a:lnTo>
                <a:lnTo>
                  <a:pt x="69344" y="219794"/>
                </a:lnTo>
                <a:lnTo>
                  <a:pt x="66743" y="225638"/>
                </a:lnTo>
                <a:lnTo>
                  <a:pt x="65586" y="233951"/>
                </a:lnTo>
                <a:lnTo>
                  <a:pt x="65278" y="238835"/>
                </a:lnTo>
                <a:lnTo>
                  <a:pt x="66025" y="243043"/>
                </a:lnTo>
                <a:lnTo>
                  <a:pt x="69395" y="250259"/>
                </a:lnTo>
                <a:lnTo>
                  <a:pt x="74068" y="256641"/>
                </a:lnTo>
                <a:lnTo>
                  <a:pt x="76647" y="259676"/>
                </a:lnTo>
                <a:lnTo>
                  <a:pt x="79320" y="261700"/>
                </a:lnTo>
                <a:lnTo>
                  <a:pt x="84829" y="263948"/>
                </a:lnTo>
                <a:lnTo>
                  <a:pt x="86679" y="265500"/>
                </a:lnTo>
                <a:lnTo>
                  <a:pt x="87913" y="267488"/>
                </a:lnTo>
                <a:lnTo>
                  <a:pt x="90379" y="27431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69"/>
          <p:cNvSpPr/>
          <p:nvPr/>
        </p:nvSpPr>
        <p:spPr>
          <a:xfrm>
            <a:off x="5532120" y="2014899"/>
            <a:ext cx="179123" cy="265387"/>
          </a:xfrm>
          <a:custGeom>
            <a:avLst/>
            <a:gdLst/>
            <a:ahLst/>
            <a:cxnLst/>
            <a:rect l="0" t="0" r="0" b="0"/>
            <a:pathLst>
              <a:path w="179123" h="265387">
                <a:moveTo>
                  <a:pt x="0" y="16783"/>
                </a:moveTo>
                <a:lnTo>
                  <a:pt x="4550" y="12232"/>
                </a:lnTo>
                <a:lnTo>
                  <a:pt x="7796" y="10892"/>
                </a:lnTo>
                <a:lnTo>
                  <a:pt x="11865" y="9998"/>
                </a:lnTo>
                <a:lnTo>
                  <a:pt x="16482" y="9402"/>
                </a:lnTo>
                <a:lnTo>
                  <a:pt x="20513" y="9005"/>
                </a:lnTo>
                <a:lnTo>
                  <a:pt x="24152" y="8740"/>
                </a:lnTo>
                <a:lnTo>
                  <a:pt x="27532" y="8564"/>
                </a:lnTo>
                <a:lnTo>
                  <a:pt x="34547" y="7493"/>
                </a:lnTo>
                <a:lnTo>
                  <a:pt x="55042" y="3764"/>
                </a:lnTo>
                <a:lnTo>
                  <a:pt x="65269" y="2389"/>
                </a:lnTo>
                <a:lnTo>
                  <a:pt x="74945" y="1472"/>
                </a:lnTo>
                <a:lnTo>
                  <a:pt x="84253" y="861"/>
                </a:lnTo>
                <a:lnTo>
                  <a:pt x="99676" y="181"/>
                </a:lnTo>
                <a:lnTo>
                  <a:pt x="106455" y="0"/>
                </a:lnTo>
                <a:lnTo>
                  <a:pt x="112880" y="832"/>
                </a:lnTo>
                <a:lnTo>
                  <a:pt x="119069" y="2339"/>
                </a:lnTo>
                <a:lnTo>
                  <a:pt x="125099" y="4296"/>
                </a:lnTo>
                <a:lnTo>
                  <a:pt x="131024" y="6553"/>
                </a:lnTo>
                <a:lnTo>
                  <a:pt x="136879" y="9011"/>
                </a:lnTo>
                <a:lnTo>
                  <a:pt x="142687" y="11602"/>
                </a:lnTo>
                <a:lnTo>
                  <a:pt x="147513" y="14281"/>
                </a:lnTo>
                <a:lnTo>
                  <a:pt x="151681" y="17020"/>
                </a:lnTo>
                <a:lnTo>
                  <a:pt x="155413" y="19799"/>
                </a:lnTo>
                <a:lnTo>
                  <a:pt x="159806" y="26413"/>
                </a:lnTo>
                <a:lnTo>
                  <a:pt x="164640" y="35586"/>
                </a:lnTo>
                <a:lnTo>
                  <a:pt x="169768" y="46463"/>
                </a:lnTo>
                <a:lnTo>
                  <a:pt x="173186" y="55620"/>
                </a:lnTo>
                <a:lnTo>
                  <a:pt x="175464" y="63629"/>
                </a:lnTo>
                <a:lnTo>
                  <a:pt x="176984" y="70874"/>
                </a:lnTo>
                <a:lnTo>
                  <a:pt x="177996" y="77609"/>
                </a:lnTo>
                <a:lnTo>
                  <a:pt x="178672" y="84003"/>
                </a:lnTo>
                <a:lnTo>
                  <a:pt x="179122" y="90172"/>
                </a:lnTo>
                <a:lnTo>
                  <a:pt x="178469" y="96189"/>
                </a:lnTo>
                <a:lnTo>
                  <a:pt x="177082" y="102105"/>
                </a:lnTo>
                <a:lnTo>
                  <a:pt x="168011" y="129839"/>
                </a:lnTo>
                <a:lnTo>
                  <a:pt x="165347" y="136921"/>
                </a:lnTo>
                <a:lnTo>
                  <a:pt x="162619" y="143548"/>
                </a:lnTo>
                <a:lnTo>
                  <a:pt x="159848" y="149870"/>
                </a:lnTo>
                <a:lnTo>
                  <a:pt x="142294" y="195176"/>
                </a:lnTo>
                <a:lnTo>
                  <a:pt x="132139" y="222751"/>
                </a:lnTo>
                <a:lnTo>
                  <a:pt x="120014" y="26538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70"/>
          <p:cNvSpPr/>
          <p:nvPr/>
        </p:nvSpPr>
        <p:spPr>
          <a:xfrm>
            <a:off x="6132841" y="2023110"/>
            <a:ext cx="200133" cy="238672"/>
          </a:xfrm>
          <a:custGeom>
            <a:avLst/>
            <a:gdLst/>
            <a:ahLst/>
            <a:cxnLst/>
            <a:rect l="0" t="0" r="0" b="0"/>
            <a:pathLst>
              <a:path w="200133" h="238672">
                <a:moveTo>
                  <a:pt x="162231" y="0"/>
                </a:moveTo>
                <a:lnTo>
                  <a:pt x="139477" y="4550"/>
                </a:lnTo>
                <a:lnTo>
                  <a:pt x="130869" y="5891"/>
                </a:lnTo>
                <a:lnTo>
                  <a:pt x="123226" y="6785"/>
                </a:lnTo>
                <a:lnTo>
                  <a:pt x="116225" y="7380"/>
                </a:lnTo>
                <a:lnTo>
                  <a:pt x="105843" y="10635"/>
                </a:lnTo>
                <a:lnTo>
                  <a:pt x="93206" y="15663"/>
                </a:lnTo>
                <a:lnTo>
                  <a:pt x="79067" y="21872"/>
                </a:lnTo>
                <a:lnTo>
                  <a:pt x="53197" y="33850"/>
                </a:lnTo>
                <a:lnTo>
                  <a:pt x="40964" y="39712"/>
                </a:lnTo>
                <a:lnTo>
                  <a:pt x="31856" y="44572"/>
                </a:lnTo>
                <a:lnTo>
                  <a:pt x="24832" y="48765"/>
                </a:lnTo>
                <a:lnTo>
                  <a:pt x="19197" y="52512"/>
                </a:lnTo>
                <a:lnTo>
                  <a:pt x="14487" y="55963"/>
                </a:lnTo>
                <a:lnTo>
                  <a:pt x="10395" y="59216"/>
                </a:lnTo>
                <a:lnTo>
                  <a:pt x="6715" y="62337"/>
                </a:lnTo>
                <a:lnTo>
                  <a:pt x="4261" y="65371"/>
                </a:lnTo>
                <a:lnTo>
                  <a:pt x="1534" y="71281"/>
                </a:lnTo>
                <a:lnTo>
                  <a:pt x="323" y="77083"/>
                </a:lnTo>
                <a:lnTo>
                  <a:pt x="0" y="79963"/>
                </a:lnTo>
                <a:lnTo>
                  <a:pt x="737" y="82836"/>
                </a:lnTo>
                <a:lnTo>
                  <a:pt x="4096" y="88568"/>
                </a:lnTo>
                <a:lnTo>
                  <a:pt x="8764" y="94291"/>
                </a:lnTo>
                <a:lnTo>
                  <a:pt x="11342" y="97151"/>
                </a:lnTo>
                <a:lnTo>
                  <a:pt x="14013" y="99057"/>
                </a:lnTo>
                <a:lnTo>
                  <a:pt x="19522" y="101175"/>
                </a:lnTo>
                <a:lnTo>
                  <a:pt x="50732" y="111469"/>
                </a:lnTo>
                <a:lnTo>
                  <a:pt x="62181" y="114318"/>
                </a:lnTo>
                <a:lnTo>
                  <a:pt x="72671" y="116217"/>
                </a:lnTo>
                <a:lnTo>
                  <a:pt x="82522" y="117483"/>
                </a:lnTo>
                <a:lnTo>
                  <a:pt x="91946" y="119279"/>
                </a:lnTo>
                <a:lnTo>
                  <a:pt x="101087" y="121429"/>
                </a:lnTo>
                <a:lnTo>
                  <a:pt x="110038" y="123815"/>
                </a:lnTo>
                <a:lnTo>
                  <a:pt x="127605" y="129006"/>
                </a:lnTo>
                <a:lnTo>
                  <a:pt x="162165" y="140100"/>
                </a:lnTo>
                <a:lnTo>
                  <a:pt x="168854" y="142930"/>
                </a:lnTo>
                <a:lnTo>
                  <a:pt x="174267" y="145769"/>
                </a:lnTo>
                <a:lnTo>
                  <a:pt x="178827" y="148614"/>
                </a:lnTo>
                <a:lnTo>
                  <a:pt x="182820" y="152416"/>
                </a:lnTo>
                <a:lnTo>
                  <a:pt x="186435" y="156855"/>
                </a:lnTo>
                <a:lnTo>
                  <a:pt x="189797" y="161720"/>
                </a:lnTo>
                <a:lnTo>
                  <a:pt x="192991" y="165916"/>
                </a:lnTo>
                <a:lnTo>
                  <a:pt x="199080" y="173118"/>
                </a:lnTo>
                <a:lnTo>
                  <a:pt x="200132" y="176372"/>
                </a:lnTo>
                <a:lnTo>
                  <a:pt x="199880" y="179494"/>
                </a:lnTo>
                <a:lnTo>
                  <a:pt x="198761" y="182527"/>
                </a:lnTo>
                <a:lnTo>
                  <a:pt x="192634" y="200449"/>
                </a:lnTo>
                <a:lnTo>
                  <a:pt x="190119" y="206023"/>
                </a:lnTo>
                <a:lnTo>
                  <a:pt x="187491" y="210691"/>
                </a:lnTo>
                <a:lnTo>
                  <a:pt x="184786" y="214755"/>
                </a:lnTo>
                <a:lnTo>
                  <a:pt x="181077" y="218418"/>
                </a:lnTo>
                <a:lnTo>
                  <a:pt x="176701" y="221812"/>
                </a:lnTo>
                <a:lnTo>
                  <a:pt x="171877" y="225027"/>
                </a:lnTo>
                <a:lnTo>
                  <a:pt x="167709" y="227170"/>
                </a:lnTo>
                <a:lnTo>
                  <a:pt x="163978" y="228599"/>
                </a:lnTo>
                <a:lnTo>
                  <a:pt x="160538" y="229552"/>
                </a:lnTo>
                <a:lnTo>
                  <a:pt x="149096" y="233150"/>
                </a:lnTo>
                <a:lnTo>
                  <a:pt x="142044" y="235443"/>
                </a:lnTo>
                <a:lnTo>
                  <a:pt x="135438" y="236972"/>
                </a:lnTo>
                <a:lnTo>
                  <a:pt x="129129" y="237991"/>
                </a:lnTo>
                <a:lnTo>
                  <a:pt x="123019" y="238671"/>
                </a:lnTo>
                <a:lnTo>
                  <a:pt x="117039" y="238171"/>
                </a:lnTo>
                <a:lnTo>
                  <a:pt x="111148" y="236886"/>
                </a:lnTo>
                <a:lnTo>
                  <a:pt x="105316" y="235076"/>
                </a:lnTo>
                <a:lnTo>
                  <a:pt x="99523" y="233870"/>
                </a:lnTo>
                <a:lnTo>
                  <a:pt x="93756" y="233065"/>
                </a:lnTo>
                <a:lnTo>
                  <a:pt x="88006" y="232529"/>
                </a:lnTo>
                <a:lnTo>
                  <a:pt x="83220" y="231220"/>
                </a:lnTo>
                <a:lnTo>
                  <a:pt x="79077" y="229394"/>
                </a:lnTo>
                <a:lnTo>
                  <a:pt x="75363" y="227224"/>
                </a:lnTo>
                <a:lnTo>
                  <a:pt x="70981" y="224825"/>
                </a:lnTo>
                <a:lnTo>
                  <a:pt x="61033" y="219619"/>
                </a:lnTo>
                <a:lnTo>
                  <a:pt x="56666" y="215945"/>
                </a:lnTo>
                <a:lnTo>
                  <a:pt x="52802" y="211591"/>
                </a:lnTo>
                <a:lnTo>
                  <a:pt x="49273" y="206783"/>
                </a:lnTo>
                <a:lnTo>
                  <a:pt x="45969" y="199768"/>
                </a:lnTo>
                <a:lnTo>
                  <a:pt x="42813" y="191281"/>
                </a:lnTo>
                <a:lnTo>
                  <a:pt x="39756" y="181813"/>
                </a:lnTo>
                <a:lnTo>
                  <a:pt x="38671" y="173596"/>
                </a:lnTo>
                <a:lnTo>
                  <a:pt x="38900" y="166213"/>
                </a:lnTo>
                <a:lnTo>
                  <a:pt x="40006" y="159386"/>
                </a:lnTo>
                <a:lnTo>
                  <a:pt x="42648" y="151025"/>
                </a:lnTo>
                <a:lnTo>
                  <a:pt x="46314" y="141641"/>
                </a:lnTo>
                <a:lnTo>
                  <a:pt x="50663" y="131574"/>
                </a:lnTo>
                <a:lnTo>
                  <a:pt x="60575" y="110230"/>
                </a:lnTo>
                <a:lnTo>
                  <a:pt x="77910" y="74584"/>
                </a:lnTo>
                <a:lnTo>
                  <a:pt x="83157" y="66868"/>
                </a:lnTo>
                <a:lnTo>
                  <a:pt x="89513" y="58866"/>
                </a:lnTo>
                <a:lnTo>
                  <a:pt x="96607" y="50674"/>
                </a:lnTo>
                <a:lnTo>
                  <a:pt x="101336" y="44260"/>
                </a:lnTo>
                <a:lnTo>
                  <a:pt x="104490" y="39031"/>
                </a:lnTo>
                <a:lnTo>
                  <a:pt x="106592" y="34593"/>
                </a:lnTo>
                <a:lnTo>
                  <a:pt x="107993" y="30682"/>
                </a:lnTo>
                <a:lnTo>
                  <a:pt x="109551" y="23796"/>
                </a:lnTo>
                <a:lnTo>
                  <a:pt x="112783" y="17561"/>
                </a:lnTo>
                <a:lnTo>
                  <a:pt x="119368" y="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71"/>
          <p:cNvSpPr/>
          <p:nvPr/>
        </p:nvSpPr>
        <p:spPr>
          <a:xfrm>
            <a:off x="6732778" y="1997663"/>
            <a:ext cx="248095" cy="316913"/>
          </a:xfrm>
          <a:custGeom>
            <a:avLst/>
            <a:gdLst/>
            <a:ahLst/>
            <a:cxnLst/>
            <a:rect l="0" t="0" r="0" b="0"/>
            <a:pathLst>
              <a:path w="248095" h="316913">
                <a:moveTo>
                  <a:pt x="239522" y="34019"/>
                </a:moveTo>
                <a:lnTo>
                  <a:pt x="234971" y="24918"/>
                </a:lnTo>
                <a:lnTo>
                  <a:pt x="227656" y="15369"/>
                </a:lnTo>
                <a:lnTo>
                  <a:pt x="223039" y="10156"/>
                </a:lnTo>
                <a:lnTo>
                  <a:pt x="218055" y="6680"/>
                </a:lnTo>
                <a:lnTo>
                  <a:pt x="212829" y="4363"/>
                </a:lnTo>
                <a:lnTo>
                  <a:pt x="207438" y="2818"/>
                </a:lnTo>
                <a:lnTo>
                  <a:pt x="201940" y="1788"/>
                </a:lnTo>
                <a:lnTo>
                  <a:pt x="196370" y="1102"/>
                </a:lnTo>
                <a:lnTo>
                  <a:pt x="190752" y="644"/>
                </a:lnTo>
                <a:lnTo>
                  <a:pt x="184148" y="339"/>
                </a:lnTo>
                <a:lnTo>
                  <a:pt x="169191" y="0"/>
                </a:lnTo>
                <a:lnTo>
                  <a:pt x="161202" y="862"/>
                </a:lnTo>
                <a:lnTo>
                  <a:pt x="153018" y="2390"/>
                </a:lnTo>
                <a:lnTo>
                  <a:pt x="144706" y="4360"/>
                </a:lnTo>
                <a:lnTo>
                  <a:pt x="136305" y="6627"/>
                </a:lnTo>
                <a:lnTo>
                  <a:pt x="119353" y="11685"/>
                </a:lnTo>
                <a:lnTo>
                  <a:pt x="93744" y="19887"/>
                </a:lnTo>
                <a:lnTo>
                  <a:pt x="86139" y="23645"/>
                </a:lnTo>
                <a:lnTo>
                  <a:pt x="79164" y="28056"/>
                </a:lnTo>
                <a:lnTo>
                  <a:pt x="72609" y="32901"/>
                </a:lnTo>
                <a:lnTo>
                  <a:pt x="57706" y="43365"/>
                </a:lnTo>
                <a:lnTo>
                  <a:pt x="49731" y="48822"/>
                </a:lnTo>
                <a:lnTo>
                  <a:pt x="43462" y="54365"/>
                </a:lnTo>
                <a:lnTo>
                  <a:pt x="38331" y="59966"/>
                </a:lnTo>
                <a:lnTo>
                  <a:pt x="33957" y="65604"/>
                </a:lnTo>
                <a:lnTo>
                  <a:pt x="30088" y="71268"/>
                </a:lnTo>
                <a:lnTo>
                  <a:pt x="26557" y="76949"/>
                </a:lnTo>
                <a:lnTo>
                  <a:pt x="23250" y="82642"/>
                </a:lnTo>
                <a:lnTo>
                  <a:pt x="17036" y="94047"/>
                </a:lnTo>
                <a:lnTo>
                  <a:pt x="5285" y="116891"/>
                </a:lnTo>
                <a:lnTo>
                  <a:pt x="2067" y="125778"/>
                </a:lnTo>
                <a:lnTo>
                  <a:pt x="636" y="132904"/>
                </a:lnTo>
                <a:lnTo>
                  <a:pt x="0" y="139245"/>
                </a:lnTo>
                <a:lnTo>
                  <a:pt x="783" y="142270"/>
                </a:lnTo>
                <a:lnTo>
                  <a:pt x="4193" y="148170"/>
                </a:lnTo>
                <a:lnTo>
                  <a:pt x="11424" y="153968"/>
                </a:lnTo>
                <a:lnTo>
                  <a:pt x="16019" y="156848"/>
                </a:lnTo>
                <a:lnTo>
                  <a:pt x="23664" y="160047"/>
                </a:lnTo>
                <a:lnTo>
                  <a:pt x="27037" y="160900"/>
                </a:lnTo>
                <a:lnTo>
                  <a:pt x="31190" y="160516"/>
                </a:lnTo>
                <a:lnTo>
                  <a:pt x="35864" y="159308"/>
                </a:lnTo>
                <a:lnTo>
                  <a:pt x="40885" y="157550"/>
                </a:lnTo>
                <a:lnTo>
                  <a:pt x="48042" y="155426"/>
                </a:lnTo>
                <a:lnTo>
                  <a:pt x="66155" y="150525"/>
                </a:lnTo>
                <a:lnTo>
                  <a:pt x="74414" y="147885"/>
                </a:lnTo>
                <a:lnTo>
                  <a:pt x="81824" y="145172"/>
                </a:lnTo>
                <a:lnTo>
                  <a:pt x="88670" y="142411"/>
                </a:lnTo>
                <a:lnTo>
                  <a:pt x="95139" y="138665"/>
                </a:lnTo>
                <a:lnTo>
                  <a:pt x="101356" y="134263"/>
                </a:lnTo>
                <a:lnTo>
                  <a:pt x="107406" y="129424"/>
                </a:lnTo>
                <a:lnTo>
                  <a:pt x="113345" y="125245"/>
                </a:lnTo>
                <a:lnTo>
                  <a:pt x="119209" y="121506"/>
                </a:lnTo>
                <a:lnTo>
                  <a:pt x="125023" y="118061"/>
                </a:lnTo>
                <a:lnTo>
                  <a:pt x="129851" y="113860"/>
                </a:lnTo>
                <a:lnTo>
                  <a:pt x="134023" y="109154"/>
                </a:lnTo>
                <a:lnTo>
                  <a:pt x="137757" y="104111"/>
                </a:lnTo>
                <a:lnTo>
                  <a:pt x="141198" y="97892"/>
                </a:lnTo>
                <a:lnTo>
                  <a:pt x="144445" y="90889"/>
                </a:lnTo>
                <a:lnTo>
                  <a:pt x="147562" y="83362"/>
                </a:lnTo>
                <a:lnTo>
                  <a:pt x="150593" y="75487"/>
                </a:lnTo>
                <a:lnTo>
                  <a:pt x="156500" y="59117"/>
                </a:lnTo>
                <a:lnTo>
                  <a:pt x="159409" y="52656"/>
                </a:lnTo>
                <a:lnTo>
                  <a:pt x="165181" y="42937"/>
                </a:lnTo>
                <a:lnTo>
                  <a:pt x="168382" y="35443"/>
                </a:lnTo>
                <a:lnTo>
                  <a:pt x="169235" y="32111"/>
                </a:lnTo>
                <a:lnTo>
                  <a:pt x="170756" y="30842"/>
                </a:lnTo>
                <a:lnTo>
                  <a:pt x="172723" y="30948"/>
                </a:lnTo>
                <a:lnTo>
                  <a:pt x="174987" y="31972"/>
                </a:lnTo>
                <a:lnTo>
                  <a:pt x="176496" y="33607"/>
                </a:lnTo>
                <a:lnTo>
                  <a:pt x="177502" y="35649"/>
                </a:lnTo>
                <a:lnTo>
                  <a:pt x="179572" y="41411"/>
                </a:lnTo>
                <a:lnTo>
                  <a:pt x="183668" y="50322"/>
                </a:lnTo>
                <a:lnTo>
                  <a:pt x="186123" y="58092"/>
                </a:lnTo>
                <a:lnTo>
                  <a:pt x="188166" y="65673"/>
                </a:lnTo>
                <a:lnTo>
                  <a:pt x="192249" y="75393"/>
                </a:lnTo>
                <a:lnTo>
                  <a:pt x="193720" y="81604"/>
                </a:lnTo>
                <a:lnTo>
                  <a:pt x="194699" y="88602"/>
                </a:lnTo>
                <a:lnTo>
                  <a:pt x="195353" y="96125"/>
                </a:lnTo>
                <a:lnTo>
                  <a:pt x="196740" y="105903"/>
                </a:lnTo>
                <a:lnTo>
                  <a:pt x="203245" y="145276"/>
                </a:lnTo>
                <a:lnTo>
                  <a:pt x="208476" y="183162"/>
                </a:lnTo>
                <a:lnTo>
                  <a:pt x="210252" y="198217"/>
                </a:lnTo>
                <a:lnTo>
                  <a:pt x="211436" y="210160"/>
                </a:lnTo>
                <a:lnTo>
                  <a:pt x="212225" y="220026"/>
                </a:lnTo>
                <a:lnTo>
                  <a:pt x="213704" y="230414"/>
                </a:lnTo>
                <a:lnTo>
                  <a:pt x="215642" y="241149"/>
                </a:lnTo>
                <a:lnTo>
                  <a:pt x="217886" y="252116"/>
                </a:lnTo>
                <a:lnTo>
                  <a:pt x="220336" y="260379"/>
                </a:lnTo>
                <a:lnTo>
                  <a:pt x="222921" y="266841"/>
                </a:lnTo>
                <a:lnTo>
                  <a:pt x="225598" y="272101"/>
                </a:lnTo>
                <a:lnTo>
                  <a:pt x="227381" y="277513"/>
                </a:lnTo>
                <a:lnTo>
                  <a:pt x="228570" y="283026"/>
                </a:lnTo>
                <a:lnTo>
                  <a:pt x="229364" y="288606"/>
                </a:lnTo>
                <a:lnTo>
                  <a:pt x="232785" y="297346"/>
                </a:lnTo>
                <a:lnTo>
                  <a:pt x="236527" y="304406"/>
                </a:lnTo>
                <a:lnTo>
                  <a:pt x="238191" y="310718"/>
                </a:lnTo>
                <a:lnTo>
                  <a:pt x="239587" y="312783"/>
                </a:lnTo>
                <a:lnTo>
                  <a:pt x="241470" y="314159"/>
                </a:lnTo>
                <a:lnTo>
                  <a:pt x="248094" y="31691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72"/>
          <p:cNvSpPr/>
          <p:nvPr/>
        </p:nvSpPr>
        <p:spPr>
          <a:xfrm>
            <a:off x="7385356" y="2005964"/>
            <a:ext cx="24142" cy="334329"/>
          </a:xfrm>
          <a:custGeom>
            <a:avLst/>
            <a:gdLst/>
            <a:ahLst/>
            <a:cxnLst/>
            <a:rect l="0" t="0" r="0" b="0"/>
            <a:pathLst>
              <a:path w="24142" h="334329">
                <a:moveTo>
                  <a:pt x="24141" y="0"/>
                </a:moveTo>
                <a:lnTo>
                  <a:pt x="19590" y="9102"/>
                </a:lnTo>
                <a:lnTo>
                  <a:pt x="18250" y="13688"/>
                </a:lnTo>
                <a:lnTo>
                  <a:pt x="17356" y="18651"/>
                </a:lnTo>
                <a:lnTo>
                  <a:pt x="16761" y="23864"/>
                </a:lnTo>
                <a:lnTo>
                  <a:pt x="15410" y="29245"/>
                </a:lnTo>
                <a:lnTo>
                  <a:pt x="13559" y="34737"/>
                </a:lnTo>
                <a:lnTo>
                  <a:pt x="11371" y="40303"/>
                </a:lnTo>
                <a:lnTo>
                  <a:pt x="8960" y="52586"/>
                </a:lnTo>
                <a:lnTo>
                  <a:pt x="6401" y="69348"/>
                </a:lnTo>
                <a:lnTo>
                  <a:pt x="3741" y="89094"/>
                </a:lnTo>
                <a:lnTo>
                  <a:pt x="1969" y="116547"/>
                </a:lnTo>
                <a:lnTo>
                  <a:pt x="787" y="149135"/>
                </a:lnTo>
                <a:lnTo>
                  <a:pt x="0" y="185149"/>
                </a:lnTo>
                <a:lnTo>
                  <a:pt x="427" y="212968"/>
                </a:lnTo>
                <a:lnTo>
                  <a:pt x="1664" y="235324"/>
                </a:lnTo>
                <a:lnTo>
                  <a:pt x="4627" y="267466"/>
                </a:lnTo>
                <a:lnTo>
                  <a:pt x="5944" y="284926"/>
                </a:lnTo>
                <a:lnTo>
                  <a:pt x="6294" y="291869"/>
                </a:lnTo>
                <a:lnTo>
                  <a:pt x="6685" y="304662"/>
                </a:lnTo>
                <a:lnTo>
                  <a:pt x="7740" y="309788"/>
                </a:lnTo>
                <a:lnTo>
                  <a:pt x="9398" y="314158"/>
                </a:lnTo>
                <a:lnTo>
                  <a:pt x="13741" y="322319"/>
                </a:lnTo>
                <a:lnTo>
                  <a:pt x="15569" y="3343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73"/>
          <p:cNvSpPr/>
          <p:nvPr/>
        </p:nvSpPr>
        <p:spPr>
          <a:xfrm>
            <a:off x="7546657" y="2065972"/>
            <a:ext cx="196896" cy="222424"/>
          </a:xfrm>
          <a:custGeom>
            <a:avLst/>
            <a:gdLst/>
            <a:ahLst/>
            <a:cxnLst/>
            <a:rect l="0" t="0" r="0" b="0"/>
            <a:pathLst>
              <a:path w="196896" h="222424">
                <a:moveTo>
                  <a:pt x="60008" y="0"/>
                </a:moveTo>
                <a:lnTo>
                  <a:pt x="64559" y="0"/>
                </a:lnTo>
                <a:lnTo>
                  <a:pt x="64947" y="953"/>
                </a:lnTo>
                <a:lnTo>
                  <a:pt x="64253" y="2540"/>
                </a:lnTo>
                <a:lnTo>
                  <a:pt x="62838" y="4551"/>
                </a:lnTo>
                <a:lnTo>
                  <a:pt x="61894" y="7796"/>
                </a:lnTo>
                <a:lnTo>
                  <a:pt x="61266" y="11865"/>
                </a:lnTo>
                <a:lnTo>
                  <a:pt x="60846" y="16483"/>
                </a:lnTo>
                <a:lnTo>
                  <a:pt x="57840" y="36853"/>
                </a:lnTo>
                <a:lnTo>
                  <a:pt x="48149" y="96497"/>
                </a:lnTo>
                <a:lnTo>
                  <a:pt x="46388" y="111956"/>
                </a:lnTo>
                <a:lnTo>
                  <a:pt x="45212" y="127025"/>
                </a:lnTo>
                <a:lnTo>
                  <a:pt x="44429" y="141833"/>
                </a:lnTo>
                <a:lnTo>
                  <a:pt x="45812" y="154563"/>
                </a:lnTo>
                <a:lnTo>
                  <a:pt x="48639" y="165907"/>
                </a:lnTo>
                <a:lnTo>
                  <a:pt x="52428" y="176327"/>
                </a:lnTo>
                <a:lnTo>
                  <a:pt x="54954" y="185179"/>
                </a:lnTo>
                <a:lnTo>
                  <a:pt x="56639" y="192985"/>
                </a:lnTo>
                <a:lnTo>
                  <a:pt x="57762" y="200094"/>
                </a:lnTo>
                <a:lnTo>
                  <a:pt x="59464" y="204834"/>
                </a:lnTo>
                <a:lnTo>
                  <a:pt x="61549" y="207993"/>
                </a:lnTo>
                <a:lnTo>
                  <a:pt x="66408" y="212457"/>
                </a:lnTo>
                <a:lnTo>
                  <a:pt x="71742" y="217615"/>
                </a:lnTo>
                <a:lnTo>
                  <a:pt x="74498" y="219372"/>
                </a:lnTo>
                <a:lnTo>
                  <a:pt x="80100" y="221324"/>
                </a:lnTo>
                <a:lnTo>
                  <a:pt x="84833" y="221844"/>
                </a:lnTo>
                <a:lnTo>
                  <a:pt x="90845" y="222191"/>
                </a:lnTo>
                <a:lnTo>
                  <a:pt x="97712" y="222423"/>
                </a:lnTo>
                <a:lnTo>
                  <a:pt x="103241" y="221624"/>
                </a:lnTo>
                <a:lnTo>
                  <a:pt x="107880" y="220140"/>
                </a:lnTo>
                <a:lnTo>
                  <a:pt x="126720" y="210913"/>
                </a:lnTo>
                <a:lnTo>
                  <a:pt x="131152" y="208236"/>
                </a:lnTo>
                <a:lnTo>
                  <a:pt x="135060" y="205499"/>
                </a:lnTo>
                <a:lnTo>
                  <a:pt x="138618" y="202722"/>
                </a:lnTo>
                <a:lnTo>
                  <a:pt x="143847" y="198013"/>
                </a:lnTo>
                <a:lnTo>
                  <a:pt x="157277" y="185161"/>
                </a:lnTo>
                <a:lnTo>
                  <a:pt x="171802" y="170962"/>
                </a:lnTo>
                <a:lnTo>
                  <a:pt x="176447" y="164457"/>
                </a:lnTo>
                <a:lnTo>
                  <a:pt x="181449" y="156311"/>
                </a:lnTo>
                <a:lnTo>
                  <a:pt x="186688" y="147070"/>
                </a:lnTo>
                <a:lnTo>
                  <a:pt x="190181" y="139956"/>
                </a:lnTo>
                <a:lnTo>
                  <a:pt x="192510" y="134262"/>
                </a:lnTo>
                <a:lnTo>
                  <a:pt x="194063" y="129513"/>
                </a:lnTo>
                <a:lnTo>
                  <a:pt x="195098" y="124442"/>
                </a:lnTo>
                <a:lnTo>
                  <a:pt x="195788" y="119156"/>
                </a:lnTo>
                <a:lnTo>
                  <a:pt x="196247" y="113728"/>
                </a:lnTo>
                <a:lnTo>
                  <a:pt x="196554" y="108203"/>
                </a:lnTo>
                <a:lnTo>
                  <a:pt x="196895" y="96985"/>
                </a:lnTo>
                <a:lnTo>
                  <a:pt x="196033" y="91327"/>
                </a:lnTo>
                <a:lnTo>
                  <a:pt x="194506" y="85650"/>
                </a:lnTo>
                <a:lnTo>
                  <a:pt x="192536" y="79960"/>
                </a:lnTo>
                <a:lnTo>
                  <a:pt x="190270" y="75214"/>
                </a:lnTo>
                <a:lnTo>
                  <a:pt x="187807" y="71098"/>
                </a:lnTo>
                <a:lnTo>
                  <a:pt x="185212" y="67401"/>
                </a:lnTo>
                <a:lnTo>
                  <a:pt x="180625" y="62079"/>
                </a:lnTo>
                <a:lnTo>
                  <a:pt x="174709" y="55674"/>
                </a:lnTo>
                <a:lnTo>
                  <a:pt x="155270" y="35546"/>
                </a:lnTo>
                <a:lnTo>
                  <a:pt x="149234" y="29412"/>
                </a:lnTo>
                <a:lnTo>
                  <a:pt x="143304" y="25323"/>
                </a:lnTo>
                <a:lnTo>
                  <a:pt x="137446" y="22597"/>
                </a:lnTo>
                <a:lnTo>
                  <a:pt x="131636" y="20780"/>
                </a:lnTo>
                <a:lnTo>
                  <a:pt x="125857" y="19568"/>
                </a:lnTo>
                <a:lnTo>
                  <a:pt x="120100" y="18761"/>
                </a:lnTo>
                <a:lnTo>
                  <a:pt x="114356" y="18222"/>
                </a:lnTo>
                <a:lnTo>
                  <a:pt x="105765" y="17863"/>
                </a:lnTo>
                <a:lnTo>
                  <a:pt x="71872" y="17358"/>
                </a:lnTo>
                <a:lnTo>
                  <a:pt x="48770" y="17240"/>
                </a:lnTo>
                <a:lnTo>
                  <a:pt x="39181" y="18161"/>
                </a:lnTo>
                <a:lnTo>
                  <a:pt x="30883" y="19727"/>
                </a:lnTo>
                <a:lnTo>
                  <a:pt x="23447" y="21724"/>
                </a:lnTo>
                <a:lnTo>
                  <a:pt x="17537" y="24008"/>
                </a:lnTo>
                <a:lnTo>
                  <a:pt x="12643" y="26483"/>
                </a:lnTo>
                <a:lnTo>
                  <a:pt x="3746" y="31977"/>
                </a:lnTo>
                <a:lnTo>
                  <a:pt x="0" y="428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74"/>
          <p:cNvSpPr/>
          <p:nvPr/>
        </p:nvSpPr>
        <p:spPr>
          <a:xfrm>
            <a:off x="8345131" y="2014537"/>
            <a:ext cx="33060" cy="274321"/>
          </a:xfrm>
          <a:custGeom>
            <a:avLst/>
            <a:gdLst/>
            <a:ahLst/>
            <a:cxnLst/>
            <a:rect l="0" t="0" r="0" b="0"/>
            <a:pathLst>
              <a:path w="33060" h="274321">
                <a:moveTo>
                  <a:pt x="24486" y="0"/>
                </a:moveTo>
                <a:lnTo>
                  <a:pt x="19935" y="9102"/>
                </a:lnTo>
                <a:lnTo>
                  <a:pt x="17643" y="16545"/>
                </a:lnTo>
                <a:lnTo>
                  <a:pt x="15161" y="26270"/>
                </a:lnTo>
                <a:lnTo>
                  <a:pt x="12554" y="37516"/>
                </a:lnTo>
                <a:lnTo>
                  <a:pt x="10817" y="46918"/>
                </a:lnTo>
                <a:lnTo>
                  <a:pt x="9658" y="55091"/>
                </a:lnTo>
                <a:lnTo>
                  <a:pt x="8886" y="62445"/>
                </a:lnTo>
                <a:lnTo>
                  <a:pt x="8371" y="73063"/>
                </a:lnTo>
                <a:lnTo>
                  <a:pt x="7798" y="100100"/>
                </a:lnTo>
                <a:lnTo>
                  <a:pt x="6694" y="111501"/>
                </a:lnTo>
                <a:lnTo>
                  <a:pt x="5005" y="121006"/>
                </a:lnTo>
                <a:lnTo>
                  <a:pt x="2926" y="129249"/>
                </a:lnTo>
                <a:lnTo>
                  <a:pt x="1540" y="136648"/>
                </a:lnTo>
                <a:lnTo>
                  <a:pt x="616" y="143486"/>
                </a:lnTo>
                <a:lnTo>
                  <a:pt x="0" y="149950"/>
                </a:lnTo>
                <a:lnTo>
                  <a:pt x="542" y="158069"/>
                </a:lnTo>
                <a:lnTo>
                  <a:pt x="1856" y="167292"/>
                </a:lnTo>
                <a:lnTo>
                  <a:pt x="3684" y="177250"/>
                </a:lnTo>
                <a:lnTo>
                  <a:pt x="4903" y="185794"/>
                </a:lnTo>
                <a:lnTo>
                  <a:pt x="5716" y="193396"/>
                </a:lnTo>
                <a:lnTo>
                  <a:pt x="6619" y="205969"/>
                </a:lnTo>
                <a:lnTo>
                  <a:pt x="7020" y="214732"/>
                </a:lnTo>
                <a:lnTo>
                  <a:pt x="9032" y="223164"/>
                </a:lnTo>
                <a:lnTo>
                  <a:pt x="12279" y="234501"/>
                </a:lnTo>
                <a:lnTo>
                  <a:pt x="16348" y="247774"/>
                </a:lnTo>
                <a:lnTo>
                  <a:pt x="20012" y="256623"/>
                </a:lnTo>
                <a:lnTo>
                  <a:pt x="23410" y="262522"/>
                </a:lnTo>
                <a:lnTo>
                  <a:pt x="33059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75"/>
          <p:cNvSpPr/>
          <p:nvPr/>
        </p:nvSpPr>
        <p:spPr>
          <a:xfrm>
            <a:off x="8523922" y="2014537"/>
            <a:ext cx="59996" cy="377191"/>
          </a:xfrm>
          <a:custGeom>
            <a:avLst/>
            <a:gdLst/>
            <a:ahLst/>
            <a:cxnLst/>
            <a:rect l="0" t="0" r="0" b="0"/>
            <a:pathLst>
              <a:path w="59996" h="377191">
                <a:moveTo>
                  <a:pt x="0" y="0"/>
                </a:moveTo>
                <a:lnTo>
                  <a:pt x="9102" y="4551"/>
                </a:lnTo>
                <a:lnTo>
                  <a:pt x="12736" y="7796"/>
                </a:lnTo>
                <a:lnTo>
                  <a:pt x="16110" y="11865"/>
                </a:lnTo>
                <a:lnTo>
                  <a:pt x="19313" y="16483"/>
                </a:lnTo>
                <a:lnTo>
                  <a:pt x="21447" y="21466"/>
                </a:lnTo>
                <a:lnTo>
                  <a:pt x="22871" y="26693"/>
                </a:lnTo>
                <a:lnTo>
                  <a:pt x="23820" y="32083"/>
                </a:lnTo>
                <a:lnTo>
                  <a:pt x="24453" y="39486"/>
                </a:lnTo>
                <a:lnTo>
                  <a:pt x="24874" y="48232"/>
                </a:lnTo>
                <a:lnTo>
                  <a:pt x="25156" y="57872"/>
                </a:lnTo>
                <a:lnTo>
                  <a:pt x="26295" y="67156"/>
                </a:lnTo>
                <a:lnTo>
                  <a:pt x="28008" y="76203"/>
                </a:lnTo>
                <a:lnTo>
                  <a:pt x="30102" y="85092"/>
                </a:lnTo>
                <a:lnTo>
                  <a:pt x="31498" y="93876"/>
                </a:lnTo>
                <a:lnTo>
                  <a:pt x="32428" y="102589"/>
                </a:lnTo>
                <a:lnTo>
                  <a:pt x="33049" y="111255"/>
                </a:lnTo>
                <a:lnTo>
                  <a:pt x="33464" y="122748"/>
                </a:lnTo>
                <a:lnTo>
                  <a:pt x="34126" y="174636"/>
                </a:lnTo>
                <a:lnTo>
                  <a:pt x="34181" y="185004"/>
                </a:lnTo>
                <a:lnTo>
                  <a:pt x="35170" y="197631"/>
                </a:lnTo>
                <a:lnTo>
                  <a:pt x="36781" y="211764"/>
                </a:lnTo>
                <a:lnTo>
                  <a:pt x="38808" y="226901"/>
                </a:lnTo>
                <a:lnTo>
                  <a:pt x="41113" y="238897"/>
                </a:lnTo>
                <a:lnTo>
                  <a:pt x="43601" y="248800"/>
                </a:lnTo>
                <a:lnTo>
                  <a:pt x="46213" y="257307"/>
                </a:lnTo>
                <a:lnTo>
                  <a:pt x="51654" y="276919"/>
                </a:lnTo>
                <a:lnTo>
                  <a:pt x="54438" y="287482"/>
                </a:lnTo>
                <a:lnTo>
                  <a:pt x="56295" y="296430"/>
                </a:lnTo>
                <a:lnTo>
                  <a:pt x="57533" y="304300"/>
                </a:lnTo>
                <a:lnTo>
                  <a:pt x="58358" y="311452"/>
                </a:lnTo>
                <a:lnTo>
                  <a:pt x="58908" y="318125"/>
                </a:lnTo>
                <a:lnTo>
                  <a:pt x="59274" y="324478"/>
                </a:lnTo>
                <a:lnTo>
                  <a:pt x="59682" y="336617"/>
                </a:lnTo>
                <a:lnTo>
                  <a:pt x="59995" y="366400"/>
                </a:lnTo>
                <a:lnTo>
                  <a:pt x="59047" y="368092"/>
                </a:lnTo>
                <a:lnTo>
                  <a:pt x="57462" y="370172"/>
                </a:lnTo>
                <a:lnTo>
                  <a:pt x="51435" y="3771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76"/>
          <p:cNvSpPr/>
          <p:nvPr/>
        </p:nvSpPr>
        <p:spPr>
          <a:xfrm>
            <a:off x="4109234" y="1869233"/>
            <a:ext cx="684644" cy="462453"/>
          </a:xfrm>
          <a:custGeom>
            <a:avLst/>
            <a:gdLst/>
            <a:ahLst/>
            <a:cxnLst/>
            <a:rect l="0" t="0" r="0" b="0"/>
            <a:pathLst>
              <a:path w="684644" h="462453">
                <a:moveTo>
                  <a:pt x="557063" y="111014"/>
                </a:moveTo>
                <a:lnTo>
                  <a:pt x="551171" y="98279"/>
                </a:lnTo>
                <a:lnTo>
                  <a:pt x="549682" y="91701"/>
                </a:lnTo>
                <a:lnTo>
                  <a:pt x="547380" y="88614"/>
                </a:lnTo>
                <a:lnTo>
                  <a:pt x="535990" y="78765"/>
                </a:lnTo>
                <a:lnTo>
                  <a:pt x="526160" y="65158"/>
                </a:lnTo>
                <a:lnTo>
                  <a:pt x="514305" y="51544"/>
                </a:lnTo>
                <a:lnTo>
                  <a:pt x="511413" y="48507"/>
                </a:lnTo>
                <a:lnTo>
                  <a:pt x="498240" y="39683"/>
                </a:lnTo>
                <a:lnTo>
                  <a:pt x="482272" y="31035"/>
                </a:lnTo>
                <a:lnTo>
                  <a:pt x="465476" y="17890"/>
                </a:lnTo>
                <a:lnTo>
                  <a:pt x="459810" y="14641"/>
                </a:lnTo>
                <a:lnTo>
                  <a:pt x="441782" y="9117"/>
                </a:lnTo>
                <a:lnTo>
                  <a:pt x="426769" y="4449"/>
                </a:lnTo>
                <a:lnTo>
                  <a:pt x="415908" y="2823"/>
                </a:lnTo>
                <a:lnTo>
                  <a:pt x="402952" y="1739"/>
                </a:lnTo>
                <a:lnTo>
                  <a:pt x="376175" y="535"/>
                </a:lnTo>
                <a:lnTo>
                  <a:pt x="354748" y="0"/>
                </a:lnTo>
                <a:lnTo>
                  <a:pt x="335700" y="2302"/>
                </a:lnTo>
                <a:lnTo>
                  <a:pt x="317710" y="5548"/>
                </a:lnTo>
                <a:lnTo>
                  <a:pt x="300189" y="6990"/>
                </a:lnTo>
                <a:lnTo>
                  <a:pt x="282877" y="10171"/>
                </a:lnTo>
                <a:lnTo>
                  <a:pt x="265657" y="14760"/>
                </a:lnTo>
                <a:lnTo>
                  <a:pt x="248479" y="19974"/>
                </a:lnTo>
                <a:lnTo>
                  <a:pt x="222743" y="28265"/>
                </a:lnTo>
                <a:lnTo>
                  <a:pt x="205594" y="36454"/>
                </a:lnTo>
                <a:lnTo>
                  <a:pt x="188447" y="46444"/>
                </a:lnTo>
                <a:lnTo>
                  <a:pt x="171301" y="57234"/>
                </a:lnTo>
                <a:lnTo>
                  <a:pt x="119866" y="91057"/>
                </a:lnTo>
                <a:lnTo>
                  <a:pt x="102720" y="105002"/>
                </a:lnTo>
                <a:lnTo>
                  <a:pt x="86528" y="119772"/>
                </a:lnTo>
                <a:lnTo>
                  <a:pt x="72982" y="132686"/>
                </a:lnTo>
                <a:lnTo>
                  <a:pt x="67654" y="139750"/>
                </a:lnTo>
                <a:lnTo>
                  <a:pt x="63151" y="147316"/>
                </a:lnTo>
                <a:lnTo>
                  <a:pt x="59196" y="155218"/>
                </a:lnTo>
                <a:lnTo>
                  <a:pt x="49721" y="169078"/>
                </a:lnTo>
                <a:lnTo>
                  <a:pt x="40113" y="181588"/>
                </a:lnTo>
                <a:lnTo>
                  <a:pt x="32668" y="193498"/>
                </a:lnTo>
                <a:lnTo>
                  <a:pt x="26183" y="207681"/>
                </a:lnTo>
                <a:lnTo>
                  <a:pt x="23121" y="215464"/>
                </a:lnTo>
                <a:lnTo>
                  <a:pt x="17178" y="231731"/>
                </a:lnTo>
                <a:lnTo>
                  <a:pt x="14260" y="240070"/>
                </a:lnTo>
                <a:lnTo>
                  <a:pt x="8477" y="254415"/>
                </a:lnTo>
                <a:lnTo>
                  <a:pt x="5601" y="260907"/>
                </a:lnTo>
                <a:lnTo>
                  <a:pt x="3685" y="268093"/>
                </a:lnTo>
                <a:lnTo>
                  <a:pt x="2406" y="275741"/>
                </a:lnTo>
                <a:lnTo>
                  <a:pt x="1555" y="283697"/>
                </a:lnTo>
                <a:lnTo>
                  <a:pt x="608" y="297617"/>
                </a:lnTo>
                <a:lnTo>
                  <a:pt x="188" y="311106"/>
                </a:lnTo>
                <a:lnTo>
                  <a:pt x="0" y="326626"/>
                </a:lnTo>
                <a:lnTo>
                  <a:pt x="2457" y="340509"/>
                </a:lnTo>
                <a:lnTo>
                  <a:pt x="6724" y="352077"/>
                </a:lnTo>
                <a:lnTo>
                  <a:pt x="15434" y="366802"/>
                </a:lnTo>
                <a:lnTo>
                  <a:pt x="24557" y="384082"/>
                </a:lnTo>
                <a:lnTo>
                  <a:pt x="31561" y="393072"/>
                </a:lnTo>
                <a:lnTo>
                  <a:pt x="40041" y="401923"/>
                </a:lnTo>
                <a:lnTo>
                  <a:pt x="49504" y="410681"/>
                </a:lnTo>
                <a:lnTo>
                  <a:pt x="65099" y="422952"/>
                </a:lnTo>
                <a:lnTo>
                  <a:pt x="79332" y="431581"/>
                </a:lnTo>
                <a:lnTo>
                  <a:pt x="95183" y="438590"/>
                </a:lnTo>
                <a:lnTo>
                  <a:pt x="111754" y="444881"/>
                </a:lnTo>
                <a:lnTo>
                  <a:pt x="128642" y="449899"/>
                </a:lnTo>
                <a:lnTo>
                  <a:pt x="145674" y="452130"/>
                </a:lnTo>
                <a:lnTo>
                  <a:pt x="162768" y="455661"/>
                </a:lnTo>
                <a:lnTo>
                  <a:pt x="183701" y="459453"/>
                </a:lnTo>
                <a:lnTo>
                  <a:pt x="198617" y="460464"/>
                </a:lnTo>
                <a:lnTo>
                  <a:pt x="230114" y="461588"/>
                </a:lnTo>
                <a:lnTo>
                  <a:pt x="278838" y="462309"/>
                </a:lnTo>
                <a:lnTo>
                  <a:pt x="320813" y="462452"/>
                </a:lnTo>
                <a:lnTo>
                  <a:pt x="340620" y="459931"/>
                </a:lnTo>
                <a:lnTo>
                  <a:pt x="349903" y="457925"/>
                </a:lnTo>
                <a:lnTo>
                  <a:pt x="377997" y="450617"/>
                </a:lnTo>
                <a:lnTo>
                  <a:pt x="408898" y="441971"/>
                </a:lnTo>
                <a:lnTo>
                  <a:pt x="443312" y="431749"/>
                </a:lnTo>
                <a:lnTo>
                  <a:pt x="465867" y="425648"/>
                </a:lnTo>
                <a:lnTo>
                  <a:pt x="486052" y="417221"/>
                </a:lnTo>
                <a:lnTo>
                  <a:pt x="507405" y="404269"/>
                </a:lnTo>
                <a:lnTo>
                  <a:pt x="521100" y="394147"/>
                </a:lnTo>
                <a:lnTo>
                  <a:pt x="535945" y="382637"/>
                </a:lnTo>
                <a:lnTo>
                  <a:pt x="560060" y="364768"/>
                </a:lnTo>
                <a:lnTo>
                  <a:pt x="570491" y="357336"/>
                </a:lnTo>
                <a:lnTo>
                  <a:pt x="580303" y="349524"/>
                </a:lnTo>
                <a:lnTo>
                  <a:pt x="589701" y="341458"/>
                </a:lnTo>
                <a:lnTo>
                  <a:pt x="598824" y="333223"/>
                </a:lnTo>
                <a:lnTo>
                  <a:pt x="606811" y="324876"/>
                </a:lnTo>
                <a:lnTo>
                  <a:pt x="614041" y="316454"/>
                </a:lnTo>
                <a:lnTo>
                  <a:pt x="620766" y="307981"/>
                </a:lnTo>
                <a:lnTo>
                  <a:pt x="627154" y="300428"/>
                </a:lnTo>
                <a:lnTo>
                  <a:pt x="639332" y="286955"/>
                </a:lnTo>
                <a:lnTo>
                  <a:pt x="645247" y="279743"/>
                </a:lnTo>
                <a:lnTo>
                  <a:pt x="651095" y="272078"/>
                </a:lnTo>
                <a:lnTo>
                  <a:pt x="656898" y="264110"/>
                </a:lnTo>
                <a:lnTo>
                  <a:pt x="662672" y="254036"/>
                </a:lnTo>
                <a:lnTo>
                  <a:pt x="668427" y="242557"/>
                </a:lnTo>
                <a:lnTo>
                  <a:pt x="674168" y="230142"/>
                </a:lnTo>
                <a:lnTo>
                  <a:pt x="677996" y="216150"/>
                </a:lnTo>
                <a:lnTo>
                  <a:pt x="680548" y="201107"/>
                </a:lnTo>
                <a:lnTo>
                  <a:pt x="682249" y="185364"/>
                </a:lnTo>
                <a:lnTo>
                  <a:pt x="683382" y="170105"/>
                </a:lnTo>
                <a:lnTo>
                  <a:pt x="684138" y="155171"/>
                </a:lnTo>
                <a:lnTo>
                  <a:pt x="684643" y="140452"/>
                </a:lnTo>
                <a:lnTo>
                  <a:pt x="683074" y="128734"/>
                </a:lnTo>
                <a:lnTo>
                  <a:pt x="680123" y="119018"/>
                </a:lnTo>
                <a:lnTo>
                  <a:pt x="672716" y="103141"/>
                </a:lnTo>
                <a:lnTo>
                  <a:pt x="666249" y="89735"/>
                </a:lnTo>
                <a:lnTo>
                  <a:pt x="657661" y="77427"/>
                </a:lnTo>
                <a:lnTo>
                  <a:pt x="646541" y="65606"/>
                </a:lnTo>
                <a:lnTo>
                  <a:pt x="632073" y="54003"/>
                </a:lnTo>
                <a:lnTo>
                  <a:pt x="616119" y="45036"/>
                </a:lnTo>
                <a:lnTo>
                  <a:pt x="599502" y="37875"/>
                </a:lnTo>
                <a:lnTo>
                  <a:pt x="582593" y="31518"/>
                </a:lnTo>
                <a:lnTo>
                  <a:pt x="563012" y="25518"/>
                </a:lnTo>
                <a:lnTo>
                  <a:pt x="552457" y="22584"/>
                </a:lnTo>
                <a:lnTo>
                  <a:pt x="541610" y="20628"/>
                </a:lnTo>
                <a:lnTo>
                  <a:pt x="530568" y="19324"/>
                </a:lnTo>
                <a:lnTo>
                  <a:pt x="519398" y="18455"/>
                </a:lnTo>
                <a:lnTo>
                  <a:pt x="508140" y="18828"/>
                </a:lnTo>
                <a:lnTo>
                  <a:pt x="496825" y="20029"/>
                </a:lnTo>
                <a:lnTo>
                  <a:pt x="485472" y="21782"/>
                </a:lnTo>
                <a:lnTo>
                  <a:pt x="474093" y="22951"/>
                </a:lnTo>
                <a:lnTo>
                  <a:pt x="462697" y="23731"/>
                </a:lnTo>
                <a:lnTo>
                  <a:pt x="451290" y="24250"/>
                </a:lnTo>
                <a:lnTo>
                  <a:pt x="430995" y="27367"/>
                </a:lnTo>
                <a:lnTo>
                  <a:pt x="412451" y="31928"/>
                </a:lnTo>
                <a:lnTo>
                  <a:pt x="403505" y="34477"/>
                </a:lnTo>
                <a:lnTo>
                  <a:pt x="377041" y="4243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77"/>
          <p:cNvSpPr/>
          <p:nvPr/>
        </p:nvSpPr>
        <p:spPr>
          <a:xfrm>
            <a:off x="5343582" y="1886452"/>
            <a:ext cx="589851" cy="486280"/>
          </a:xfrm>
          <a:custGeom>
            <a:avLst/>
            <a:gdLst/>
            <a:ahLst/>
            <a:cxnLst/>
            <a:rect l="0" t="0" r="0" b="0"/>
            <a:pathLst>
              <a:path w="589851" h="486280">
                <a:moveTo>
                  <a:pt x="548583" y="153803"/>
                </a:moveTo>
                <a:lnTo>
                  <a:pt x="539481" y="144701"/>
                </a:lnTo>
                <a:lnTo>
                  <a:pt x="536800" y="141067"/>
                </a:lnTo>
                <a:lnTo>
                  <a:pt x="529957" y="128392"/>
                </a:lnTo>
                <a:lnTo>
                  <a:pt x="519715" y="116716"/>
                </a:lnTo>
                <a:lnTo>
                  <a:pt x="517907" y="112886"/>
                </a:lnTo>
                <a:lnTo>
                  <a:pt x="514411" y="99346"/>
                </a:lnTo>
                <a:lnTo>
                  <a:pt x="510218" y="92135"/>
                </a:lnTo>
                <a:lnTo>
                  <a:pt x="493400" y="78169"/>
                </a:lnTo>
                <a:lnTo>
                  <a:pt x="479422" y="66517"/>
                </a:lnTo>
                <a:lnTo>
                  <a:pt x="464696" y="52481"/>
                </a:lnTo>
                <a:lnTo>
                  <a:pt x="448268" y="40808"/>
                </a:lnTo>
                <a:lnTo>
                  <a:pt x="431336" y="31317"/>
                </a:lnTo>
                <a:lnTo>
                  <a:pt x="408547" y="19577"/>
                </a:lnTo>
                <a:lnTo>
                  <a:pt x="397128" y="13819"/>
                </a:lnTo>
                <a:lnTo>
                  <a:pt x="388558" y="10950"/>
                </a:lnTo>
                <a:lnTo>
                  <a:pt x="378081" y="8085"/>
                </a:lnTo>
                <a:lnTo>
                  <a:pt x="366335" y="5223"/>
                </a:lnTo>
                <a:lnTo>
                  <a:pt x="355647" y="3314"/>
                </a:lnTo>
                <a:lnTo>
                  <a:pt x="345664" y="2042"/>
                </a:lnTo>
                <a:lnTo>
                  <a:pt x="336151" y="1194"/>
                </a:lnTo>
                <a:lnTo>
                  <a:pt x="317961" y="252"/>
                </a:lnTo>
                <a:lnTo>
                  <a:pt x="309110" y="0"/>
                </a:lnTo>
                <a:lnTo>
                  <a:pt x="299399" y="785"/>
                </a:lnTo>
                <a:lnTo>
                  <a:pt x="289115" y="2261"/>
                </a:lnTo>
                <a:lnTo>
                  <a:pt x="278449" y="4197"/>
                </a:lnTo>
                <a:lnTo>
                  <a:pt x="268482" y="5488"/>
                </a:lnTo>
                <a:lnTo>
                  <a:pt x="258979" y="6349"/>
                </a:lnTo>
                <a:lnTo>
                  <a:pt x="249785" y="6923"/>
                </a:lnTo>
                <a:lnTo>
                  <a:pt x="239847" y="8258"/>
                </a:lnTo>
                <a:lnTo>
                  <a:pt x="229411" y="10100"/>
                </a:lnTo>
                <a:lnTo>
                  <a:pt x="218644" y="12281"/>
                </a:lnTo>
                <a:lnTo>
                  <a:pt x="207656" y="15640"/>
                </a:lnTo>
                <a:lnTo>
                  <a:pt x="196521" y="19784"/>
                </a:lnTo>
                <a:lnTo>
                  <a:pt x="185287" y="24452"/>
                </a:lnTo>
                <a:lnTo>
                  <a:pt x="173988" y="28516"/>
                </a:lnTo>
                <a:lnTo>
                  <a:pt x="162645" y="32178"/>
                </a:lnTo>
                <a:lnTo>
                  <a:pt x="140835" y="38787"/>
                </a:lnTo>
                <a:lnTo>
                  <a:pt x="121616" y="44900"/>
                </a:lnTo>
                <a:lnTo>
                  <a:pt x="103550" y="53331"/>
                </a:lnTo>
                <a:lnTo>
                  <a:pt x="86948" y="63429"/>
                </a:lnTo>
                <a:lnTo>
                  <a:pt x="73219" y="74266"/>
                </a:lnTo>
                <a:lnTo>
                  <a:pt x="60767" y="85433"/>
                </a:lnTo>
                <a:lnTo>
                  <a:pt x="48883" y="96746"/>
                </a:lnTo>
                <a:lnTo>
                  <a:pt x="37251" y="108124"/>
                </a:lnTo>
                <a:lnTo>
                  <a:pt x="25732" y="122071"/>
                </a:lnTo>
                <a:lnTo>
                  <a:pt x="19993" y="129791"/>
                </a:lnTo>
                <a:lnTo>
                  <a:pt x="15214" y="137795"/>
                </a:lnTo>
                <a:lnTo>
                  <a:pt x="11076" y="145988"/>
                </a:lnTo>
                <a:lnTo>
                  <a:pt x="7365" y="154308"/>
                </a:lnTo>
                <a:lnTo>
                  <a:pt x="3242" y="168632"/>
                </a:lnTo>
                <a:lnTo>
                  <a:pt x="1409" y="182301"/>
                </a:lnTo>
                <a:lnTo>
                  <a:pt x="920" y="189947"/>
                </a:lnTo>
                <a:lnTo>
                  <a:pt x="594" y="197901"/>
                </a:lnTo>
                <a:lnTo>
                  <a:pt x="232" y="214359"/>
                </a:lnTo>
                <a:lnTo>
                  <a:pt x="0" y="243658"/>
                </a:lnTo>
                <a:lnTo>
                  <a:pt x="934" y="253711"/>
                </a:lnTo>
                <a:lnTo>
                  <a:pt x="2508" y="266128"/>
                </a:lnTo>
                <a:lnTo>
                  <a:pt x="4510" y="280121"/>
                </a:lnTo>
                <a:lnTo>
                  <a:pt x="6798" y="292308"/>
                </a:lnTo>
                <a:lnTo>
                  <a:pt x="9275" y="303289"/>
                </a:lnTo>
                <a:lnTo>
                  <a:pt x="11879" y="313468"/>
                </a:lnTo>
                <a:lnTo>
                  <a:pt x="16473" y="325969"/>
                </a:lnTo>
                <a:lnTo>
                  <a:pt x="22393" y="340017"/>
                </a:lnTo>
                <a:lnTo>
                  <a:pt x="29197" y="355098"/>
                </a:lnTo>
                <a:lnTo>
                  <a:pt x="37543" y="368962"/>
                </a:lnTo>
                <a:lnTo>
                  <a:pt x="46917" y="382015"/>
                </a:lnTo>
                <a:lnTo>
                  <a:pt x="56977" y="394527"/>
                </a:lnTo>
                <a:lnTo>
                  <a:pt x="65588" y="404773"/>
                </a:lnTo>
                <a:lnTo>
                  <a:pt x="73234" y="413509"/>
                </a:lnTo>
                <a:lnTo>
                  <a:pt x="86809" y="428295"/>
                </a:lnTo>
                <a:lnTo>
                  <a:pt x="99192" y="441217"/>
                </a:lnTo>
                <a:lnTo>
                  <a:pt x="108019" y="447330"/>
                </a:lnTo>
                <a:lnTo>
                  <a:pt x="118666" y="453310"/>
                </a:lnTo>
                <a:lnTo>
                  <a:pt x="130527" y="459202"/>
                </a:lnTo>
                <a:lnTo>
                  <a:pt x="141291" y="464082"/>
                </a:lnTo>
                <a:lnTo>
                  <a:pt x="151325" y="468288"/>
                </a:lnTo>
                <a:lnTo>
                  <a:pt x="160871" y="472045"/>
                </a:lnTo>
                <a:lnTo>
                  <a:pt x="179099" y="478759"/>
                </a:lnTo>
                <a:lnTo>
                  <a:pt x="196725" y="483965"/>
                </a:lnTo>
                <a:lnTo>
                  <a:pt x="214084" y="486279"/>
                </a:lnTo>
                <a:lnTo>
                  <a:pt x="225571" y="485944"/>
                </a:lnTo>
                <a:lnTo>
                  <a:pt x="238944" y="484767"/>
                </a:lnTo>
                <a:lnTo>
                  <a:pt x="253575" y="483031"/>
                </a:lnTo>
                <a:lnTo>
                  <a:pt x="266186" y="480921"/>
                </a:lnTo>
                <a:lnTo>
                  <a:pt x="277450" y="478561"/>
                </a:lnTo>
                <a:lnTo>
                  <a:pt x="320612" y="467931"/>
                </a:lnTo>
                <a:lnTo>
                  <a:pt x="330880" y="465139"/>
                </a:lnTo>
                <a:lnTo>
                  <a:pt x="349909" y="459497"/>
                </a:lnTo>
                <a:lnTo>
                  <a:pt x="367890" y="451274"/>
                </a:lnTo>
                <a:lnTo>
                  <a:pt x="385407" y="441270"/>
                </a:lnTo>
                <a:lnTo>
                  <a:pt x="402718" y="430473"/>
                </a:lnTo>
                <a:lnTo>
                  <a:pt x="454273" y="396646"/>
                </a:lnTo>
                <a:lnTo>
                  <a:pt x="473965" y="382700"/>
                </a:lnTo>
                <a:lnTo>
                  <a:pt x="484550" y="374981"/>
                </a:lnTo>
                <a:lnTo>
                  <a:pt x="501391" y="361324"/>
                </a:lnTo>
                <a:lnTo>
                  <a:pt x="515226" y="347952"/>
                </a:lnTo>
                <a:lnTo>
                  <a:pt x="521583" y="340385"/>
                </a:lnTo>
                <a:lnTo>
                  <a:pt x="527725" y="332484"/>
                </a:lnTo>
                <a:lnTo>
                  <a:pt x="533725" y="324358"/>
                </a:lnTo>
                <a:lnTo>
                  <a:pt x="545472" y="307710"/>
                </a:lnTo>
                <a:lnTo>
                  <a:pt x="552224" y="297365"/>
                </a:lnTo>
                <a:lnTo>
                  <a:pt x="567346" y="273171"/>
                </a:lnTo>
                <a:lnTo>
                  <a:pt x="572522" y="261004"/>
                </a:lnTo>
                <a:lnTo>
                  <a:pt x="575972" y="249082"/>
                </a:lnTo>
                <a:lnTo>
                  <a:pt x="580758" y="223772"/>
                </a:lnTo>
                <a:lnTo>
                  <a:pt x="586061" y="193473"/>
                </a:lnTo>
                <a:lnTo>
                  <a:pt x="587855" y="180249"/>
                </a:lnTo>
                <a:lnTo>
                  <a:pt x="589052" y="168576"/>
                </a:lnTo>
                <a:lnTo>
                  <a:pt x="589850" y="157936"/>
                </a:lnTo>
                <a:lnTo>
                  <a:pt x="589429" y="145129"/>
                </a:lnTo>
                <a:lnTo>
                  <a:pt x="588196" y="130875"/>
                </a:lnTo>
                <a:lnTo>
                  <a:pt x="586421" y="115657"/>
                </a:lnTo>
                <a:lnTo>
                  <a:pt x="584286" y="102655"/>
                </a:lnTo>
                <a:lnTo>
                  <a:pt x="581910" y="91129"/>
                </a:lnTo>
                <a:lnTo>
                  <a:pt x="579373" y="80588"/>
                </a:lnTo>
                <a:lnTo>
                  <a:pt x="574825" y="69750"/>
                </a:lnTo>
                <a:lnTo>
                  <a:pt x="568935" y="58715"/>
                </a:lnTo>
                <a:lnTo>
                  <a:pt x="562151" y="47548"/>
                </a:lnTo>
                <a:lnTo>
                  <a:pt x="556676" y="38199"/>
                </a:lnTo>
                <a:lnTo>
                  <a:pt x="548052" y="22731"/>
                </a:lnTo>
                <a:lnTo>
                  <a:pt x="542514" y="16891"/>
                </a:lnTo>
                <a:lnTo>
                  <a:pt x="528740" y="7863"/>
                </a:lnTo>
                <a:lnTo>
                  <a:pt x="513094" y="3215"/>
                </a:lnTo>
                <a:lnTo>
                  <a:pt x="504921" y="1976"/>
                </a:lnTo>
                <a:lnTo>
                  <a:pt x="488220" y="3139"/>
                </a:lnTo>
                <a:lnTo>
                  <a:pt x="471273" y="5879"/>
                </a:lnTo>
                <a:lnTo>
                  <a:pt x="454215" y="7096"/>
                </a:lnTo>
                <a:lnTo>
                  <a:pt x="439649" y="10177"/>
                </a:lnTo>
                <a:lnTo>
                  <a:pt x="419995" y="1664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78"/>
          <p:cNvSpPr/>
          <p:nvPr/>
        </p:nvSpPr>
        <p:spPr>
          <a:xfrm>
            <a:off x="8172601" y="1830100"/>
            <a:ext cx="667856" cy="621484"/>
          </a:xfrm>
          <a:custGeom>
            <a:avLst/>
            <a:gdLst/>
            <a:ahLst/>
            <a:cxnLst/>
            <a:rect l="0" t="0" r="0" b="0"/>
            <a:pathLst>
              <a:path w="667856" h="621484">
                <a:moveTo>
                  <a:pt x="531343" y="107285"/>
                </a:moveTo>
                <a:lnTo>
                  <a:pt x="524499" y="94549"/>
                </a:lnTo>
                <a:lnTo>
                  <a:pt x="517673" y="84884"/>
                </a:lnTo>
                <a:lnTo>
                  <a:pt x="513323" y="74083"/>
                </a:lnTo>
                <a:lnTo>
                  <a:pt x="501769" y="55537"/>
                </a:lnTo>
                <a:lnTo>
                  <a:pt x="486308" y="37232"/>
                </a:lnTo>
                <a:lnTo>
                  <a:pt x="481317" y="32008"/>
                </a:lnTo>
                <a:lnTo>
                  <a:pt x="476086" y="28525"/>
                </a:lnTo>
                <a:lnTo>
                  <a:pt x="456762" y="21718"/>
                </a:lnTo>
                <a:lnTo>
                  <a:pt x="434697" y="13375"/>
                </a:lnTo>
                <a:lnTo>
                  <a:pt x="414095" y="8397"/>
                </a:lnTo>
                <a:lnTo>
                  <a:pt x="393507" y="5232"/>
                </a:lnTo>
                <a:lnTo>
                  <a:pt x="368484" y="651"/>
                </a:lnTo>
                <a:lnTo>
                  <a:pt x="356095" y="0"/>
                </a:lnTo>
                <a:lnTo>
                  <a:pt x="344026" y="519"/>
                </a:lnTo>
                <a:lnTo>
                  <a:pt x="332171" y="1818"/>
                </a:lnTo>
                <a:lnTo>
                  <a:pt x="311377" y="5800"/>
                </a:lnTo>
                <a:lnTo>
                  <a:pt x="270194" y="16118"/>
                </a:lnTo>
                <a:lnTo>
                  <a:pt x="257232" y="19837"/>
                </a:lnTo>
                <a:lnTo>
                  <a:pt x="227588" y="29049"/>
                </a:lnTo>
                <a:lnTo>
                  <a:pt x="214540" y="34173"/>
                </a:lnTo>
                <a:lnTo>
                  <a:pt x="202984" y="39493"/>
                </a:lnTo>
                <a:lnTo>
                  <a:pt x="192422" y="44945"/>
                </a:lnTo>
                <a:lnTo>
                  <a:pt x="180618" y="52390"/>
                </a:lnTo>
                <a:lnTo>
                  <a:pt x="167986" y="61163"/>
                </a:lnTo>
                <a:lnTo>
                  <a:pt x="154803" y="70822"/>
                </a:lnTo>
                <a:lnTo>
                  <a:pt x="135074" y="86634"/>
                </a:lnTo>
                <a:lnTo>
                  <a:pt x="119957" y="100012"/>
                </a:lnTo>
                <a:lnTo>
                  <a:pt x="106888" y="112307"/>
                </a:lnTo>
                <a:lnTo>
                  <a:pt x="98831" y="121110"/>
                </a:lnTo>
                <a:lnTo>
                  <a:pt x="89649" y="131742"/>
                </a:lnTo>
                <a:lnTo>
                  <a:pt x="79717" y="143592"/>
                </a:lnTo>
                <a:lnTo>
                  <a:pt x="70240" y="158159"/>
                </a:lnTo>
                <a:lnTo>
                  <a:pt x="61063" y="174539"/>
                </a:lnTo>
                <a:lnTo>
                  <a:pt x="34907" y="225979"/>
                </a:lnTo>
                <a:lnTo>
                  <a:pt x="30840" y="235944"/>
                </a:lnTo>
                <a:lnTo>
                  <a:pt x="27178" y="246398"/>
                </a:lnTo>
                <a:lnTo>
                  <a:pt x="23783" y="257177"/>
                </a:lnTo>
                <a:lnTo>
                  <a:pt x="20567" y="270078"/>
                </a:lnTo>
                <a:lnTo>
                  <a:pt x="17471" y="284393"/>
                </a:lnTo>
                <a:lnTo>
                  <a:pt x="11490" y="313635"/>
                </a:lnTo>
                <a:lnTo>
                  <a:pt x="5657" y="339331"/>
                </a:lnTo>
                <a:lnTo>
                  <a:pt x="3721" y="350564"/>
                </a:lnTo>
                <a:lnTo>
                  <a:pt x="2430" y="360911"/>
                </a:lnTo>
                <a:lnTo>
                  <a:pt x="996" y="380028"/>
                </a:lnTo>
                <a:lnTo>
                  <a:pt x="359" y="398049"/>
                </a:lnTo>
                <a:lnTo>
                  <a:pt x="0" y="428810"/>
                </a:lnTo>
                <a:lnTo>
                  <a:pt x="2456" y="445765"/>
                </a:lnTo>
                <a:lnTo>
                  <a:pt x="6722" y="460603"/>
                </a:lnTo>
                <a:lnTo>
                  <a:pt x="14480" y="485021"/>
                </a:lnTo>
                <a:lnTo>
                  <a:pt x="20004" y="501863"/>
                </a:lnTo>
                <a:lnTo>
                  <a:pt x="28174" y="516333"/>
                </a:lnTo>
                <a:lnTo>
                  <a:pt x="43485" y="535189"/>
                </a:lnTo>
                <a:lnTo>
                  <a:pt x="56389" y="548924"/>
                </a:lnTo>
                <a:lnTo>
                  <a:pt x="74825" y="567729"/>
                </a:lnTo>
                <a:lnTo>
                  <a:pt x="90639" y="581167"/>
                </a:lnTo>
                <a:lnTo>
                  <a:pt x="104971" y="590314"/>
                </a:lnTo>
                <a:lnTo>
                  <a:pt x="120865" y="597554"/>
                </a:lnTo>
                <a:lnTo>
                  <a:pt x="137453" y="603947"/>
                </a:lnTo>
                <a:lnTo>
                  <a:pt x="157209" y="609964"/>
                </a:lnTo>
                <a:lnTo>
                  <a:pt x="170478" y="612901"/>
                </a:lnTo>
                <a:lnTo>
                  <a:pt x="185040" y="615812"/>
                </a:lnTo>
                <a:lnTo>
                  <a:pt x="197604" y="617753"/>
                </a:lnTo>
                <a:lnTo>
                  <a:pt x="208838" y="619047"/>
                </a:lnTo>
                <a:lnTo>
                  <a:pt x="228940" y="620484"/>
                </a:lnTo>
                <a:lnTo>
                  <a:pt x="247399" y="621123"/>
                </a:lnTo>
                <a:lnTo>
                  <a:pt x="278407" y="621483"/>
                </a:lnTo>
                <a:lnTo>
                  <a:pt x="289377" y="620581"/>
                </a:lnTo>
                <a:lnTo>
                  <a:pt x="300501" y="619027"/>
                </a:lnTo>
                <a:lnTo>
                  <a:pt x="311726" y="617039"/>
                </a:lnTo>
                <a:lnTo>
                  <a:pt x="331818" y="612290"/>
                </a:lnTo>
                <a:lnTo>
                  <a:pt x="350274" y="607004"/>
                </a:lnTo>
                <a:lnTo>
                  <a:pt x="368000" y="601479"/>
                </a:lnTo>
                <a:lnTo>
                  <a:pt x="387945" y="593309"/>
                </a:lnTo>
                <a:lnTo>
                  <a:pt x="398596" y="588464"/>
                </a:lnTo>
                <a:lnTo>
                  <a:pt x="411413" y="581423"/>
                </a:lnTo>
                <a:lnTo>
                  <a:pt x="425672" y="572919"/>
                </a:lnTo>
                <a:lnTo>
                  <a:pt x="440894" y="563440"/>
                </a:lnTo>
                <a:lnTo>
                  <a:pt x="454852" y="555216"/>
                </a:lnTo>
                <a:lnTo>
                  <a:pt x="467966" y="547828"/>
                </a:lnTo>
                <a:lnTo>
                  <a:pt x="480520" y="540998"/>
                </a:lnTo>
                <a:lnTo>
                  <a:pt x="494604" y="532634"/>
                </a:lnTo>
                <a:lnTo>
                  <a:pt x="525492" y="513181"/>
                </a:lnTo>
                <a:lnTo>
                  <a:pt x="537920" y="503612"/>
                </a:lnTo>
                <a:lnTo>
                  <a:pt x="565466" y="477445"/>
                </a:lnTo>
                <a:lnTo>
                  <a:pt x="582704" y="463570"/>
                </a:lnTo>
                <a:lnTo>
                  <a:pt x="597350" y="448514"/>
                </a:lnTo>
                <a:lnTo>
                  <a:pt x="610210" y="431345"/>
                </a:lnTo>
                <a:lnTo>
                  <a:pt x="616307" y="421432"/>
                </a:lnTo>
                <a:lnTo>
                  <a:pt x="622276" y="411014"/>
                </a:lnTo>
                <a:lnTo>
                  <a:pt x="631448" y="391818"/>
                </a:lnTo>
                <a:lnTo>
                  <a:pt x="639652" y="373761"/>
                </a:lnTo>
                <a:lnTo>
                  <a:pt x="649648" y="356211"/>
                </a:lnTo>
                <a:lnTo>
                  <a:pt x="655361" y="338886"/>
                </a:lnTo>
                <a:lnTo>
                  <a:pt x="658852" y="321661"/>
                </a:lnTo>
                <a:lnTo>
                  <a:pt x="663579" y="304481"/>
                </a:lnTo>
                <a:lnTo>
                  <a:pt x="665221" y="294946"/>
                </a:lnTo>
                <a:lnTo>
                  <a:pt x="666316" y="284780"/>
                </a:lnTo>
                <a:lnTo>
                  <a:pt x="667045" y="274192"/>
                </a:lnTo>
                <a:lnTo>
                  <a:pt x="667855" y="254808"/>
                </a:lnTo>
                <a:lnTo>
                  <a:pt x="667263" y="236668"/>
                </a:lnTo>
                <a:lnTo>
                  <a:pt x="663825" y="219081"/>
                </a:lnTo>
                <a:lnTo>
                  <a:pt x="659122" y="201739"/>
                </a:lnTo>
                <a:lnTo>
                  <a:pt x="653857" y="184507"/>
                </a:lnTo>
                <a:lnTo>
                  <a:pt x="648341" y="167323"/>
                </a:lnTo>
                <a:lnTo>
                  <a:pt x="643632" y="156835"/>
                </a:lnTo>
                <a:lnTo>
                  <a:pt x="637635" y="145081"/>
                </a:lnTo>
                <a:lnTo>
                  <a:pt x="630779" y="132482"/>
                </a:lnTo>
                <a:lnTo>
                  <a:pt x="623352" y="121225"/>
                </a:lnTo>
                <a:lnTo>
                  <a:pt x="615543" y="110864"/>
                </a:lnTo>
                <a:lnTo>
                  <a:pt x="600198" y="93635"/>
                </a:lnTo>
                <a:lnTo>
                  <a:pt x="587028" y="82803"/>
                </a:lnTo>
                <a:lnTo>
                  <a:pt x="572285" y="74814"/>
                </a:lnTo>
                <a:lnTo>
                  <a:pt x="556207" y="69041"/>
                </a:lnTo>
                <a:lnTo>
                  <a:pt x="539536" y="66475"/>
                </a:lnTo>
                <a:lnTo>
                  <a:pt x="529186" y="65791"/>
                </a:lnTo>
                <a:lnTo>
                  <a:pt x="517522" y="65334"/>
                </a:lnTo>
                <a:lnTo>
                  <a:pt x="504984" y="65030"/>
                </a:lnTo>
                <a:lnTo>
                  <a:pt x="491863" y="65780"/>
                </a:lnTo>
                <a:lnTo>
                  <a:pt x="478353" y="67232"/>
                </a:lnTo>
                <a:lnTo>
                  <a:pt x="449690" y="71386"/>
                </a:lnTo>
                <a:lnTo>
                  <a:pt x="434046" y="73827"/>
                </a:lnTo>
                <a:lnTo>
                  <a:pt x="325604" y="9871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79"/>
          <p:cNvSpPr/>
          <p:nvPr/>
        </p:nvSpPr>
        <p:spPr>
          <a:xfrm>
            <a:off x="5274945" y="4029128"/>
            <a:ext cx="495771" cy="479858"/>
          </a:xfrm>
          <a:custGeom>
            <a:avLst/>
            <a:gdLst/>
            <a:ahLst/>
            <a:cxnLst/>
            <a:rect l="0" t="0" r="0" b="0"/>
            <a:pathLst>
              <a:path w="495771" h="479858">
                <a:moveTo>
                  <a:pt x="111442" y="68526"/>
                </a:moveTo>
                <a:lnTo>
                  <a:pt x="160890" y="35561"/>
                </a:lnTo>
                <a:lnTo>
                  <a:pt x="172982" y="28453"/>
                </a:lnTo>
                <a:lnTo>
                  <a:pt x="183901" y="22761"/>
                </a:lnTo>
                <a:lnTo>
                  <a:pt x="194038" y="18014"/>
                </a:lnTo>
                <a:lnTo>
                  <a:pt x="203654" y="13896"/>
                </a:lnTo>
                <a:lnTo>
                  <a:pt x="212921" y="10199"/>
                </a:lnTo>
                <a:lnTo>
                  <a:pt x="221957" y="6781"/>
                </a:lnTo>
                <a:lnTo>
                  <a:pt x="230839" y="4503"/>
                </a:lnTo>
                <a:lnTo>
                  <a:pt x="239618" y="2984"/>
                </a:lnTo>
                <a:lnTo>
                  <a:pt x="248327" y="1972"/>
                </a:lnTo>
                <a:lnTo>
                  <a:pt x="256991" y="1297"/>
                </a:lnTo>
                <a:lnTo>
                  <a:pt x="265625" y="847"/>
                </a:lnTo>
                <a:lnTo>
                  <a:pt x="281885" y="346"/>
                </a:lnTo>
                <a:lnTo>
                  <a:pt x="307846" y="26"/>
                </a:lnTo>
                <a:lnTo>
                  <a:pt x="313816" y="0"/>
                </a:lnTo>
                <a:lnTo>
                  <a:pt x="325529" y="2510"/>
                </a:lnTo>
                <a:lnTo>
                  <a:pt x="331319" y="4513"/>
                </a:lnTo>
                <a:lnTo>
                  <a:pt x="336132" y="7753"/>
                </a:lnTo>
                <a:lnTo>
                  <a:pt x="344019" y="16434"/>
                </a:lnTo>
                <a:lnTo>
                  <a:pt x="350700" y="26642"/>
                </a:lnTo>
                <a:lnTo>
                  <a:pt x="353814" y="32031"/>
                </a:lnTo>
                <a:lnTo>
                  <a:pt x="357275" y="43099"/>
                </a:lnTo>
                <a:lnTo>
                  <a:pt x="358814" y="54368"/>
                </a:lnTo>
                <a:lnTo>
                  <a:pt x="359498" y="65727"/>
                </a:lnTo>
                <a:lnTo>
                  <a:pt x="357261" y="77125"/>
                </a:lnTo>
                <a:lnTo>
                  <a:pt x="355332" y="82831"/>
                </a:lnTo>
                <a:lnTo>
                  <a:pt x="348108" y="94252"/>
                </a:lnTo>
                <a:lnTo>
                  <a:pt x="339499" y="105677"/>
                </a:lnTo>
                <a:lnTo>
                  <a:pt x="332498" y="117106"/>
                </a:lnTo>
                <a:lnTo>
                  <a:pt x="321132" y="128535"/>
                </a:lnTo>
                <a:lnTo>
                  <a:pt x="307508" y="139964"/>
                </a:lnTo>
                <a:lnTo>
                  <a:pt x="295102" y="151395"/>
                </a:lnTo>
                <a:lnTo>
                  <a:pt x="280699" y="162824"/>
                </a:lnTo>
                <a:lnTo>
                  <a:pt x="265725" y="174254"/>
                </a:lnTo>
                <a:lnTo>
                  <a:pt x="243727" y="193304"/>
                </a:lnTo>
                <a:lnTo>
                  <a:pt x="221035" y="211931"/>
                </a:lnTo>
                <a:lnTo>
                  <a:pt x="208317" y="221280"/>
                </a:lnTo>
                <a:lnTo>
                  <a:pt x="195075" y="230369"/>
                </a:lnTo>
                <a:lnTo>
                  <a:pt x="181485" y="239287"/>
                </a:lnTo>
                <a:lnTo>
                  <a:pt x="170520" y="245232"/>
                </a:lnTo>
                <a:lnTo>
                  <a:pt x="161305" y="249195"/>
                </a:lnTo>
                <a:lnTo>
                  <a:pt x="146938" y="254551"/>
                </a:lnTo>
                <a:lnTo>
                  <a:pt x="137378" y="260107"/>
                </a:lnTo>
                <a:lnTo>
                  <a:pt x="133495" y="261017"/>
                </a:lnTo>
                <a:lnTo>
                  <a:pt x="129954" y="260671"/>
                </a:lnTo>
                <a:lnTo>
                  <a:pt x="126641" y="259488"/>
                </a:lnTo>
                <a:lnTo>
                  <a:pt x="125385" y="258699"/>
                </a:lnTo>
                <a:lnTo>
                  <a:pt x="125500" y="258173"/>
                </a:lnTo>
                <a:lnTo>
                  <a:pt x="126529" y="257823"/>
                </a:lnTo>
                <a:lnTo>
                  <a:pt x="132528" y="252779"/>
                </a:lnTo>
                <a:lnTo>
                  <a:pt x="145261" y="247889"/>
                </a:lnTo>
                <a:lnTo>
                  <a:pt x="153991" y="245252"/>
                </a:lnTo>
                <a:lnTo>
                  <a:pt x="168770" y="239781"/>
                </a:lnTo>
                <a:lnTo>
                  <a:pt x="181688" y="235127"/>
                </a:lnTo>
                <a:lnTo>
                  <a:pt x="210584" y="229600"/>
                </a:lnTo>
                <a:lnTo>
                  <a:pt x="220399" y="227343"/>
                </a:lnTo>
                <a:lnTo>
                  <a:pt x="229800" y="225840"/>
                </a:lnTo>
                <a:lnTo>
                  <a:pt x="238925" y="224837"/>
                </a:lnTo>
                <a:lnTo>
                  <a:pt x="247866" y="224169"/>
                </a:lnTo>
                <a:lnTo>
                  <a:pt x="256684" y="224675"/>
                </a:lnTo>
                <a:lnTo>
                  <a:pt x="265420" y="225966"/>
                </a:lnTo>
                <a:lnTo>
                  <a:pt x="274101" y="227779"/>
                </a:lnTo>
                <a:lnTo>
                  <a:pt x="301528" y="232333"/>
                </a:lnTo>
                <a:lnTo>
                  <a:pt x="318176" y="234881"/>
                </a:lnTo>
                <a:lnTo>
                  <a:pt x="332132" y="237532"/>
                </a:lnTo>
                <a:lnTo>
                  <a:pt x="344294" y="240252"/>
                </a:lnTo>
                <a:lnTo>
                  <a:pt x="355259" y="243018"/>
                </a:lnTo>
                <a:lnTo>
                  <a:pt x="365427" y="245814"/>
                </a:lnTo>
                <a:lnTo>
                  <a:pt x="384344" y="251461"/>
                </a:lnTo>
                <a:lnTo>
                  <a:pt x="397199" y="257158"/>
                </a:lnTo>
                <a:lnTo>
                  <a:pt x="412437" y="264766"/>
                </a:lnTo>
                <a:lnTo>
                  <a:pt x="429263" y="273648"/>
                </a:lnTo>
                <a:lnTo>
                  <a:pt x="442385" y="281474"/>
                </a:lnTo>
                <a:lnTo>
                  <a:pt x="453038" y="288597"/>
                </a:lnTo>
                <a:lnTo>
                  <a:pt x="462045" y="295250"/>
                </a:lnTo>
                <a:lnTo>
                  <a:pt x="474593" y="305183"/>
                </a:lnTo>
                <a:lnTo>
                  <a:pt x="479273" y="309164"/>
                </a:lnTo>
                <a:lnTo>
                  <a:pt x="482393" y="313725"/>
                </a:lnTo>
                <a:lnTo>
                  <a:pt x="485859" y="323871"/>
                </a:lnTo>
                <a:lnTo>
                  <a:pt x="489939" y="334731"/>
                </a:lnTo>
                <a:lnTo>
                  <a:pt x="492361" y="340293"/>
                </a:lnTo>
                <a:lnTo>
                  <a:pt x="493976" y="347812"/>
                </a:lnTo>
                <a:lnTo>
                  <a:pt x="495052" y="356634"/>
                </a:lnTo>
                <a:lnTo>
                  <a:pt x="495770" y="366326"/>
                </a:lnTo>
                <a:lnTo>
                  <a:pt x="495295" y="374692"/>
                </a:lnTo>
                <a:lnTo>
                  <a:pt x="492228" y="389068"/>
                </a:lnTo>
                <a:lnTo>
                  <a:pt x="487691" y="399267"/>
                </a:lnTo>
                <a:lnTo>
                  <a:pt x="485147" y="403320"/>
                </a:lnTo>
                <a:lnTo>
                  <a:pt x="474700" y="412903"/>
                </a:lnTo>
                <a:lnTo>
                  <a:pt x="461486" y="423513"/>
                </a:lnTo>
                <a:lnTo>
                  <a:pt x="449262" y="434578"/>
                </a:lnTo>
                <a:lnTo>
                  <a:pt x="434939" y="443306"/>
                </a:lnTo>
                <a:lnTo>
                  <a:pt x="427120" y="446968"/>
                </a:lnTo>
                <a:lnTo>
                  <a:pt x="419048" y="450361"/>
                </a:lnTo>
                <a:lnTo>
                  <a:pt x="410811" y="453575"/>
                </a:lnTo>
                <a:lnTo>
                  <a:pt x="402461" y="456671"/>
                </a:lnTo>
                <a:lnTo>
                  <a:pt x="390227" y="459687"/>
                </a:lnTo>
                <a:lnTo>
                  <a:pt x="375404" y="462650"/>
                </a:lnTo>
                <a:lnTo>
                  <a:pt x="358854" y="465578"/>
                </a:lnTo>
                <a:lnTo>
                  <a:pt x="344964" y="468483"/>
                </a:lnTo>
                <a:lnTo>
                  <a:pt x="332846" y="471371"/>
                </a:lnTo>
                <a:lnTo>
                  <a:pt x="321909" y="474250"/>
                </a:lnTo>
                <a:lnTo>
                  <a:pt x="311762" y="476169"/>
                </a:lnTo>
                <a:lnTo>
                  <a:pt x="302138" y="477448"/>
                </a:lnTo>
                <a:lnTo>
                  <a:pt x="292865" y="478301"/>
                </a:lnTo>
                <a:lnTo>
                  <a:pt x="280016" y="478870"/>
                </a:lnTo>
                <a:lnTo>
                  <a:pt x="233886" y="479670"/>
                </a:lnTo>
                <a:lnTo>
                  <a:pt x="210629" y="479857"/>
                </a:lnTo>
                <a:lnTo>
                  <a:pt x="196617" y="478954"/>
                </a:lnTo>
                <a:lnTo>
                  <a:pt x="180608" y="477400"/>
                </a:lnTo>
                <a:lnTo>
                  <a:pt x="163267" y="475412"/>
                </a:lnTo>
                <a:lnTo>
                  <a:pt x="148850" y="474086"/>
                </a:lnTo>
                <a:lnTo>
                  <a:pt x="136380" y="473202"/>
                </a:lnTo>
                <a:lnTo>
                  <a:pt x="125210" y="472613"/>
                </a:lnTo>
                <a:lnTo>
                  <a:pt x="113001" y="470315"/>
                </a:lnTo>
                <a:lnTo>
                  <a:pt x="100099" y="466878"/>
                </a:lnTo>
                <a:lnTo>
                  <a:pt x="86735" y="462681"/>
                </a:lnTo>
                <a:lnTo>
                  <a:pt x="61726" y="455480"/>
                </a:lnTo>
                <a:lnTo>
                  <a:pt x="49723" y="452225"/>
                </a:lnTo>
                <a:lnTo>
                  <a:pt x="28766" y="446069"/>
                </a:lnTo>
                <a:lnTo>
                  <a:pt x="0" y="43714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71700" y="1981200"/>
            <a:ext cx="48006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646"/>
          <p:cNvSpPr/>
          <p:nvPr/>
        </p:nvSpPr>
        <p:spPr>
          <a:xfrm>
            <a:off x="5720715" y="5376969"/>
            <a:ext cx="1440180" cy="135149"/>
          </a:xfrm>
          <a:custGeom>
            <a:avLst/>
            <a:gdLst/>
            <a:ahLst/>
            <a:cxnLst/>
            <a:rect l="0" t="0" r="0" b="0"/>
            <a:pathLst>
              <a:path w="1440180" h="135149">
                <a:moveTo>
                  <a:pt x="0" y="135148"/>
                </a:moveTo>
                <a:lnTo>
                  <a:pt x="7381" y="127767"/>
                </a:lnTo>
                <a:lnTo>
                  <a:pt x="29606" y="124193"/>
                </a:lnTo>
                <a:lnTo>
                  <a:pt x="36882" y="122129"/>
                </a:lnTo>
                <a:lnTo>
                  <a:pt x="42685" y="119802"/>
                </a:lnTo>
                <a:lnTo>
                  <a:pt x="47507" y="117297"/>
                </a:lnTo>
                <a:lnTo>
                  <a:pt x="51673" y="114675"/>
                </a:lnTo>
                <a:lnTo>
                  <a:pt x="61383" y="111762"/>
                </a:lnTo>
                <a:lnTo>
                  <a:pt x="94478" y="108785"/>
                </a:lnTo>
                <a:lnTo>
                  <a:pt x="127398" y="105016"/>
                </a:lnTo>
                <a:lnTo>
                  <a:pt x="142081" y="102678"/>
                </a:lnTo>
                <a:lnTo>
                  <a:pt x="154728" y="100166"/>
                </a:lnTo>
                <a:lnTo>
                  <a:pt x="166017" y="97539"/>
                </a:lnTo>
                <a:lnTo>
                  <a:pt x="210558" y="93324"/>
                </a:lnTo>
                <a:lnTo>
                  <a:pt x="238917" y="91641"/>
                </a:lnTo>
                <a:lnTo>
                  <a:pt x="256680" y="87872"/>
                </a:lnTo>
                <a:lnTo>
                  <a:pt x="270180" y="85533"/>
                </a:lnTo>
                <a:lnTo>
                  <a:pt x="305500" y="80395"/>
                </a:lnTo>
                <a:lnTo>
                  <a:pt x="363840" y="75226"/>
                </a:lnTo>
                <a:lnTo>
                  <a:pt x="391894" y="71051"/>
                </a:lnTo>
                <a:lnTo>
                  <a:pt x="434463" y="67897"/>
                </a:lnTo>
                <a:lnTo>
                  <a:pt x="498530" y="62078"/>
                </a:lnTo>
                <a:lnTo>
                  <a:pt x="673662" y="44246"/>
                </a:lnTo>
                <a:lnTo>
                  <a:pt x="744434" y="35295"/>
                </a:lnTo>
                <a:lnTo>
                  <a:pt x="824881" y="26610"/>
                </a:lnTo>
                <a:lnTo>
                  <a:pt x="867629" y="20869"/>
                </a:lnTo>
                <a:lnTo>
                  <a:pt x="903138" y="17683"/>
                </a:lnTo>
                <a:lnTo>
                  <a:pt x="1019349" y="11086"/>
                </a:lnTo>
                <a:lnTo>
                  <a:pt x="1050088" y="8625"/>
                </a:lnTo>
                <a:lnTo>
                  <a:pt x="1075344" y="6032"/>
                </a:lnTo>
                <a:lnTo>
                  <a:pt x="1096943" y="3351"/>
                </a:lnTo>
                <a:lnTo>
                  <a:pt x="1133643" y="371"/>
                </a:lnTo>
                <a:lnTo>
                  <a:pt x="1177259" y="0"/>
                </a:lnTo>
                <a:lnTo>
                  <a:pt x="1319243" y="5509"/>
                </a:lnTo>
                <a:lnTo>
                  <a:pt x="1440179" y="65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647"/>
          <p:cNvSpPr/>
          <p:nvPr/>
        </p:nvSpPr>
        <p:spPr>
          <a:xfrm>
            <a:off x="6196995" y="5452272"/>
            <a:ext cx="439140" cy="805587"/>
          </a:xfrm>
          <a:custGeom>
            <a:avLst/>
            <a:gdLst/>
            <a:ahLst/>
            <a:cxnLst/>
            <a:rect l="0" t="0" r="0" b="0"/>
            <a:pathLst>
              <a:path w="439140" h="805587">
                <a:moveTo>
                  <a:pt x="372397" y="51273"/>
                </a:moveTo>
                <a:lnTo>
                  <a:pt x="358745" y="51273"/>
                </a:lnTo>
                <a:lnTo>
                  <a:pt x="346962" y="48733"/>
                </a:lnTo>
                <a:lnTo>
                  <a:pt x="334422" y="45381"/>
                </a:lnTo>
                <a:lnTo>
                  <a:pt x="327078" y="44487"/>
                </a:lnTo>
                <a:lnTo>
                  <a:pt x="319325" y="43892"/>
                </a:lnTo>
                <a:lnTo>
                  <a:pt x="308169" y="40690"/>
                </a:lnTo>
                <a:lnTo>
                  <a:pt x="303861" y="38502"/>
                </a:lnTo>
                <a:lnTo>
                  <a:pt x="297179" y="37044"/>
                </a:lnTo>
                <a:lnTo>
                  <a:pt x="288914" y="36072"/>
                </a:lnTo>
                <a:lnTo>
                  <a:pt x="279594" y="35424"/>
                </a:lnTo>
                <a:lnTo>
                  <a:pt x="266699" y="32164"/>
                </a:lnTo>
                <a:lnTo>
                  <a:pt x="261927" y="29961"/>
                </a:lnTo>
                <a:lnTo>
                  <a:pt x="251544" y="27514"/>
                </a:lnTo>
                <a:lnTo>
                  <a:pt x="240580" y="26425"/>
                </a:lnTo>
                <a:lnTo>
                  <a:pt x="229356" y="25942"/>
                </a:lnTo>
                <a:lnTo>
                  <a:pt x="212328" y="25669"/>
                </a:lnTo>
                <a:lnTo>
                  <a:pt x="200926" y="28146"/>
                </a:lnTo>
                <a:lnTo>
                  <a:pt x="195218" y="30140"/>
                </a:lnTo>
                <a:lnTo>
                  <a:pt x="186650" y="32422"/>
                </a:lnTo>
                <a:lnTo>
                  <a:pt x="164430" y="37497"/>
                </a:lnTo>
                <a:lnTo>
                  <a:pt x="151838" y="42089"/>
                </a:lnTo>
                <a:lnTo>
                  <a:pt x="138680" y="48008"/>
                </a:lnTo>
                <a:lnTo>
                  <a:pt x="96996" y="68937"/>
                </a:lnTo>
                <a:lnTo>
                  <a:pt x="89736" y="73526"/>
                </a:lnTo>
                <a:lnTo>
                  <a:pt x="76590" y="83706"/>
                </a:lnTo>
                <a:lnTo>
                  <a:pt x="64397" y="94580"/>
                </a:lnTo>
                <a:lnTo>
                  <a:pt x="52628" y="104810"/>
                </a:lnTo>
                <a:lnTo>
                  <a:pt x="41048" y="112532"/>
                </a:lnTo>
                <a:lnTo>
                  <a:pt x="36245" y="117830"/>
                </a:lnTo>
                <a:lnTo>
                  <a:pt x="24935" y="137986"/>
                </a:lnTo>
                <a:lnTo>
                  <a:pt x="9647" y="168184"/>
                </a:lnTo>
                <a:lnTo>
                  <a:pt x="3847" y="184831"/>
                </a:lnTo>
                <a:lnTo>
                  <a:pt x="967" y="194603"/>
                </a:lnTo>
                <a:lnTo>
                  <a:pt x="0" y="203024"/>
                </a:lnTo>
                <a:lnTo>
                  <a:pt x="2751" y="227687"/>
                </a:lnTo>
                <a:lnTo>
                  <a:pt x="3093" y="231747"/>
                </a:lnTo>
                <a:lnTo>
                  <a:pt x="4275" y="235406"/>
                </a:lnTo>
                <a:lnTo>
                  <a:pt x="8127" y="242012"/>
                </a:lnTo>
                <a:lnTo>
                  <a:pt x="15651" y="251087"/>
                </a:lnTo>
                <a:lnTo>
                  <a:pt x="28464" y="259808"/>
                </a:lnTo>
                <a:lnTo>
                  <a:pt x="43969" y="271288"/>
                </a:lnTo>
                <a:lnTo>
                  <a:pt x="53709" y="277010"/>
                </a:lnTo>
                <a:lnTo>
                  <a:pt x="64388" y="280188"/>
                </a:lnTo>
                <a:lnTo>
                  <a:pt x="75484" y="282553"/>
                </a:lnTo>
                <a:lnTo>
                  <a:pt x="86766" y="286779"/>
                </a:lnTo>
                <a:lnTo>
                  <a:pt x="100670" y="291832"/>
                </a:lnTo>
                <a:lnTo>
                  <a:pt x="108378" y="294513"/>
                </a:lnTo>
                <a:lnTo>
                  <a:pt x="122023" y="300032"/>
                </a:lnTo>
                <a:lnTo>
                  <a:pt x="134437" y="305660"/>
                </a:lnTo>
                <a:lnTo>
                  <a:pt x="146305" y="311336"/>
                </a:lnTo>
                <a:lnTo>
                  <a:pt x="153089" y="315136"/>
                </a:lnTo>
                <a:lnTo>
                  <a:pt x="160470" y="319574"/>
                </a:lnTo>
                <a:lnTo>
                  <a:pt x="168247" y="324438"/>
                </a:lnTo>
                <a:lnTo>
                  <a:pt x="181969" y="332382"/>
                </a:lnTo>
                <a:lnTo>
                  <a:pt x="188295" y="335834"/>
                </a:lnTo>
                <a:lnTo>
                  <a:pt x="200132" y="343850"/>
                </a:lnTo>
                <a:lnTo>
                  <a:pt x="272536" y="395519"/>
                </a:lnTo>
                <a:lnTo>
                  <a:pt x="282011" y="402690"/>
                </a:lnTo>
                <a:lnTo>
                  <a:pt x="290232" y="409376"/>
                </a:lnTo>
                <a:lnTo>
                  <a:pt x="297618" y="415738"/>
                </a:lnTo>
                <a:lnTo>
                  <a:pt x="310905" y="430427"/>
                </a:lnTo>
                <a:lnTo>
                  <a:pt x="324112" y="449338"/>
                </a:lnTo>
                <a:lnTo>
                  <a:pt x="331635" y="462382"/>
                </a:lnTo>
                <a:lnTo>
                  <a:pt x="339507" y="476794"/>
                </a:lnTo>
                <a:lnTo>
                  <a:pt x="346660" y="492115"/>
                </a:lnTo>
                <a:lnTo>
                  <a:pt x="353334" y="508045"/>
                </a:lnTo>
                <a:lnTo>
                  <a:pt x="364878" y="538128"/>
                </a:lnTo>
                <a:lnTo>
                  <a:pt x="373183" y="561023"/>
                </a:lnTo>
                <a:lnTo>
                  <a:pt x="377509" y="583264"/>
                </a:lnTo>
                <a:lnTo>
                  <a:pt x="379431" y="604895"/>
                </a:lnTo>
                <a:lnTo>
                  <a:pt x="380286" y="624035"/>
                </a:lnTo>
                <a:lnTo>
                  <a:pt x="380767" y="650875"/>
                </a:lnTo>
                <a:lnTo>
                  <a:pt x="378340" y="668283"/>
                </a:lnTo>
                <a:lnTo>
                  <a:pt x="371618" y="691608"/>
                </a:lnTo>
                <a:lnTo>
                  <a:pt x="363594" y="713124"/>
                </a:lnTo>
                <a:lnTo>
                  <a:pt x="355184" y="735057"/>
                </a:lnTo>
                <a:lnTo>
                  <a:pt x="348555" y="747607"/>
                </a:lnTo>
                <a:lnTo>
                  <a:pt x="339257" y="759535"/>
                </a:lnTo>
                <a:lnTo>
                  <a:pt x="332207" y="766335"/>
                </a:lnTo>
                <a:lnTo>
                  <a:pt x="323696" y="773726"/>
                </a:lnTo>
                <a:lnTo>
                  <a:pt x="314212" y="781511"/>
                </a:lnTo>
                <a:lnTo>
                  <a:pt x="305032" y="787653"/>
                </a:lnTo>
                <a:lnTo>
                  <a:pt x="296054" y="792700"/>
                </a:lnTo>
                <a:lnTo>
                  <a:pt x="287212" y="797018"/>
                </a:lnTo>
                <a:lnTo>
                  <a:pt x="279412" y="799896"/>
                </a:lnTo>
                <a:lnTo>
                  <a:pt x="272307" y="801815"/>
                </a:lnTo>
                <a:lnTo>
                  <a:pt x="259333" y="803947"/>
                </a:lnTo>
                <a:lnTo>
                  <a:pt x="247216" y="804894"/>
                </a:lnTo>
                <a:lnTo>
                  <a:pt x="235481" y="805316"/>
                </a:lnTo>
                <a:lnTo>
                  <a:pt x="221058" y="805503"/>
                </a:lnTo>
                <a:lnTo>
                  <a:pt x="198773" y="805586"/>
                </a:lnTo>
                <a:lnTo>
                  <a:pt x="188068" y="804656"/>
                </a:lnTo>
                <a:lnTo>
                  <a:pt x="178073" y="803083"/>
                </a:lnTo>
                <a:lnTo>
                  <a:pt x="168553" y="801082"/>
                </a:lnTo>
                <a:lnTo>
                  <a:pt x="160301" y="798796"/>
                </a:lnTo>
                <a:lnTo>
                  <a:pt x="152895" y="796319"/>
                </a:lnTo>
                <a:lnTo>
                  <a:pt x="139586" y="791027"/>
                </a:lnTo>
                <a:lnTo>
                  <a:pt x="127320" y="785499"/>
                </a:lnTo>
                <a:lnTo>
                  <a:pt x="120430" y="780787"/>
                </a:lnTo>
                <a:lnTo>
                  <a:pt x="112979" y="774788"/>
                </a:lnTo>
                <a:lnTo>
                  <a:pt x="105154" y="767931"/>
                </a:lnTo>
                <a:lnTo>
                  <a:pt x="93920" y="755233"/>
                </a:lnTo>
                <a:lnTo>
                  <a:pt x="82241" y="737373"/>
                </a:lnTo>
                <a:lnTo>
                  <a:pt x="70208" y="717477"/>
                </a:lnTo>
                <a:lnTo>
                  <a:pt x="65209" y="709721"/>
                </a:lnTo>
                <a:lnTo>
                  <a:pt x="59657" y="693484"/>
                </a:lnTo>
                <a:lnTo>
                  <a:pt x="56236" y="676742"/>
                </a:lnTo>
                <a:lnTo>
                  <a:pt x="51541" y="659777"/>
                </a:lnTo>
                <a:lnTo>
                  <a:pt x="48820" y="635092"/>
                </a:lnTo>
                <a:lnTo>
                  <a:pt x="48094" y="620508"/>
                </a:lnTo>
                <a:lnTo>
                  <a:pt x="48562" y="604118"/>
                </a:lnTo>
                <a:lnTo>
                  <a:pt x="49827" y="586523"/>
                </a:lnTo>
                <a:lnTo>
                  <a:pt x="51623" y="568127"/>
                </a:lnTo>
                <a:lnTo>
                  <a:pt x="53773" y="552052"/>
                </a:lnTo>
                <a:lnTo>
                  <a:pt x="56158" y="537525"/>
                </a:lnTo>
                <a:lnTo>
                  <a:pt x="58701" y="524032"/>
                </a:lnTo>
                <a:lnTo>
                  <a:pt x="66607" y="501418"/>
                </a:lnTo>
                <a:lnTo>
                  <a:pt x="76470" y="478984"/>
                </a:lnTo>
                <a:lnTo>
                  <a:pt x="81768" y="465002"/>
                </a:lnTo>
                <a:lnTo>
                  <a:pt x="87204" y="449965"/>
                </a:lnTo>
                <a:lnTo>
                  <a:pt x="94638" y="435177"/>
                </a:lnTo>
                <a:lnTo>
                  <a:pt x="103405" y="420557"/>
                </a:lnTo>
                <a:lnTo>
                  <a:pt x="113059" y="406047"/>
                </a:lnTo>
                <a:lnTo>
                  <a:pt x="122352" y="393516"/>
                </a:lnTo>
                <a:lnTo>
                  <a:pt x="131406" y="382305"/>
                </a:lnTo>
                <a:lnTo>
                  <a:pt x="140299" y="371973"/>
                </a:lnTo>
                <a:lnTo>
                  <a:pt x="148132" y="363181"/>
                </a:lnTo>
                <a:lnTo>
                  <a:pt x="161916" y="348331"/>
                </a:lnTo>
                <a:lnTo>
                  <a:pt x="180387" y="329261"/>
                </a:lnTo>
                <a:lnTo>
                  <a:pt x="211577" y="297893"/>
                </a:lnTo>
                <a:lnTo>
                  <a:pt x="225178" y="286171"/>
                </a:lnTo>
                <a:lnTo>
                  <a:pt x="239961" y="274547"/>
                </a:lnTo>
                <a:lnTo>
                  <a:pt x="255532" y="262987"/>
                </a:lnTo>
                <a:lnTo>
                  <a:pt x="268770" y="252423"/>
                </a:lnTo>
                <a:lnTo>
                  <a:pt x="280452" y="242523"/>
                </a:lnTo>
                <a:lnTo>
                  <a:pt x="291098" y="233065"/>
                </a:lnTo>
                <a:lnTo>
                  <a:pt x="315626" y="212397"/>
                </a:lnTo>
                <a:lnTo>
                  <a:pt x="328835" y="201551"/>
                </a:lnTo>
                <a:lnTo>
                  <a:pt x="340498" y="192416"/>
                </a:lnTo>
                <a:lnTo>
                  <a:pt x="351131" y="184421"/>
                </a:lnTo>
                <a:lnTo>
                  <a:pt x="361078" y="177185"/>
                </a:lnTo>
                <a:lnTo>
                  <a:pt x="374668" y="161526"/>
                </a:lnTo>
                <a:lnTo>
                  <a:pt x="384837" y="145994"/>
                </a:lnTo>
                <a:lnTo>
                  <a:pt x="395706" y="132741"/>
                </a:lnTo>
                <a:lnTo>
                  <a:pt x="406887" y="120501"/>
                </a:lnTo>
                <a:lnTo>
                  <a:pt x="412535" y="114569"/>
                </a:lnTo>
                <a:lnTo>
                  <a:pt x="421352" y="97820"/>
                </a:lnTo>
                <a:lnTo>
                  <a:pt x="428445" y="79580"/>
                </a:lnTo>
                <a:lnTo>
                  <a:pt x="436841" y="58602"/>
                </a:lnTo>
                <a:lnTo>
                  <a:pt x="439139" y="46275"/>
                </a:lnTo>
                <a:lnTo>
                  <a:pt x="437620" y="34447"/>
                </a:lnTo>
                <a:lnTo>
                  <a:pt x="433950" y="19617"/>
                </a:lnTo>
                <a:lnTo>
                  <a:pt x="433435" y="15882"/>
                </a:lnTo>
                <a:lnTo>
                  <a:pt x="431187" y="12439"/>
                </a:lnTo>
                <a:lnTo>
                  <a:pt x="423608" y="6073"/>
                </a:lnTo>
                <a:lnTo>
                  <a:pt x="416430" y="2609"/>
                </a:lnTo>
                <a:lnTo>
                  <a:pt x="409112" y="1069"/>
                </a:lnTo>
                <a:lnTo>
                  <a:pt x="399510" y="385"/>
                </a:lnTo>
                <a:lnTo>
                  <a:pt x="386352" y="81"/>
                </a:lnTo>
                <a:lnTo>
                  <a:pt x="378843" y="0"/>
                </a:lnTo>
                <a:lnTo>
                  <a:pt x="372885" y="898"/>
                </a:lnTo>
                <a:lnTo>
                  <a:pt x="367960" y="2450"/>
                </a:lnTo>
                <a:lnTo>
                  <a:pt x="338107" y="84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48"/>
          <p:cNvSpPr/>
          <p:nvPr/>
        </p:nvSpPr>
        <p:spPr>
          <a:xfrm>
            <a:off x="6783705" y="4089296"/>
            <a:ext cx="342901" cy="265534"/>
          </a:xfrm>
          <a:custGeom>
            <a:avLst/>
            <a:gdLst/>
            <a:ahLst/>
            <a:cxnLst/>
            <a:rect l="0" t="0" r="0" b="0"/>
            <a:pathLst>
              <a:path w="342901" h="265534">
                <a:moveTo>
                  <a:pt x="0" y="265533"/>
                </a:moveTo>
                <a:lnTo>
                  <a:pt x="11931" y="241671"/>
                </a:lnTo>
                <a:lnTo>
                  <a:pt x="13670" y="236290"/>
                </a:lnTo>
                <a:lnTo>
                  <a:pt x="14828" y="230798"/>
                </a:lnTo>
                <a:lnTo>
                  <a:pt x="15600" y="225231"/>
                </a:lnTo>
                <a:lnTo>
                  <a:pt x="18020" y="216758"/>
                </a:lnTo>
                <a:lnTo>
                  <a:pt x="21538" y="206346"/>
                </a:lnTo>
                <a:lnTo>
                  <a:pt x="25789" y="194643"/>
                </a:lnTo>
                <a:lnTo>
                  <a:pt x="49974" y="123561"/>
                </a:lnTo>
                <a:lnTo>
                  <a:pt x="58081" y="103258"/>
                </a:lnTo>
                <a:lnTo>
                  <a:pt x="65390" y="87818"/>
                </a:lnTo>
                <a:lnTo>
                  <a:pt x="72168" y="75619"/>
                </a:lnTo>
                <a:lnTo>
                  <a:pt x="77640" y="64629"/>
                </a:lnTo>
                <a:lnTo>
                  <a:pt x="82240" y="54444"/>
                </a:lnTo>
                <a:lnTo>
                  <a:pt x="86259" y="44798"/>
                </a:lnTo>
                <a:lnTo>
                  <a:pt x="88938" y="37414"/>
                </a:lnTo>
                <a:lnTo>
                  <a:pt x="90725" y="31539"/>
                </a:lnTo>
                <a:lnTo>
                  <a:pt x="91915" y="26669"/>
                </a:lnTo>
                <a:lnTo>
                  <a:pt x="93662" y="21518"/>
                </a:lnTo>
                <a:lnTo>
                  <a:pt x="95778" y="16179"/>
                </a:lnTo>
                <a:lnTo>
                  <a:pt x="98142" y="10714"/>
                </a:lnTo>
                <a:lnTo>
                  <a:pt x="100670" y="7072"/>
                </a:lnTo>
                <a:lnTo>
                  <a:pt x="103308" y="4644"/>
                </a:lnTo>
                <a:lnTo>
                  <a:pt x="109835" y="746"/>
                </a:lnTo>
                <a:lnTo>
                  <a:pt x="111323" y="1378"/>
                </a:lnTo>
                <a:lnTo>
                  <a:pt x="115517" y="4621"/>
                </a:lnTo>
                <a:lnTo>
                  <a:pt x="117969" y="8725"/>
                </a:lnTo>
                <a:lnTo>
                  <a:pt x="120555" y="14318"/>
                </a:lnTo>
                <a:lnTo>
                  <a:pt x="123233" y="20904"/>
                </a:lnTo>
                <a:lnTo>
                  <a:pt x="125970" y="32915"/>
                </a:lnTo>
                <a:lnTo>
                  <a:pt x="128748" y="48542"/>
                </a:lnTo>
                <a:lnTo>
                  <a:pt x="131551" y="66580"/>
                </a:lnTo>
                <a:lnTo>
                  <a:pt x="133421" y="80510"/>
                </a:lnTo>
                <a:lnTo>
                  <a:pt x="134668" y="91702"/>
                </a:lnTo>
                <a:lnTo>
                  <a:pt x="135499" y="101069"/>
                </a:lnTo>
                <a:lnTo>
                  <a:pt x="137005" y="109218"/>
                </a:lnTo>
                <a:lnTo>
                  <a:pt x="138962" y="116556"/>
                </a:lnTo>
                <a:lnTo>
                  <a:pt x="141218" y="123353"/>
                </a:lnTo>
                <a:lnTo>
                  <a:pt x="142723" y="133599"/>
                </a:lnTo>
                <a:lnTo>
                  <a:pt x="143726" y="146145"/>
                </a:lnTo>
                <a:lnTo>
                  <a:pt x="144395" y="160224"/>
                </a:lnTo>
                <a:lnTo>
                  <a:pt x="145792" y="170562"/>
                </a:lnTo>
                <a:lnTo>
                  <a:pt x="147678" y="178407"/>
                </a:lnTo>
                <a:lnTo>
                  <a:pt x="149887" y="184589"/>
                </a:lnTo>
                <a:lnTo>
                  <a:pt x="151360" y="189663"/>
                </a:lnTo>
                <a:lnTo>
                  <a:pt x="152995" y="197841"/>
                </a:lnTo>
                <a:lnTo>
                  <a:pt x="156263" y="204650"/>
                </a:lnTo>
                <a:lnTo>
                  <a:pt x="158468" y="207800"/>
                </a:lnTo>
                <a:lnTo>
                  <a:pt x="160890" y="209900"/>
                </a:lnTo>
                <a:lnTo>
                  <a:pt x="163457" y="211299"/>
                </a:lnTo>
                <a:lnTo>
                  <a:pt x="168850" y="212854"/>
                </a:lnTo>
                <a:lnTo>
                  <a:pt x="174422" y="213546"/>
                </a:lnTo>
                <a:lnTo>
                  <a:pt x="176289" y="212777"/>
                </a:lnTo>
                <a:lnTo>
                  <a:pt x="177533" y="211313"/>
                </a:lnTo>
                <a:lnTo>
                  <a:pt x="179868" y="206193"/>
                </a:lnTo>
                <a:lnTo>
                  <a:pt x="191808" y="182001"/>
                </a:lnTo>
                <a:lnTo>
                  <a:pt x="194547" y="175556"/>
                </a:lnTo>
                <a:lnTo>
                  <a:pt x="197326" y="168401"/>
                </a:lnTo>
                <a:lnTo>
                  <a:pt x="200130" y="160773"/>
                </a:lnTo>
                <a:lnTo>
                  <a:pt x="202953" y="153783"/>
                </a:lnTo>
                <a:lnTo>
                  <a:pt x="205786" y="147219"/>
                </a:lnTo>
                <a:lnTo>
                  <a:pt x="211475" y="134844"/>
                </a:lnTo>
                <a:lnTo>
                  <a:pt x="217179" y="122994"/>
                </a:lnTo>
                <a:lnTo>
                  <a:pt x="220034" y="116215"/>
                </a:lnTo>
                <a:lnTo>
                  <a:pt x="222889" y="108838"/>
                </a:lnTo>
                <a:lnTo>
                  <a:pt x="228602" y="93021"/>
                </a:lnTo>
                <a:lnTo>
                  <a:pt x="234316" y="76466"/>
                </a:lnTo>
                <a:lnTo>
                  <a:pt x="239077" y="67099"/>
                </a:lnTo>
                <a:lnTo>
                  <a:pt x="245110" y="57044"/>
                </a:lnTo>
                <a:lnTo>
                  <a:pt x="251989" y="46530"/>
                </a:lnTo>
                <a:lnTo>
                  <a:pt x="257528" y="37616"/>
                </a:lnTo>
                <a:lnTo>
                  <a:pt x="262172" y="29769"/>
                </a:lnTo>
                <a:lnTo>
                  <a:pt x="266222" y="22632"/>
                </a:lnTo>
                <a:lnTo>
                  <a:pt x="268921" y="16922"/>
                </a:lnTo>
                <a:lnTo>
                  <a:pt x="270720" y="12162"/>
                </a:lnTo>
                <a:lnTo>
                  <a:pt x="271920" y="8037"/>
                </a:lnTo>
                <a:lnTo>
                  <a:pt x="273673" y="5287"/>
                </a:lnTo>
                <a:lnTo>
                  <a:pt x="275793" y="3453"/>
                </a:lnTo>
                <a:lnTo>
                  <a:pt x="278160" y="2231"/>
                </a:lnTo>
                <a:lnTo>
                  <a:pt x="283329" y="873"/>
                </a:lnTo>
                <a:lnTo>
                  <a:pt x="291594" y="108"/>
                </a:lnTo>
                <a:lnTo>
                  <a:pt x="294408" y="0"/>
                </a:lnTo>
                <a:lnTo>
                  <a:pt x="297237" y="882"/>
                </a:lnTo>
                <a:lnTo>
                  <a:pt x="302920" y="4401"/>
                </a:lnTo>
                <a:lnTo>
                  <a:pt x="304817" y="6672"/>
                </a:lnTo>
                <a:lnTo>
                  <a:pt x="306081" y="9139"/>
                </a:lnTo>
                <a:lnTo>
                  <a:pt x="312661" y="29044"/>
                </a:lnTo>
                <a:lnTo>
                  <a:pt x="315121" y="34532"/>
                </a:lnTo>
                <a:lnTo>
                  <a:pt x="317712" y="39143"/>
                </a:lnTo>
                <a:lnTo>
                  <a:pt x="320393" y="43169"/>
                </a:lnTo>
                <a:lnTo>
                  <a:pt x="322180" y="53473"/>
                </a:lnTo>
                <a:lnTo>
                  <a:pt x="323372" y="67962"/>
                </a:lnTo>
                <a:lnTo>
                  <a:pt x="324166" y="85242"/>
                </a:lnTo>
                <a:lnTo>
                  <a:pt x="325049" y="132381"/>
                </a:lnTo>
                <a:lnTo>
                  <a:pt x="325284" y="159621"/>
                </a:lnTo>
                <a:lnTo>
                  <a:pt x="326393" y="178733"/>
                </a:lnTo>
                <a:lnTo>
                  <a:pt x="328085" y="192426"/>
                </a:lnTo>
                <a:lnTo>
                  <a:pt x="330166" y="202508"/>
                </a:lnTo>
                <a:lnTo>
                  <a:pt x="331553" y="210181"/>
                </a:lnTo>
                <a:lnTo>
                  <a:pt x="332478" y="216250"/>
                </a:lnTo>
                <a:lnTo>
                  <a:pt x="333094" y="221248"/>
                </a:lnTo>
                <a:lnTo>
                  <a:pt x="334458" y="224580"/>
                </a:lnTo>
                <a:lnTo>
                  <a:pt x="336320" y="226801"/>
                </a:lnTo>
                <a:lnTo>
                  <a:pt x="342900" y="23124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49"/>
          <p:cNvSpPr/>
          <p:nvPr/>
        </p:nvSpPr>
        <p:spPr>
          <a:xfrm>
            <a:off x="7246619" y="4346257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009D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50"/>
          <p:cNvSpPr/>
          <p:nvPr/>
        </p:nvSpPr>
        <p:spPr>
          <a:xfrm>
            <a:off x="7238047" y="4346257"/>
            <a:ext cx="8573" cy="8573"/>
          </a:xfrm>
          <a:custGeom>
            <a:avLst/>
            <a:gdLst/>
            <a:ahLst/>
            <a:cxnLst/>
            <a:rect l="0" t="0" r="0" b="0"/>
            <a:pathLst>
              <a:path w="8573" h="8573">
                <a:moveTo>
                  <a:pt x="0" y="0"/>
                </a:moveTo>
                <a:lnTo>
                  <a:pt x="8572" y="85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51"/>
          <p:cNvSpPr/>
          <p:nvPr/>
        </p:nvSpPr>
        <p:spPr>
          <a:xfrm>
            <a:off x="7255192" y="4054792"/>
            <a:ext cx="308611" cy="291466"/>
          </a:xfrm>
          <a:custGeom>
            <a:avLst/>
            <a:gdLst/>
            <a:ahLst/>
            <a:cxnLst/>
            <a:rect l="0" t="0" r="0" b="0"/>
            <a:pathLst>
              <a:path w="308611" h="291466">
                <a:moveTo>
                  <a:pt x="0" y="291465"/>
                </a:moveTo>
                <a:lnTo>
                  <a:pt x="4551" y="277812"/>
                </a:lnTo>
                <a:lnTo>
                  <a:pt x="5891" y="269981"/>
                </a:lnTo>
                <a:lnTo>
                  <a:pt x="6785" y="260950"/>
                </a:lnTo>
                <a:lnTo>
                  <a:pt x="7778" y="243613"/>
                </a:lnTo>
                <a:lnTo>
                  <a:pt x="8220" y="232732"/>
                </a:lnTo>
                <a:lnTo>
                  <a:pt x="9290" y="228498"/>
                </a:lnTo>
                <a:lnTo>
                  <a:pt x="13019" y="221252"/>
                </a:lnTo>
                <a:lnTo>
                  <a:pt x="15311" y="212317"/>
                </a:lnTo>
                <a:lnTo>
                  <a:pt x="15923" y="207267"/>
                </a:lnTo>
                <a:lnTo>
                  <a:pt x="16330" y="201996"/>
                </a:lnTo>
                <a:lnTo>
                  <a:pt x="16602" y="196576"/>
                </a:lnTo>
                <a:lnTo>
                  <a:pt x="16783" y="191058"/>
                </a:lnTo>
                <a:lnTo>
                  <a:pt x="17856" y="182617"/>
                </a:lnTo>
                <a:lnTo>
                  <a:pt x="19524" y="172227"/>
                </a:lnTo>
                <a:lnTo>
                  <a:pt x="21589" y="160538"/>
                </a:lnTo>
                <a:lnTo>
                  <a:pt x="22965" y="150841"/>
                </a:lnTo>
                <a:lnTo>
                  <a:pt x="23883" y="142471"/>
                </a:lnTo>
                <a:lnTo>
                  <a:pt x="24494" y="134985"/>
                </a:lnTo>
                <a:lnTo>
                  <a:pt x="25855" y="129043"/>
                </a:lnTo>
                <a:lnTo>
                  <a:pt x="27713" y="124129"/>
                </a:lnTo>
                <a:lnTo>
                  <a:pt x="29906" y="119900"/>
                </a:lnTo>
                <a:lnTo>
                  <a:pt x="32319" y="113271"/>
                </a:lnTo>
                <a:lnTo>
                  <a:pt x="34882" y="105042"/>
                </a:lnTo>
                <a:lnTo>
                  <a:pt x="41286" y="82661"/>
                </a:lnTo>
                <a:lnTo>
                  <a:pt x="43717" y="80825"/>
                </a:lnTo>
                <a:lnTo>
                  <a:pt x="51497" y="78785"/>
                </a:lnTo>
                <a:lnTo>
                  <a:pt x="57486" y="77636"/>
                </a:lnTo>
                <a:lnTo>
                  <a:pt x="63967" y="79907"/>
                </a:lnTo>
                <a:lnTo>
                  <a:pt x="72246" y="84092"/>
                </a:lnTo>
                <a:lnTo>
                  <a:pt x="79099" y="89127"/>
                </a:lnTo>
                <a:lnTo>
                  <a:pt x="88313" y="97316"/>
                </a:lnTo>
                <a:lnTo>
                  <a:pt x="97075" y="105775"/>
                </a:lnTo>
                <a:lnTo>
                  <a:pt x="99007" y="109570"/>
                </a:lnTo>
                <a:lnTo>
                  <a:pt x="100295" y="114004"/>
                </a:lnTo>
                <a:lnTo>
                  <a:pt x="101153" y="118865"/>
                </a:lnTo>
                <a:lnTo>
                  <a:pt x="104647" y="126807"/>
                </a:lnTo>
                <a:lnTo>
                  <a:pt x="109375" y="134463"/>
                </a:lnTo>
                <a:lnTo>
                  <a:pt x="111969" y="139172"/>
                </a:lnTo>
                <a:lnTo>
                  <a:pt x="117392" y="149485"/>
                </a:lnTo>
                <a:lnTo>
                  <a:pt x="122977" y="160418"/>
                </a:lnTo>
                <a:lnTo>
                  <a:pt x="128634" y="169087"/>
                </a:lnTo>
                <a:lnTo>
                  <a:pt x="134323" y="177067"/>
                </a:lnTo>
                <a:lnTo>
                  <a:pt x="137174" y="181862"/>
                </a:lnTo>
                <a:lnTo>
                  <a:pt x="140027" y="186964"/>
                </a:lnTo>
                <a:lnTo>
                  <a:pt x="145736" y="197713"/>
                </a:lnTo>
                <a:lnTo>
                  <a:pt x="148593" y="203246"/>
                </a:lnTo>
                <a:lnTo>
                  <a:pt x="151450" y="209793"/>
                </a:lnTo>
                <a:lnTo>
                  <a:pt x="154306" y="217014"/>
                </a:lnTo>
                <a:lnTo>
                  <a:pt x="157164" y="224686"/>
                </a:lnTo>
                <a:lnTo>
                  <a:pt x="160021" y="230753"/>
                </a:lnTo>
                <a:lnTo>
                  <a:pt x="162878" y="235751"/>
                </a:lnTo>
                <a:lnTo>
                  <a:pt x="168593" y="243843"/>
                </a:lnTo>
                <a:lnTo>
                  <a:pt x="174308" y="250615"/>
                </a:lnTo>
                <a:lnTo>
                  <a:pt x="180023" y="256799"/>
                </a:lnTo>
                <a:lnTo>
                  <a:pt x="185738" y="263676"/>
                </a:lnTo>
                <a:lnTo>
                  <a:pt x="188595" y="268176"/>
                </a:lnTo>
                <a:lnTo>
                  <a:pt x="191452" y="273082"/>
                </a:lnTo>
                <a:lnTo>
                  <a:pt x="194310" y="276352"/>
                </a:lnTo>
                <a:lnTo>
                  <a:pt x="197167" y="278532"/>
                </a:lnTo>
                <a:lnTo>
                  <a:pt x="202883" y="280955"/>
                </a:lnTo>
                <a:lnTo>
                  <a:pt x="208598" y="282031"/>
                </a:lnTo>
                <a:lnTo>
                  <a:pt x="211455" y="283271"/>
                </a:lnTo>
                <a:lnTo>
                  <a:pt x="220028" y="288614"/>
                </a:lnTo>
                <a:lnTo>
                  <a:pt x="225742" y="290198"/>
                </a:lnTo>
                <a:lnTo>
                  <a:pt x="227648" y="289668"/>
                </a:lnTo>
                <a:lnTo>
                  <a:pt x="228918" y="288362"/>
                </a:lnTo>
                <a:lnTo>
                  <a:pt x="229764" y="286539"/>
                </a:lnTo>
                <a:lnTo>
                  <a:pt x="235507" y="279422"/>
                </a:lnTo>
                <a:lnTo>
                  <a:pt x="237015" y="276769"/>
                </a:lnTo>
                <a:lnTo>
                  <a:pt x="238690" y="271281"/>
                </a:lnTo>
                <a:lnTo>
                  <a:pt x="239634" y="262836"/>
                </a:lnTo>
                <a:lnTo>
                  <a:pt x="241670" y="254282"/>
                </a:lnTo>
                <a:lnTo>
                  <a:pt x="249015" y="226997"/>
                </a:lnTo>
                <a:lnTo>
                  <a:pt x="251735" y="214196"/>
                </a:lnTo>
                <a:lnTo>
                  <a:pt x="253548" y="202805"/>
                </a:lnTo>
                <a:lnTo>
                  <a:pt x="254757" y="192353"/>
                </a:lnTo>
                <a:lnTo>
                  <a:pt x="256516" y="182528"/>
                </a:lnTo>
                <a:lnTo>
                  <a:pt x="258640" y="173120"/>
                </a:lnTo>
                <a:lnTo>
                  <a:pt x="261009" y="163991"/>
                </a:lnTo>
                <a:lnTo>
                  <a:pt x="264494" y="153143"/>
                </a:lnTo>
                <a:lnTo>
                  <a:pt x="268722" y="141148"/>
                </a:lnTo>
                <a:lnTo>
                  <a:pt x="273445" y="128388"/>
                </a:lnTo>
                <a:lnTo>
                  <a:pt x="277547" y="114167"/>
                </a:lnTo>
                <a:lnTo>
                  <a:pt x="281234" y="98971"/>
                </a:lnTo>
                <a:lnTo>
                  <a:pt x="284644" y="83126"/>
                </a:lnTo>
                <a:lnTo>
                  <a:pt x="287870" y="69705"/>
                </a:lnTo>
                <a:lnTo>
                  <a:pt x="290974" y="57900"/>
                </a:lnTo>
                <a:lnTo>
                  <a:pt x="293996" y="47173"/>
                </a:lnTo>
                <a:lnTo>
                  <a:pt x="296009" y="39068"/>
                </a:lnTo>
                <a:lnTo>
                  <a:pt x="297353" y="32713"/>
                </a:lnTo>
                <a:lnTo>
                  <a:pt x="298247" y="27524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52"/>
          <p:cNvSpPr/>
          <p:nvPr/>
        </p:nvSpPr>
        <p:spPr>
          <a:xfrm>
            <a:off x="7615237" y="4098846"/>
            <a:ext cx="212863" cy="255969"/>
          </a:xfrm>
          <a:custGeom>
            <a:avLst/>
            <a:gdLst/>
            <a:ahLst/>
            <a:cxnLst/>
            <a:rect l="0" t="0" r="0" b="0"/>
            <a:pathLst>
              <a:path w="212863" h="255969">
                <a:moveTo>
                  <a:pt x="154305" y="7381"/>
                </a:moveTo>
                <a:lnTo>
                  <a:pt x="149754" y="2830"/>
                </a:lnTo>
                <a:lnTo>
                  <a:pt x="147462" y="1490"/>
                </a:lnTo>
                <a:lnTo>
                  <a:pt x="142373" y="0"/>
                </a:lnTo>
                <a:lnTo>
                  <a:pt x="139683" y="555"/>
                </a:lnTo>
                <a:lnTo>
                  <a:pt x="134154" y="3712"/>
                </a:lnTo>
                <a:lnTo>
                  <a:pt x="128522" y="5751"/>
                </a:lnTo>
                <a:lnTo>
                  <a:pt x="121891" y="7609"/>
                </a:lnTo>
                <a:lnTo>
                  <a:pt x="117456" y="9438"/>
                </a:lnTo>
                <a:lnTo>
                  <a:pt x="112594" y="11610"/>
                </a:lnTo>
                <a:lnTo>
                  <a:pt x="107447" y="13058"/>
                </a:lnTo>
                <a:lnTo>
                  <a:pt x="102112" y="14023"/>
                </a:lnTo>
                <a:lnTo>
                  <a:pt x="96650" y="14666"/>
                </a:lnTo>
                <a:lnTo>
                  <a:pt x="92056" y="16048"/>
                </a:lnTo>
                <a:lnTo>
                  <a:pt x="88040" y="17922"/>
                </a:lnTo>
                <a:lnTo>
                  <a:pt x="84411" y="20123"/>
                </a:lnTo>
                <a:lnTo>
                  <a:pt x="80087" y="23496"/>
                </a:lnTo>
                <a:lnTo>
                  <a:pt x="75299" y="27649"/>
                </a:lnTo>
                <a:lnTo>
                  <a:pt x="65852" y="36392"/>
                </a:lnTo>
                <a:lnTo>
                  <a:pt x="58477" y="43452"/>
                </a:lnTo>
                <a:lnTo>
                  <a:pt x="1759" y="99921"/>
                </a:lnTo>
                <a:lnTo>
                  <a:pt x="1173" y="101460"/>
                </a:lnTo>
                <a:lnTo>
                  <a:pt x="154" y="108905"/>
                </a:lnTo>
                <a:lnTo>
                  <a:pt x="2609" y="112193"/>
                </a:lnTo>
                <a:lnTo>
                  <a:pt x="4597" y="114403"/>
                </a:lnTo>
                <a:lnTo>
                  <a:pt x="7827" y="116829"/>
                </a:lnTo>
                <a:lnTo>
                  <a:pt x="11885" y="119399"/>
                </a:lnTo>
                <a:lnTo>
                  <a:pt x="16496" y="122065"/>
                </a:lnTo>
                <a:lnTo>
                  <a:pt x="22427" y="123842"/>
                </a:lnTo>
                <a:lnTo>
                  <a:pt x="29239" y="125027"/>
                </a:lnTo>
                <a:lnTo>
                  <a:pt x="36638" y="125817"/>
                </a:lnTo>
                <a:lnTo>
                  <a:pt x="47285" y="126343"/>
                </a:lnTo>
                <a:lnTo>
                  <a:pt x="74356" y="126928"/>
                </a:lnTo>
                <a:lnTo>
                  <a:pt x="85766" y="128037"/>
                </a:lnTo>
                <a:lnTo>
                  <a:pt x="95277" y="129728"/>
                </a:lnTo>
                <a:lnTo>
                  <a:pt x="133332" y="139287"/>
                </a:lnTo>
                <a:lnTo>
                  <a:pt x="142228" y="141991"/>
                </a:lnTo>
                <a:lnTo>
                  <a:pt x="150064" y="144746"/>
                </a:lnTo>
                <a:lnTo>
                  <a:pt x="157192" y="147535"/>
                </a:lnTo>
                <a:lnTo>
                  <a:pt x="162897" y="149395"/>
                </a:lnTo>
                <a:lnTo>
                  <a:pt x="167653" y="150634"/>
                </a:lnTo>
                <a:lnTo>
                  <a:pt x="171776" y="151461"/>
                </a:lnTo>
                <a:lnTo>
                  <a:pt x="175478" y="152964"/>
                </a:lnTo>
                <a:lnTo>
                  <a:pt x="178898" y="154919"/>
                </a:lnTo>
                <a:lnTo>
                  <a:pt x="182131" y="157175"/>
                </a:lnTo>
                <a:lnTo>
                  <a:pt x="186190" y="159631"/>
                </a:lnTo>
                <a:lnTo>
                  <a:pt x="190802" y="162221"/>
                </a:lnTo>
                <a:lnTo>
                  <a:pt x="195782" y="164900"/>
                </a:lnTo>
                <a:lnTo>
                  <a:pt x="199101" y="167639"/>
                </a:lnTo>
                <a:lnTo>
                  <a:pt x="201314" y="170417"/>
                </a:lnTo>
                <a:lnTo>
                  <a:pt x="204725" y="176044"/>
                </a:lnTo>
                <a:lnTo>
                  <a:pt x="209417" y="181720"/>
                </a:lnTo>
                <a:lnTo>
                  <a:pt x="211048" y="184567"/>
                </a:lnTo>
                <a:lnTo>
                  <a:pt x="212862" y="190270"/>
                </a:lnTo>
                <a:lnTo>
                  <a:pt x="212393" y="192172"/>
                </a:lnTo>
                <a:lnTo>
                  <a:pt x="211128" y="193440"/>
                </a:lnTo>
                <a:lnTo>
                  <a:pt x="209332" y="194286"/>
                </a:lnTo>
                <a:lnTo>
                  <a:pt x="208135" y="196754"/>
                </a:lnTo>
                <a:lnTo>
                  <a:pt x="206804" y="204577"/>
                </a:lnTo>
                <a:lnTo>
                  <a:pt x="205498" y="207425"/>
                </a:lnTo>
                <a:lnTo>
                  <a:pt x="203674" y="209324"/>
                </a:lnTo>
                <a:lnTo>
                  <a:pt x="201505" y="210589"/>
                </a:lnTo>
                <a:lnTo>
                  <a:pt x="196555" y="217076"/>
                </a:lnTo>
                <a:lnTo>
                  <a:pt x="193902" y="221472"/>
                </a:lnTo>
                <a:lnTo>
                  <a:pt x="190228" y="224404"/>
                </a:lnTo>
                <a:lnTo>
                  <a:pt x="185874" y="226358"/>
                </a:lnTo>
                <a:lnTo>
                  <a:pt x="181066" y="227661"/>
                </a:lnTo>
                <a:lnTo>
                  <a:pt x="175002" y="230434"/>
                </a:lnTo>
                <a:lnTo>
                  <a:pt x="168104" y="234188"/>
                </a:lnTo>
                <a:lnTo>
                  <a:pt x="160647" y="238596"/>
                </a:lnTo>
                <a:lnTo>
                  <a:pt x="153770" y="242487"/>
                </a:lnTo>
                <a:lnTo>
                  <a:pt x="141050" y="249350"/>
                </a:lnTo>
                <a:lnTo>
                  <a:pt x="134991" y="251561"/>
                </a:lnTo>
                <a:lnTo>
                  <a:pt x="129046" y="253035"/>
                </a:lnTo>
                <a:lnTo>
                  <a:pt x="123179" y="254018"/>
                </a:lnTo>
                <a:lnTo>
                  <a:pt x="117361" y="254673"/>
                </a:lnTo>
                <a:lnTo>
                  <a:pt x="111578" y="255110"/>
                </a:lnTo>
                <a:lnTo>
                  <a:pt x="105818" y="255401"/>
                </a:lnTo>
                <a:lnTo>
                  <a:pt x="89258" y="255725"/>
                </a:lnTo>
                <a:lnTo>
                  <a:pt x="37857" y="255968"/>
                </a:lnTo>
                <a:lnTo>
                  <a:pt x="32858" y="255021"/>
                </a:lnTo>
                <a:lnTo>
                  <a:pt x="28573" y="253437"/>
                </a:lnTo>
                <a:lnTo>
                  <a:pt x="24763" y="251428"/>
                </a:lnTo>
                <a:lnTo>
                  <a:pt x="21271" y="250089"/>
                </a:lnTo>
                <a:lnTo>
                  <a:pt x="14851" y="248601"/>
                </a:lnTo>
                <a:lnTo>
                  <a:pt x="8823" y="247940"/>
                </a:lnTo>
                <a:lnTo>
                  <a:pt x="5882" y="247764"/>
                </a:lnTo>
                <a:lnTo>
                  <a:pt x="3921" y="246694"/>
                </a:lnTo>
                <a:lnTo>
                  <a:pt x="2614" y="245028"/>
                </a:lnTo>
                <a:lnTo>
                  <a:pt x="0" y="23883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53"/>
          <p:cNvSpPr/>
          <p:nvPr/>
        </p:nvSpPr>
        <p:spPr>
          <a:xfrm>
            <a:off x="7872412" y="4131946"/>
            <a:ext cx="274321" cy="8572"/>
          </a:xfrm>
          <a:custGeom>
            <a:avLst/>
            <a:gdLst/>
            <a:ahLst/>
            <a:cxnLst/>
            <a:rect l="0" t="0" r="0" b="0"/>
            <a:pathLst>
              <a:path w="274321" h="8572">
                <a:moveTo>
                  <a:pt x="0" y="8571"/>
                </a:moveTo>
                <a:lnTo>
                  <a:pt x="110765" y="8571"/>
                </a:lnTo>
                <a:lnTo>
                  <a:pt x="122420" y="7619"/>
                </a:lnTo>
                <a:lnTo>
                  <a:pt x="135906" y="6031"/>
                </a:lnTo>
                <a:lnTo>
                  <a:pt x="150612" y="4020"/>
                </a:lnTo>
                <a:lnTo>
                  <a:pt x="162321" y="2680"/>
                </a:lnTo>
                <a:lnTo>
                  <a:pt x="172031" y="1786"/>
                </a:lnTo>
                <a:lnTo>
                  <a:pt x="180410" y="1190"/>
                </a:lnTo>
                <a:lnTo>
                  <a:pt x="187901" y="793"/>
                </a:lnTo>
                <a:lnTo>
                  <a:pt x="210458" y="104"/>
                </a:lnTo>
                <a:lnTo>
                  <a:pt x="251371" y="0"/>
                </a:lnTo>
                <a:lnTo>
                  <a:pt x="254257" y="952"/>
                </a:lnTo>
                <a:lnTo>
                  <a:pt x="257135" y="2539"/>
                </a:lnTo>
                <a:lnTo>
                  <a:pt x="274320" y="857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54"/>
          <p:cNvSpPr/>
          <p:nvPr/>
        </p:nvSpPr>
        <p:spPr>
          <a:xfrm>
            <a:off x="7975282" y="4140517"/>
            <a:ext cx="68581" cy="222886"/>
          </a:xfrm>
          <a:custGeom>
            <a:avLst/>
            <a:gdLst/>
            <a:ahLst/>
            <a:cxnLst/>
            <a:rect l="0" t="0" r="0" b="0"/>
            <a:pathLst>
              <a:path w="68581" h="222886">
                <a:moveTo>
                  <a:pt x="0" y="0"/>
                </a:moveTo>
                <a:lnTo>
                  <a:pt x="4551" y="18203"/>
                </a:lnTo>
                <a:lnTo>
                  <a:pt x="5892" y="24518"/>
                </a:lnTo>
                <a:lnTo>
                  <a:pt x="6785" y="29680"/>
                </a:lnTo>
                <a:lnTo>
                  <a:pt x="7381" y="34075"/>
                </a:lnTo>
                <a:lnTo>
                  <a:pt x="9684" y="39861"/>
                </a:lnTo>
                <a:lnTo>
                  <a:pt x="13124" y="46577"/>
                </a:lnTo>
                <a:lnTo>
                  <a:pt x="17321" y="53911"/>
                </a:lnTo>
                <a:lnTo>
                  <a:pt x="20120" y="59753"/>
                </a:lnTo>
                <a:lnTo>
                  <a:pt x="21986" y="64601"/>
                </a:lnTo>
                <a:lnTo>
                  <a:pt x="23230" y="68784"/>
                </a:lnTo>
                <a:lnTo>
                  <a:pt x="24059" y="73479"/>
                </a:lnTo>
                <a:lnTo>
                  <a:pt x="24611" y="78513"/>
                </a:lnTo>
                <a:lnTo>
                  <a:pt x="24980" y="83775"/>
                </a:lnTo>
                <a:lnTo>
                  <a:pt x="26179" y="90140"/>
                </a:lnTo>
                <a:lnTo>
                  <a:pt x="27930" y="97241"/>
                </a:lnTo>
                <a:lnTo>
                  <a:pt x="30050" y="104832"/>
                </a:lnTo>
                <a:lnTo>
                  <a:pt x="32416" y="111798"/>
                </a:lnTo>
                <a:lnTo>
                  <a:pt x="34945" y="118347"/>
                </a:lnTo>
                <a:lnTo>
                  <a:pt x="37585" y="124618"/>
                </a:lnTo>
                <a:lnTo>
                  <a:pt x="39345" y="129751"/>
                </a:lnTo>
                <a:lnTo>
                  <a:pt x="40517" y="134126"/>
                </a:lnTo>
                <a:lnTo>
                  <a:pt x="41299" y="137995"/>
                </a:lnTo>
                <a:lnTo>
                  <a:pt x="42772" y="143431"/>
                </a:lnTo>
                <a:lnTo>
                  <a:pt x="46950" y="157093"/>
                </a:lnTo>
                <a:lnTo>
                  <a:pt x="48446" y="163783"/>
                </a:lnTo>
                <a:lnTo>
                  <a:pt x="49442" y="170149"/>
                </a:lnTo>
                <a:lnTo>
                  <a:pt x="50106" y="176297"/>
                </a:lnTo>
                <a:lnTo>
                  <a:pt x="51502" y="181349"/>
                </a:lnTo>
                <a:lnTo>
                  <a:pt x="53385" y="185670"/>
                </a:lnTo>
                <a:lnTo>
                  <a:pt x="55592" y="189502"/>
                </a:lnTo>
                <a:lnTo>
                  <a:pt x="57064" y="193010"/>
                </a:lnTo>
                <a:lnTo>
                  <a:pt x="58699" y="199447"/>
                </a:lnTo>
                <a:lnTo>
                  <a:pt x="59426" y="205483"/>
                </a:lnTo>
                <a:lnTo>
                  <a:pt x="59749" y="211341"/>
                </a:lnTo>
                <a:lnTo>
                  <a:pt x="59836" y="214236"/>
                </a:lnTo>
                <a:lnTo>
                  <a:pt x="68580" y="22288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55"/>
          <p:cNvSpPr/>
          <p:nvPr/>
        </p:nvSpPr>
        <p:spPr>
          <a:xfrm>
            <a:off x="8241041" y="4090477"/>
            <a:ext cx="257165" cy="293065"/>
          </a:xfrm>
          <a:custGeom>
            <a:avLst/>
            <a:gdLst/>
            <a:ahLst/>
            <a:cxnLst/>
            <a:rect l="0" t="0" r="0" b="0"/>
            <a:pathLst>
              <a:path w="257165" h="293065">
                <a:moveTo>
                  <a:pt x="25706" y="41468"/>
                </a:moveTo>
                <a:lnTo>
                  <a:pt x="30257" y="50569"/>
                </a:lnTo>
                <a:lnTo>
                  <a:pt x="32491" y="57578"/>
                </a:lnTo>
                <a:lnTo>
                  <a:pt x="33088" y="60780"/>
                </a:lnTo>
                <a:lnTo>
                  <a:pt x="33484" y="68630"/>
                </a:lnTo>
                <a:lnTo>
                  <a:pt x="34043" y="104126"/>
                </a:lnTo>
                <a:lnTo>
                  <a:pt x="34174" y="124561"/>
                </a:lnTo>
                <a:lnTo>
                  <a:pt x="33256" y="133058"/>
                </a:lnTo>
                <a:lnTo>
                  <a:pt x="31692" y="140628"/>
                </a:lnTo>
                <a:lnTo>
                  <a:pt x="29696" y="147579"/>
                </a:lnTo>
                <a:lnTo>
                  <a:pt x="28366" y="158881"/>
                </a:lnTo>
                <a:lnTo>
                  <a:pt x="27479" y="173084"/>
                </a:lnTo>
                <a:lnTo>
                  <a:pt x="26889" y="189219"/>
                </a:lnTo>
                <a:lnTo>
                  <a:pt x="25542" y="203786"/>
                </a:lnTo>
                <a:lnTo>
                  <a:pt x="23691" y="217307"/>
                </a:lnTo>
                <a:lnTo>
                  <a:pt x="21505" y="230132"/>
                </a:lnTo>
                <a:lnTo>
                  <a:pt x="20048" y="241539"/>
                </a:lnTo>
                <a:lnTo>
                  <a:pt x="19077" y="252001"/>
                </a:lnTo>
                <a:lnTo>
                  <a:pt x="17997" y="269340"/>
                </a:lnTo>
                <a:lnTo>
                  <a:pt x="17517" y="280222"/>
                </a:lnTo>
                <a:lnTo>
                  <a:pt x="17209" y="293064"/>
                </a:lnTo>
                <a:lnTo>
                  <a:pt x="17184" y="293019"/>
                </a:lnTo>
                <a:lnTo>
                  <a:pt x="17167" y="292036"/>
                </a:lnTo>
                <a:lnTo>
                  <a:pt x="14608" y="288404"/>
                </a:lnTo>
                <a:lnTo>
                  <a:pt x="10296" y="282662"/>
                </a:lnTo>
                <a:lnTo>
                  <a:pt x="5205" y="273760"/>
                </a:lnTo>
                <a:lnTo>
                  <a:pt x="3466" y="266814"/>
                </a:lnTo>
                <a:lnTo>
                  <a:pt x="2307" y="258374"/>
                </a:lnTo>
                <a:lnTo>
                  <a:pt x="1534" y="248937"/>
                </a:lnTo>
                <a:lnTo>
                  <a:pt x="1019" y="240741"/>
                </a:lnTo>
                <a:lnTo>
                  <a:pt x="447" y="226553"/>
                </a:lnTo>
                <a:lnTo>
                  <a:pt x="124" y="207856"/>
                </a:lnTo>
                <a:lnTo>
                  <a:pt x="0" y="163869"/>
                </a:lnTo>
                <a:lnTo>
                  <a:pt x="949" y="155453"/>
                </a:lnTo>
                <a:lnTo>
                  <a:pt x="2534" y="147938"/>
                </a:lnTo>
                <a:lnTo>
                  <a:pt x="4543" y="141023"/>
                </a:lnTo>
                <a:lnTo>
                  <a:pt x="6834" y="129745"/>
                </a:lnTo>
                <a:lnTo>
                  <a:pt x="11921" y="99435"/>
                </a:lnTo>
                <a:lnTo>
                  <a:pt x="16516" y="83922"/>
                </a:lnTo>
                <a:lnTo>
                  <a:pt x="22437" y="68818"/>
                </a:lnTo>
                <a:lnTo>
                  <a:pt x="29242" y="53986"/>
                </a:lnTo>
                <a:lnTo>
                  <a:pt x="34731" y="43146"/>
                </a:lnTo>
                <a:lnTo>
                  <a:pt x="39342" y="34966"/>
                </a:lnTo>
                <a:lnTo>
                  <a:pt x="43369" y="28561"/>
                </a:lnTo>
                <a:lnTo>
                  <a:pt x="47006" y="23338"/>
                </a:lnTo>
                <a:lnTo>
                  <a:pt x="53588" y="14995"/>
                </a:lnTo>
                <a:lnTo>
                  <a:pt x="57629" y="12389"/>
                </a:lnTo>
                <a:lnTo>
                  <a:pt x="62228" y="10652"/>
                </a:lnTo>
                <a:lnTo>
                  <a:pt x="67199" y="9494"/>
                </a:lnTo>
                <a:lnTo>
                  <a:pt x="71465" y="7769"/>
                </a:lnTo>
                <a:lnTo>
                  <a:pt x="78746" y="3313"/>
                </a:lnTo>
                <a:lnTo>
                  <a:pt x="82974" y="1744"/>
                </a:lnTo>
                <a:lnTo>
                  <a:pt x="87697" y="698"/>
                </a:lnTo>
                <a:lnTo>
                  <a:pt x="92751" y="0"/>
                </a:lnTo>
                <a:lnTo>
                  <a:pt x="97073" y="488"/>
                </a:lnTo>
                <a:lnTo>
                  <a:pt x="100906" y="1765"/>
                </a:lnTo>
                <a:lnTo>
                  <a:pt x="107705" y="4772"/>
                </a:lnTo>
                <a:lnTo>
                  <a:pt x="113903" y="6108"/>
                </a:lnTo>
                <a:lnTo>
                  <a:pt x="117841" y="7417"/>
                </a:lnTo>
                <a:lnTo>
                  <a:pt x="122373" y="9242"/>
                </a:lnTo>
                <a:lnTo>
                  <a:pt x="127297" y="11412"/>
                </a:lnTo>
                <a:lnTo>
                  <a:pt x="135310" y="13822"/>
                </a:lnTo>
                <a:lnTo>
                  <a:pt x="138781" y="14465"/>
                </a:lnTo>
                <a:lnTo>
                  <a:pt x="145177" y="17719"/>
                </a:lnTo>
                <a:lnTo>
                  <a:pt x="152147" y="23293"/>
                </a:lnTo>
                <a:lnTo>
                  <a:pt x="156672" y="27446"/>
                </a:lnTo>
                <a:lnTo>
                  <a:pt x="169603" y="39853"/>
                </a:lnTo>
                <a:lnTo>
                  <a:pt x="173073" y="43249"/>
                </a:lnTo>
                <a:lnTo>
                  <a:pt x="174432" y="46465"/>
                </a:lnTo>
                <a:lnTo>
                  <a:pt x="174387" y="49562"/>
                </a:lnTo>
                <a:lnTo>
                  <a:pt x="173405" y="52579"/>
                </a:lnTo>
                <a:lnTo>
                  <a:pt x="173702" y="56495"/>
                </a:lnTo>
                <a:lnTo>
                  <a:pt x="174852" y="61011"/>
                </a:lnTo>
                <a:lnTo>
                  <a:pt x="176573" y="65927"/>
                </a:lnTo>
                <a:lnTo>
                  <a:pt x="176766" y="70156"/>
                </a:lnTo>
                <a:lnTo>
                  <a:pt x="175942" y="73928"/>
                </a:lnTo>
                <a:lnTo>
                  <a:pt x="171536" y="82565"/>
                </a:lnTo>
                <a:lnTo>
                  <a:pt x="167693" y="88868"/>
                </a:lnTo>
                <a:lnTo>
                  <a:pt x="163226" y="95928"/>
                </a:lnTo>
                <a:lnTo>
                  <a:pt x="159297" y="101587"/>
                </a:lnTo>
                <a:lnTo>
                  <a:pt x="152390" y="110415"/>
                </a:lnTo>
                <a:lnTo>
                  <a:pt x="147309" y="114102"/>
                </a:lnTo>
                <a:lnTo>
                  <a:pt x="141065" y="117513"/>
                </a:lnTo>
                <a:lnTo>
                  <a:pt x="134045" y="120739"/>
                </a:lnTo>
                <a:lnTo>
                  <a:pt x="126506" y="124796"/>
                </a:lnTo>
                <a:lnTo>
                  <a:pt x="118624" y="129405"/>
                </a:lnTo>
                <a:lnTo>
                  <a:pt x="110512" y="134382"/>
                </a:lnTo>
                <a:lnTo>
                  <a:pt x="104151" y="137701"/>
                </a:lnTo>
                <a:lnTo>
                  <a:pt x="98957" y="139913"/>
                </a:lnTo>
                <a:lnTo>
                  <a:pt x="94543" y="141388"/>
                </a:lnTo>
                <a:lnTo>
                  <a:pt x="87790" y="143324"/>
                </a:lnTo>
                <a:lnTo>
                  <a:pt x="70126" y="148015"/>
                </a:lnTo>
                <a:lnTo>
                  <a:pt x="62940" y="149647"/>
                </a:lnTo>
                <a:lnTo>
                  <a:pt x="57195" y="150734"/>
                </a:lnTo>
                <a:lnTo>
                  <a:pt x="52414" y="151460"/>
                </a:lnTo>
                <a:lnTo>
                  <a:pt x="44562" y="152265"/>
                </a:lnTo>
                <a:lnTo>
                  <a:pt x="37896" y="152624"/>
                </a:lnTo>
                <a:lnTo>
                  <a:pt x="31759" y="152782"/>
                </a:lnTo>
                <a:lnTo>
                  <a:pt x="18857" y="152899"/>
                </a:lnTo>
                <a:lnTo>
                  <a:pt x="18282" y="153855"/>
                </a:lnTo>
                <a:lnTo>
                  <a:pt x="17285" y="160290"/>
                </a:lnTo>
                <a:lnTo>
                  <a:pt x="18187" y="160687"/>
                </a:lnTo>
                <a:lnTo>
                  <a:pt x="21729" y="161129"/>
                </a:lnTo>
                <a:lnTo>
                  <a:pt x="29019" y="166406"/>
                </a:lnTo>
                <a:lnTo>
                  <a:pt x="33629" y="170480"/>
                </a:lnTo>
                <a:lnTo>
                  <a:pt x="41292" y="175006"/>
                </a:lnTo>
                <a:lnTo>
                  <a:pt x="44670" y="176213"/>
                </a:lnTo>
                <a:lnTo>
                  <a:pt x="50962" y="180095"/>
                </a:lnTo>
                <a:lnTo>
                  <a:pt x="53974" y="182463"/>
                </a:lnTo>
                <a:lnTo>
                  <a:pt x="59791" y="185947"/>
                </a:lnTo>
                <a:lnTo>
                  <a:pt x="67479" y="190175"/>
                </a:lnTo>
                <a:lnTo>
                  <a:pt x="76415" y="194898"/>
                </a:lnTo>
                <a:lnTo>
                  <a:pt x="83325" y="199000"/>
                </a:lnTo>
                <a:lnTo>
                  <a:pt x="88883" y="202686"/>
                </a:lnTo>
                <a:lnTo>
                  <a:pt x="93542" y="206097"/>
                </a:lnTo>
                <a:lnTo>
                  <a:pt x="98553" y="209323"/>
                </a:lnTo>
                <a:lnTo>
                  <a:pt x="103798" y="212426"/>
                </a:lnTo>
                <a:lnTo>
                  <a:pt x="109200" y="215447"/>
                </a:lnTo>
                <a:lnTo>
                  <a:pt x="120282" y="221344"/>
                </a:lnTo>
                <a:lnTo>
                  <a:pt x="125904" y="224251"/>
                </a:lnTo>
                <a:lnTo>
                  <a:pt x="132509" y="227140"/>
                </a:lnTo>
                <a:lnTo>
                  <a:pt x="139771" y="230019"/>
                </a:lnTo>
                <a:lnTo>
                  <a:pt x="147470" y="232892"/>
                </a:lnTo>
                <a:lnTo>
                  <a:pt x="154507" y="234806"/>
                </a:lnTo>
                <a:lnTo>
                  <a:pt x="161103" y="236082"/>
                </a:lnTo>
                <a:lnTo>
                  <a:pt x="167406" y="236933"/>
                </a:lnTo>
                <a:lnTo>
                  <a:pt x="173512" y="238453"/>
                </a:lnTo>
                <a:lnTo>
                  <a:pt x="179489" y="240419"/>
                </a:lnTo>
                <a:lnTo>
                  <a:pt x="185378" y="242682"/>
                </a:lnTo>
                <a:lnTo>
                  <a:pt x="191209" y="244190"/>
                </a:lnTo>
                <a:lnTo>
                  <a:pt x="197001" y="245196"/>
                </a:lnTo>
                <a:lnTo>
                  <a:pt x="202768" y="245867"/>
                </a:lnTo>
                <a:lnTo>
                  <a:pt x="207565" y="245361"/>
                </a:lnTo>
                <a:lnTo>
                  <a:pt x="211715" y="244071"/>
                </a:lnTo>
                <a:lnTo>
                  <a:pt x="218867" y="241051"/>
                </a:lnTo>
                <a:lnTo>
                  <a:pt x="225220" y="239709"/>
                </a:lnTo>
                <a:lnTo>
                  <a:pt x="231219" y="239112"/>
                </a:lnTo>
                <a:lnTo>
                  <a:pt x="237060" y="238847"/>
                </a:lnTo>
                <a:lnTo>
                  <a:pt x="242831" y="238729"/>
                </a:lnTo>
                <a:lnTo>
                  <a:pt x="245704" y="237746"/>
                </a:lnTo>
                <a:lnTo>
                  <a:pt x="253345" y="232762"/>
                </a:lnTo>
                <a:lnTo>
                  <a:pt x="257164" y="23006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56"/>
          <p:cNvSpPr/>
          <p:nvPr/>
        </p:nvSpPr>
        <p:spPr>
          <a:xfrm>
            <a:off x="8558212" y="4097654"/>
            <a:ext cx="351473" cy="231056"/>
          </a:xfrm>
          <a:custGeom>
            <a:avLst/>
            <a:gdLst/>
            <a:ahLst/>
            <a:cxnLst/>
            <a:rect l="0" t="0" r="0" b="0"/>
            <a:pathLst>
              <a:path w="351473" h="231056">
                <a:moveTo>
                  <a:pt x="0" y="0"/>
                </a:moveTo>
                <a:lnTo>
                  <a:pt x="0" y="28620"/>
                </a:lnTo>
                <a:lnTo>
                  <a:pt x="953" y="32415"/>
                </a:lnTo>
                <a:lnTo>
                  <a:pt x="2540" y="36850"/>
                </a:lnTo>
                <a:lnTo>
                  <a:pt x="4551" y="41712"/>
                </a:lnTo>
                <a:lnTo>
                  <a:pt x="5892" y="47811"/>
                </a:lnTo>
                <a:lnTo>
                  <a:pt x="6785" y="54734"/>
                </a:lnTo>
                <a:lnTo>
                  <a:pt x="7382" y="62207"/>
                </a:lnTo>
                <a:lnTo>
                  <a:pt x="7779" y="69094"/>
                </a:lnTo>
                <a:lnTo>
                  <a:pt x="8220" y="81826"/>
                </a:lnTo>
                <a:lnTo>
                  <a:pt x="8468" y="99704"/>
                </a:lnTo>
                <a:lnTo>
                  <a:pt x="7550" y="106475"/>
                </a:lnTo>
                <a:lnTo>
                  <a:pt x="5986" y="113846"/>
                </a:lnTo>
                <a:lnTo>
                  <a:pt x="3990" y="121618"/>
                </a:lnTo>
                <a:lnTo>
                  <a:pt x="2660" y="127751"/>
                </a:lnTo>
                <a:lnTo>
                  <a:pt x="1774" y="132793"/>
                </a:lnTo>
                <a:lnTo>
                  <a:pt x="1183" y="137106"/>
                </a:lnTo>
                <a:lnTo>
                  <a:pt x="788" y="142839"/>
                </a:lnTo>
                <a:lnTo>
                  <a:pt x="526" y="149519"/>
                </a:lnTo>
                <a:lnTo>
                  <a:pt x="104" y="171669"/>
                </a:lnTo>
                <a:lnTo>
                  <a:pt x="32" y="191200"/>
                </a:lnTo>
                <a:lnTo>
                  <a:pt x="974" y="197000"/>
                </a:lnTo>
                <a:lnTo>
                  <a:pt x="2554" y="201818"/>
                </a:lnTo>
                <a:lnTo>
                  <a:pt x="4560" y="205983"/>
                </a:lnTo>
                <a:lnTo>
                  <a:pt x="9329" y="213151"/>
                </a:lnTo>
                <a:lnTo>
                  <a:pt x="11935" y="216396"/>
                </a:lnTo>
                <a:lnTo>
                  <a:pt x="14624" y="218559"/>
                </a:lnTo>
                <a:lnTo>
                  <a:pt x="17370" y="220001"/>
                </a:lnTo>
                <a:lnTo>
                  <a:pt x="20152" y="220963"/>
                </a:lnTo>
                <a:lnTo>
                  <a:pt x="25784" y="224571"/>
                </a:lnTo>
                <a:lnTo>
                  <a:pt x="28619" y="226867"/>
                </a:lnTo>
                <a:lnTo>
                  <a:pt x="31462" y="228397"/>
                </a:lnTo>
                <a:lnTo>
                  <a:pt x="37161" y="230098"/>
                </a:lnTo>
                <a:lnTo>
                  <a:pt x="45724" y="231055"/>
                </a:lnTo>
                <a:lnTo>
                  <a:pt x="53977" y="228739"/>
                </a:lnTo>
                <a:lnTo>
                  <a:pt x="63042" y="225487"/>
                </a:lnTo>
                <a:lnTo>
                  <a:pt x="70246" y="224042"/>
                </a:lnTo>
                <a:lnTo>
                  <a:pt x="79163" y="223399"/>
                </a:lnTo>
                <a:lnTo>
                  <a:pt x="84209" y="223228"/>
                </a:lnTo>
                <a:lnTo>
                  <a:pt x="91381" y="222161"/>
                </a:lnTo>
                <a:lnTo>
                  <a:pt x="99974" y="220498"/>
                </a:lnTo>
                <a:lnTo>
                  <a:pt x="109512" y="218436"/>
                </a:lnTo>
                <a:lnTo>
                  <a:pt x="118728" y="217062"/>
                </a:lnTo>
                <a:lnTo>
                  <a:pt x="127729" y="216146"/>
                </a:lnTo>
                <a:lnTo>
                  <a:pt x="136588" y="215535"/>
                </a:lnTo>
                <a:lnTo>
                  <a:pt x="144398" y="214175"/>
                </a:lnTo>
                <a:lnTo>
                  <a:pt x="151511" y="212316"/>
                </a:lnTo>
                <a:lnTo>
                  <a:pt x="158157" y="210124"/>
                </a:lnTo>
                <a:lnTo>
                  <a:pt x="165446" y="208663"/>
                </a:lnTo>
                <a:lnTo>
                  <a:pt x="173162" y="207689"/>
                </a:lnTo>
                <a:lnTo>
                  <a:pt x="181164" y="207039"/>
                </a:lnTo>
                <a:lnTo>
                  <a:pt x="189356" y="206606"/>
                </a:lnTo>
                <a:lnTo>
                  <a:pt x="206079" y="206125"/>
                </a:lnTo>
                <a:lnTo>
                  <a:pt x="213586" y="205044"/>
                </a:lnTo>
                <a:lnTo>
                  <a:pt x="220496" y="203372"/>
                </a:lnTo>
                <a:lnTo>
                  <a:pt x="227007" y="201304"/>
                </a:lnTo>
                <a:lnTo>
                  <a:pt x="236110" y="199925"/>
                </a:lnTo>
                <a:lnTo>
                  <a:pt x="246942" y="199006"/>
                </a:lnTo>
                <a:lnTo>
                  <a:pt x="258926" y="198393"/>
                </a:lnTo>
                <a:lnTo>
                  <a:pt x="290021" y="197713"/>
                </a:lnTo>
                <a:lnTo>
                  <a:pt x="351472" y="19716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57"/>
          <p:cNvSpPr/>
          <p:nvPr/>
        </p:nvSpPr>
        <p:spPr>
          <a:xfrm>
            <a:off x="6314028" y="4672012"/>
            <a:ext cx="313979" cy="600076"/>
          </a:xfrm>
          <a:custGeom>
            <a:avLst/>
            <a:gdLst/>
            <a:ahLst/>
            <a:cxnLst/>
            <a:rect l="0" t="0" r="0" b="0"/>
            <a:pathLst>
              <a:path w="313979" h="600076">
                <a:moveTo>
                  <a:pt x="178212" y="0"/>
                </a:moveTo>
                <a:lnTo>
                  <a:pt x="164559" y="4551"/>
                </a:lnTo>
                <a:lnTo>
                  <a:pt x="155316" y="9325"/>
                </a:lnTo>
                <a:lnTo>
                  <a:pt x="146173" y="15601"/>
                </a:lnTo>
                <a:lnTo>
                  <a:pt x="136570" y="29575"/>
                </a:lnTo>
                <a:lnTo>
                  <a:pt x="127637" y="36322"/>
                </a:lnTo>
                <a:lnTo>
                  <a:pt x="119856" y="45036"/>
                </a:lnTo>
                <a:lnTo>
                  <a:pt x="112271" y="58116"/>
                </a:lnTo>
                <a:lnTo>
                  <a:pt x="107581" y="68271"/>
                </a:lnTo>
                <a:lnTo>
                  <a:pt x="102550" y="79805"/>
                </a:lnTo>
                <a:lnTo>
                  <a:pt x="97290" y="89398"/>
                </a:lnTo>
                <a:lnTo>
                  <a:pt x="91879" y="97699"/>
                </a:lnTo>
                <a:lnTo>
                  <a:pt x="86367" y="105138"/>
                </a:lnTo>
                <a:lnTo>
                  <a:pt x="80787" y="116764"/>
                </a:lnTo>
                <a:lnTo>
                  <a:pt x="75161" y="131183"/>
                </a:lnTo>
                <a:lnTo>
                  <a:pt x="69507" y="147463"/>
                </a:lnTo>
                <a:lnTo>
                  <a:pt x="63832" y="161173"/>
                </a:lnTo>
                <a:lnTo>
                  <a:pt x="58143" y="173172"/>
                </a:lnTo>
                <a:lnTo>
                  <a:pt x="52446" y="184028"/>
                </a:lnTo>
                <a:lnTo>
                  <a:pt x="47696" y="194122"/>
                </a:lnTo>
                <a:lnTo>
                  <a:pt x="43576" y="203710"/>
                </a:lnTo>
                <a:lnTo>
                  <a:pt x="39877" y="212959"/>
                </a:lnTo>
                <a:lnTo>
                  <a:pt x="35506" y="225793"/>
                </a:lnTo>
                <a:lnTo>
                  <a:pt x="13816" y="295152"/>
                </a:lnTo>
                <a:lnTo>
                  <a:pt x="10512" y="308211"/>
                </a:lnTo>
                <a:lnTo>
                  <a:pt x="7357" y="322631"/>
                </a:lnTo>
                <a:lnTo>
                  <a:pt x="4301" y="337960"/>
                </a:lnTo>
                <a:lnTo>
                  <a:pt x="2264" y="351037"/>
                </a:lnTo>
                <a:lnTo>
                  <a:pt x="905" y="362612"/>
                </a:lnTo>
                <a:lnTo>
                  <a:pt x="0" y="373187"/>
                </a:lnTo>
                <a:lnTo>
                  <a:pt x="349" y="387856"/>
                </a:lnTo>
                <a:lnTo>
                  <a:pt x="1534" y="405256"/>
                </a:lnTo>
                <a:lnTo>
                  <a:pt x="3276" y="424475"/>
                </a:lnTo>
                <a:lnTo>
                  <a:pt x="5391" y="442052"/>
                </a:lnTo>
                <a:lnTo>
                  <a:pt x="7753" y="458531"/>
                </a:lnTo>
                <a:lnTo>
                  <a:pt x="10280" y="474280"/>
                </a:lnTo>
                <a:lnTo>
                  <a:pt x="12917" y="485731"/>
                </a:lnTo>
                <a:lnTo>
                  <a:pt x="18388" y="500996"/>
                </a:lnTo>
                <a:lnTo>
                  <a:pt x="23085" y="508305"/>
                </a:lnTo>
                <a:lnTo>
                  <a:pt x="29074" y="516035"/>
                </a:lnTo>
                <a:lnTo>
                  <a:pt x="35924" y="524046"/>
                </a:lnTo>
                <a:lnTo>
                  <a:pt x="44301" y="531292"/>
                </a:lnTo>
                <a:lnTo>
                  <a:pt x="53695" y="538027"/>
                </a:lnTo>
                <a:lnTo>
                  <a:pt x="63768" y="544422"/>
                </a:lnTo>
                <a:lnTo>
                  <a:pt x="72388" y="548686"/>
                </a:lnTo>
                <a:lnTo>
                  <a:pt x="80040" y="551528"/>
                </a:lnTo>
                <a:lnTo>
                  <a:pt x="87047" y="553423"/>
                </a:lnTo>
                <a:lnTo>
                  <a:pt x="93622" y="555639"/>
                </a:lnTo>
                <a:lnTo>
                  <a:pt x="99911" y="558068"/>
                </a:lnTo>
                <a:lnTo>
                  <a:pt x="106009" y="560641"/>
                </a:lnTo>
                <a:lnTo>
                  <a:pt x="111979" y="561403"/>
                </a:lnTo>
                <a:lnTo>
                  <a:pt x="117864" y="560959"/>
                </a:lnTo>
                <a:lnTo>
                  <a:pt x="123693" y="559710"/>
                </a:lnTo>
                <a:lnTo>
                  <a:pt x="130436" y="558878"/>
                </a:lnTo>
                <a:lnTo>
                  <a:pt x="137788" y="558323"/>
                </a:lnTo>
                <a:lnTo>
                  <a:pt x="145548" y="557953"/>
                </a:lnTo>
                <a:lnTo>
                  <a:pt x="152626" y="556754"/>
                </a:lnTo>
                <a:lnTo>
                  <a:pt x="159249" y="555001"/>
                </a:lnTo>
                <a:lnTo>
                  <a:pt x="165571" y="552881"/>
                </a:lnTo>
                <a:lnTo>
                  <a:pt x="185293" y="545445"/>
                </a:lnTo>
                <a:lnTo>
                  <a:pt x="197221" y="540795"/>
                </a:lnTo>
                <a:lnTo>
                  <a:pt x="207077" y="536742"/>
                </a:lnTo>
                <a:lnTo>
                  <a:pt x="215553" y="533088"/>
                </a:lnTo>
                <a:lnTo>
                  <a:pt x="223108" y="529700"/>
                </a:lnTo>
                <a:lnTo>
                  <a:pt x="230050" y="525536"/>
                </a:lnTo>
                <a:lnTo>
                  <a:pt x="236583" y="520855"/>
                </a:lnTo>
                <a:lnTo>
                  <a:pt x="242843" y="515829"/>
                </a:lnTo>
                <a:lnTo>
                  <a:pt x="249875" y="509621"/>
                </a:lnTo>
                <a:lnTo>
                  <a:pt x="265307" y="495103"/>
                </a:lnTo>
                <a:lnTo>
                  <a:pt x="285509" y="475416"/>
                </a:lnTo>
                <a:lnTo>
                  <a:pt x="295115" y="463391"/>
                </a:lnTo>
                <a:lnTo>
                  <a:pt x="301606" y="452649"/>
                </a:lnTo>
                <a:lnTo>
                  <a:pt x="308313" y="435452"/>
                </a:lnTo>
                <a:lnTo>
                  <a:pt x="312234" y="424992"/>
                </a:lnTo>
                <a:lnTo>
                  <a:pt x="313978" y="413993"/>
                </a:lnTo>
                <a:lnTo>
                  <a:pt x="312212" y="400215"/>
                </a:lnTo>
                <a:lnTo>
                  <a:pt x="308403" y="381472"/>
                </a:lnTo>
                <a:lnTo>
                  <a:pt x="307869" y="377187"/>
                </a:lnTo>
                <a:lnTo>
                  <a:pt x="306560" y="373378"/>
                </a:lnTo>
                <a:lnTo>
                  <a:pt x="302565" y="366606"/>
                </a:lnTo>
                <a:lnTo>
                  <a:pt x="295075" y="360421"/>
                </a:lnTo>
                <a:lnTo>
                  <a:pt x="286348" y="355450"/>
                </a:lnTo>
                <a:lnTo>
                  <a:pt x="279295" y="353240"/>
                </a:lnTo>
                <a:lnTo>
                  <a:pt x="270445" y="352258"/>
                </a:lnTo>
                <a:lnTo>
                  <a:pt x="265418" y="351996"/>
                </a:lnTo>
                <a:lnTo>
                  <a:pt x="260162" y="352774"/>
                </a:lnTo>
                <a:lnTo>
                  <a:pt x="254753" y="354246"/>
                </a:lnTo>
                <a:lnTo>
                  <a:pt x="249241" y="356179"/>
                </a:lnTo>
                <a:lnTo>
                  <a:pt x="241757" y="358420"/>
                </a:lnTo>
                <a:lnTo>
                  <a:pt x="223282" y="363451"/>
                </a:lnTo>
                <a:lnTo>
                  <a:pt x="214926" y="367078"/>
                </a:lnTo>
                <a:lnTo>
                  <a:pt x="207450" y="371401"/>
                </a:lnTo>
                <a:lnTo>
                  <a:pt x="200561" y="376188"/>
                </a:lnTo>
                <a:lnTo>
                  <a:pt x="194064" y="381285"/>
                </a:lnTo>
                <a:lnTo>
                  <a:pt x="187827" y="386587"/>
                </a:lnTo>
                <a:lnTo>
                  <a:pt x="181765" y="392027"/>
                </a:lnTo>
                <a:lnTo>
                  <a:pt x="164868" y="408232"/>
                </a:lnTo>
                <a:lnTo>
                  <a:pt x="155029" y="417887"/>
                </a:lnTo>
                <a:lnTo>
                  <a:pt x="146564" y="427182"/>
                </a:lnTo>
                <a:lnTo>
                  <a:pt x="139016" y="436235"/>
                </a:lnTo>
                <a:lnTo>
                  <a:pt x="132078" y="445129"/>
                </a:lnTo>
                <a:lnTo>
                  <a:pt x="125549" y="453915"/>
                </a:lnTo>
                <a:lnTo>
                  <a:pt x="113214" y="471298"/>
                </a:lnTo>
                <a:lnTo>
                  <a:pt x="103921" y="486008"/>
                </a:lnTo>
                <a:lnTo>
                  <a:pt x="95664" y="502706"/>
                </a:lnTo>
                <a:lnTo>
                  <a:pt x="90795" y="515160"/>
                </a:lnTo>
                <a:lnTo>
                  <a:pt x="85644" y="529177"/>
                </a:lnTo>
                <a:lnTo>
                  <a:pt x="82209" y="540427"/>
                </a:lnTo>
                <a:lnTo>
                  <a:pt x="78394" y="558007"/>
                </a:lnTo>
                <a:lnTo>
                  <a:pt x="76698" y="572171"/>
                </a:lnTo>
                <a:lnTo>
                  <a:pt x="76246" y="578615"/>
                </a:lnTo>
                <a:lnTo>
                  <a:pt x="76897" y="583863"/>
                </a:lnTo>
                <a:lnTo>
                  <a:pt x="80160" y="592235"/>
                </a:lnTo>
                <a:lnTo>
                  <a:pt x="82364" y="594849"/>
                </a:lnTo>
                <a:lnTo>
                  <a:pt x="84786" y="596590"/>
                </a:lnTo>
                <a:lnTo>
                  <a:pt x="92487" y="6000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58"/>
          <p:cNvSpPr/>
          <p:nvPr/>
        </p:nvSpPr>
        <p:spPr>
          <a:xfrm>
            <a:off x="7280909" y="5169356"/>
            <a:ext cx="282894" cy="42724"/>
          </a:xfrm>
          <a:custGeom>
            <a:avLst/>
            <a:gdLst/>
            <a:ahLst/>
            <a:cxnLst/>
            <a:rect l="0" t="0" r="0" b="0"/>
            <a:pathLst>
              <a:path w="282894" h="42724">
                <a:moveTo>
                  <a:pt x="0" y="42723"/>
                </a:moveTo>
                <a:lnTo>
                  <a:pt x="0" y="35342"/>
                </a:lnTo>
                <a:lnTo>
                  <a:pt x="5081" y="34681"/>
                </a:lnTo>
                <a:lnTo>
                  <a:pt x="9102" y="34504"/>
                </a:lnTo>
                <a:lnTo>
                  <a:pt x="12736" y="33434"/>
                </a:lnTo>
                <a:lnTo>
                  <a:pt x="16110" y="31768"/>
                </a:lnTo>
                <a:lnTo>
                  <a:pt x="19312" y="29705"/>
                </a:lnTo>
                <a:lnTo>
                  <a:pt x="23353" y="28330"/>
                </a:lnTo>
                <a:lnTo>
                  <a:pt x="27951" y="27412"/>
                </a:lnTo>
                <a:lnTo>
                  <a:pt x="32922" y="26802"/>
                </a:lnTo>
                <a:lnTo>
                  <a:pt x="38141" y="25441"/>
                </a:lnTo>
                <a:lnTo>
                  <a:pt x="43525" y="23582"/>
                </a:lnTo>
                <a:lnTo>
                  <a:pt x="49019" y="21390"/>
                </a:lnTo>
                <a:lnTo>
                  <a:pt x="54587" y="19929"/>
                </a:lnTo>
                <a:lnTo>
                  <a:pt x="60204" y="18955"/>
                </a:lnTo>
                <a:lnTo>
                  <a:pt x="65854" y="18305"/>
                </a:lnTo>
                <a:lnTo>
                  <a:pt x="72478" y="16920"/>
                </a:lnTo>
                <a:lnTo>
                  <a:pt x="79751" y="15043"/>
                </a:lnTo>
                <a:lnTo>
                  <a:pt x="87457" y="12840"/>
                </a:lnTo>
                <a:lnTo>
                  <a:pt x="94500" y="10419"/>
                </a:lnTo>
                <a:lnTo>
                  <a:pt x="101100" y="7852"/>
                </a:lnTo>
                <a:lnTo>
                  <a:pt x="107405" y="5189"/>
                </a:lnTo>
                <a:lnTo>
                  <a:pt x="114466" y="3413"/>
                </a:lnTo>
                <a:lnTo>
                  <a:pt x="122031" y="2229"/>
                </a:lnTo>
                <a:lnTo>
                  <a:pt x="129932" y="1440"/>
                </a:lnTo>
                <a:lnTo>
                  <a:pt x="138056" y="913"/>
                </a:lnTo>
                <a:lnTo>
                  <a:pt x="146330" y="563"/>
                </a:lnTo>
                <a:lnTo>
                  <a:pt x="169088" y="69"/>
                </a:lnTo>
                <a:lnTo>
                  <a:pt x="175590" y="0"/>
                </a:lnTo>
                <a:lnTo>
                  <a:pt x="184688" y="906"/>
                </a:lnTo>
                <a:lnTo>
                  <a:pt x="195516" y="2463"/>
                </a:lnTo>
                <a:lnTo>
                  <a:pt x="207496" y="4453"/>
                </a:lnTo>
                <a:lnTo>
                  <a:pt x="218341" y="6733"/>
                </a:lnTo>
                <a:lnTo>
                  <a:pt x="228428" y="9204"/>
                </a:lnTo>
                <a:lnTo>
                  <a:pt x="238011" y="11805"/>
                </a:lnTo>
                <a:lnTo>
                  <a:pt x="245352" y="13539"/>
                </a:lnTo>
                <a:lnTo>
                  <a:pt x="251198" y="14695"/>
                </a:lnTo>
                <a:lnTo>
                  <a:pt x="282893" y="255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59"/>
          <p:cNvSpPr/>
          <p:nvPr/>
        </p:nvSpPr>
        <p:spPr>
          <a:xfrm>
            <a:off x="7280909" y="5254942"/>
            <a:ext cx="300039" cy="17146"/>
          </a:xfrm>
          <a:custGeom>
            <a:avLst/>
            <a:gdLst/>
            <a:ahLst/>
            <a:cxnLst/>
            <a:rect l="0" t="0" r="0" b="0"/>
            <a:pathLst>
              <a:path w="300039" h="17146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1" y="6785"/>
                </a:lnTo>
                <a:lnTo>
                  <a:pt x="4551" y="7381"/>
                </a:lnTo>
                <a:lnTo>
                  <a:pt x="6845" y="7779"/>
                </a:lnTo>
                <a:lnTo>
                  <a:pt x="11932" y="8220"/>
                </a:lnTo>
                <a:lnTo>
                  <a:pt x="19908" y="8416"/>
                </a:lnTo>
                <a:lnTo>
                  <a:pt x="24703" y="8468"/>
                </a:lnTo>
                <a:lnTo>
                  <a:pt x="31708" y="9455"/>
                </a:lnTo>
                <a:lnTo>
                  <a:pt x="40189" y="11066"/>
                </a:lnTo>
                <a:lnTo>
                  <a:pt x="49653" y="13093"/>
                </a:lnTo>
                <a:lnTo>
                  <a:pt x="57867" y="13491"/>
                </a:lnTo>
                <a:lnTo>
                  <a:pt x="65248" y="12804"/>
                </a:lnTo>
                <a:lnTo>
                  <a:pt x="72074" y="11393"/>
                </a:lnTo>
                <a:lnTo>
                  <a:pt x="79482" y="10453"/>
                </a:lnTo>
                <a:lnTo>
                  <a:pt x="87279" y="9826"/>
                </a:lnTo>
                <a:lnTo>
                  <a:pt x="95333" y="9409"/>
                </a:lnTo>
                <a:lnTo>
                  <a:pt x="170381" y="8821"/>
                </a:lnTo>
                <a:lnTo>
                  <a:pt x="194550" y="9690"/>
                </a:lnTo>
                <a:lnTo>
                  <a:pt x="214473" y="11223"/>
                </a:lnTo>
                <a:lnTo>
                  <a:pt x="231565" y="13197"/>
                </a:lnTo>
                <a:lnTo>
                  <a:pt x="245817" y="14513"/>
                </a:lnTo>
                <a:lnTo>
                  <a:pt x="258175" y="15390"/>
                </a:lnTo>
                <a:lnTo>
                  <a:pt x="284142" y="16625"/>
                </a:lnTo>
                <a:lnTo>
                  <a:pt x="300038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60"/>
          <p:cNvSpPr/>
          <p:nvPr/>
        </p:nvSpPr>
        <p:spPr>
          <a:xfrm>
            <a:off x="7743825" y="4800675"/>
            <a:ext cx="306872" cy="428551"/>
          </a:xfrm>
          <a:custGeom>
            <a:avLst/>
            <a:gdLst/>
            <a:ahLst/>
            <a:cxnLst/>
            <a:rect l="0" t="0" r="0" b="0"/>
            <a:pathLst>
              <a:path w="306872" h="428551">
                <a:moveTo>
                  <a:pt x="42862" y="51360"/>
                </a:moveTo>
                <a:lnTo>
                  <a:pt x="62174" y="32047"/>
                </a:lnTo>
                <a:lnTo>
                  <a:pt x="70813" y="25949"/>
                </a:lnTo>
                <a:lnTo>
                  <a:pt x="75783" y="22989"/>
                </a:lnTo>
                <a:lnTo>
                  <a:pt x="82907" y="19111"/>
                </a:lnTo>
                <a:lnTo>
                  <a:pt x="100982" y="9722"/>
                </a:lnTo>
                <a:lnTo>
                  <a:pt x="109232" y="6456"/>
                </a:lnTo>
                <a:lnTo>
                  <a:pt x="116636" y="4279"/>
                </a:lnTo>
                <a:lnTo>
                  <a:pt x="123477" y="2827"/>
                </a:lnTo>
                <a:lnTo>
                  <a:pt x="129944" y="1860"/>
                </a:lnTo>
                <a:lnTo>
                  <a:pt x="136159" y="1215"/>
                </a:lnTo>
                <a:lnTo>
                  <a:pt x="142208" y="785"/>
                </a:lnTo>
                <a:lnTo>
                  <a:pt x="148145" y="498"/>
                </a:lnTo>
                <a:lnTo>
                  <a:pt x="159822" y="180"/>
                </a:lnTo>
                <a:lnTo>
                  <a:pt x="177107" y="0"/>
                </a:lnTo>
                <a:lnTo>
                  <a:pt x="183794" y="928"/>
                </a:lnTo>
                <a:lnTo>
                  <a:pt x="191109" y="2498"/>
                </a:lnTo>
                <a:lnTo>
                  <a:pt x="198843" y="4498"/>
                </a:lnTo>
                <a:lnTo>
                  <a:pt x="205905" y="7736"/>
                </a:lnTo>
                <a:lnTo>
                  <a:pt x="212518" y="11800"/>
                </a:lnTo>
                <a:lnTo>
                  <a:pt x="218830" y="16414"/>
                </a:lnTo>
                <a:lnTo>
                  <a:pt x="228386" y="24081"/>
                </a:lnTo>
                <a:lnTo>
                  <a:pt x="232267" y="27459"/>
                </a:lnTo>
                <a:lnTo>
                  <a:pt x="234855" y="31616"/>
                </a:lnTo>
                <a:lnTo>
                  <a:pt x="237729" y="41315"/>
                </a:lnTo>
                <a:lnTo>
                  <a:pt x="239007" y="54515"/>
                </a:lnTo>
                <a:lnTo>
                  <a:pt x="239348" y="62036"/>
                </a:lnTo>
                <a:lnTo>
                  <a:pt x="238623" y="69907"/>
                </a:lnTo>
                <a:lnTo>
                  <a:pt x="237187" y="78012"/>
                </a:lnTo>
                <a:lnTo>
                  <a:pt x="235277" y="86273"/>
                </a:lnTo>
                <a:lnTo>
                  <a:pt x="233050" y="94638"/>
                </a:lnTo>
                <a:lnTo>
                  <a:pt x="228038" y="111552"/>
                </a:lnTo>
                <a:lnTo>
                  <a:pt x="222511" y="121967"/>
                </a:lnTo>
                <a:lnTo>
                  <a:pt x="215015" y="133674"/>
                </a:lnTo>
                <a:lnTo>
                  <a:pt x="191343" y="167824"/>
                </a:lnTo>
                <a:lnTo>
                  <a:pt x="184712" y="177580"/>
                </a:lnTo>
                <a:lnTo>
                  <a:pt x="178386" y="185989"/>
                </a:lnTo>
                <a:lnTo>
                  <a:pt x="172263" y="193500"/>
                </a:lnTo>
                <a:lnTo>
                  <a:pt x="166278" y="200413"/>
                </a:lnTo>
                <a:lnTo>
                  <a:pt x="158477" y="207878"/>
                </a:lnTo>
                <a:lnTo>
                  <a:pt x="149466" y="215713"/>
                </a:lnTo>
                <a:lnTo>
                  <a:pt x="139649" y="223793"/>
                </a:lnTo>
                <a:lnTo>
                  <a:pt x="131199" y="230133"/>
                </a:lnTo>
                <a:lnTo>
                  <a:pt x="123662" y="235312"/>
                </a:lnTo>
                <a:lnTo>
                  <a:pt x="116730" y="239717"/>
                </a:lnTo>
                <a:lnTo>
                  <a:pt x="111158" y="242654"/>
                </a:lnTo>
                <a:lnTo>
                  <a:pt x="102426" y="245917"/>
                </a:lnTo>
                <a:lnTo>
                  <a:pt x="95370" y="247367"/>
                </a:lnTo>
                <a:lnTo>
                  <a:pt x="92154" y="247754"/>
                </a:lnTo>
                <a:lnTo>
                  <a:pt x="90011" y="247059"/>
                </a:lnTo>
                <a:lnTo>
                  <a:pt x="88582" y="245644"/>
                </a:lnTo>
                <a:lnTo>
                  <a:pt x="87630" y="243748"/>
                </a:lnTo>
                <a:lnTo>
                  <a:pt x="86571" y="239100"/>
                </a:lnTo>
                <a:lnTo>
                  <a:pt x="86289" y="236527"/>
                </a:lnTo>
                <a:lnTo>
                  <a:pt x="88006" y="232907"/>
                </a:lnTo>
                <a:lnTo>
                  <a:pt x="94994" y="223805"/>
                </a:lnTo>
                <a:lnTo>
                  <a:pt x="104449" y="215950"/>
                </a:lnTo>
                <a:lnTo>
                  <a:pt x="109638" y="212522"/>
                </a:lnTo>
                <a:lnTo>
                  <a:pt x="117943" y="206172"/>
                </a:lnTo>
                <a:lnTo>
                  <a:pt x="125762" y="200175"/>
                </a:lnTo>
                <a:lnTo>
                  <a:pt x="130513" y="197242"/>
                </a:lnTo>
                <a:lnTo>
                  <a:pt x="135587" y="194335"/>
                </a:lnTo>
                <a:lnTo>
                  <a:pt x="140873" y="192396"/>
                </a:lnTo>
                <a:lnTo>
                  <a:pt x="146304" y="191104"/>
                </a:lnTo>
                <a:lnTo>
                  <a:pt x="151827" y="190243"/>
                </a:lnTo>
                <a:lnTo>
                  <a:pt x="158369" y="188716"/>
                </a:lnTo>
                <a:lnTo>
                  <a:pt x="165586" y="186745"/>
                </a:lnTo>
                <a:lnTo>
                  <a:pt x="173256" y="184479"/>
                </a:lnTo>
                <a:lnTo>
                  <a:pt x="180275" y="182969"/>
                </a:lnTo>
                <a:lnTo>
                  <a:pt x="186857" y="181961"/>
                </a:lnTo>
                <a:lnTo>
                  <a:pt x="193152" y="181290"/>
                </a:lnTo>
                <a:lnTo>
                  <a:pt x="200205" y="181795"/>
                </a:lnTo>
                <a:lnTo>
                  <a:pt x="207765" y="183084"/>
                </a:lnTo>
                <a:lnTo>
                  <a:pt x="215663" y="184896"/>
                </a:lnTo>
                <a:lnTo>
                  <a:pt x="222832" y="186104"/>
                </a:lnTo>
                <a:lnTo>
                  <a:pt x="229517" y="186909"/>
                </a:lnTo>
                <a:lnTo>
                  <a:pt x="235880" y="187446"/>
                </a:lnTo>
                <a:lnTo>
                  <a:pt x="242025" y="188756"/>
                </a:lnTo>
                <a:lnTo>
                  <a:pt x="248028" y="190583"/>
                </a:lnTo>
                <a:lnTo>
                  <a:pt x="253934" y="192753"/>
                </a:lnTo>
                <a:lnTo>
                  <a:pt x="259777" y="195151"/>
                </a:lnTo>
                <a:lnTo>
                  <a:pt x="265576" y="197703"/>
                </a:lnTo>
                <a:lnTo>
                  <a:pt x="271349" y="200357"/>
                </a:lnTo>
                <a:lnTo>
                  <a:pt x="280302" y="205846"/>
                </a:lnTo>
                <a:lnTo>
                  <a:pt x="284022" y="208643"/>
                </a:lnTo>
                <a:lnTo>
                  <a:pt x="290697" y="216831"/>
                </a:lnTo>
                <a:lnTo>
                  <a:pt x="296838" y="226820"/>
                </a:lnTo>
                <a:lnTo>
                  <a:pt x="302743" y="237610"/>
                </a:lnTo>
                <a:lnTo>
                  <a:pt x="304699" y="245059"/>
                </a:lnTo>
                <a:lnTo>
                  <a:pt x="306003" y="253835"/>
                </a:lnTo>
                <a:lnTo>
                  <a:pt x="306871" y="263496"/>
                </a:lnTo>
                <a:lnTo>
                  <a:pt x="306498" y="271841"/>
                </a:lnTo>
                <a:lnTo>
                  <a:pt x="305297" y="279310"/>
                </a:lnTo>
                <a:lnTo>
                  <a:pt x="301422" y="292688"/>
                </a:lnTo>
                <a:lnTo>
                  <a:pt x="296525" y="304985"/>
                </a:lnTo>
                <a:lnTo>
                  <a:pt x="291980" y="313788"/>
                </a:lnTo>
                <a:lnTo>
                  <a:pt x="286094" y="324419"/>
                </a:lnTo>
                <a:lnTo>
                  <a:pt x="279311" y="336269"/>
                </a:lnTo>
                <a:lnTo>
                  <a:pt x="272885" y="346074"/>
                </a:lnTo>
                <a:lnTo>
                  <a:pt x="266696" y="354516"/>
                </a:lnTo>
                <a:lnTo>
                  <a:pt x="260664" y="362049"/>
                </a:lnTo>
                <a:lnTo>
                  <a:pt x="254738" y="368976"/>
                </a:lnTo>
                <a:lnTo>
                  <a:pt x="248884" y="375499"/>
                </a:lnTo>
                <a:lnTo>
                  <a:pt x="243075" y="381752"/>
                </a:lnTo>
                <a:lnTo>
                  <a:pt x="236344" y="386874"/>
                </a:lnTo>
                <a:lnTo>
                  <a:pt x="229000" y="391241"/>
                </a:lnTo>
                <a:lnTo>
                  <a:pt x="221246" y="395105"/>
                </a:lnTo>
                <a:lnTo>
                  <a:pt x="213221" y="398633"/>
                </a:lnTo>
                <a:lnTo>
                  <a:pt x="205013" y="401938"/>
                </a:lnTo>
                <a:lnTo>
                  <a:pt x="196683" y="405094"/>
                </a:lnTo>
                <a:lnTo>
                  <a:pt x="189224" y="408150"/>
                </a:lnTo>
                <a:lnTo>
                  <a:pt x="182347" y="411140"/>
                </a:lnTo>
                <a:lnTo>
                  <a:pt x="175857" y="414086"/>
                </a:lnTo>
                <a:lnTo>
                  <a:pt x="168672" y="417002"/>
                </a:lnTo>
                <a:lnTo>
                  <a:pt x="161026" y="419898"/>
                </a:lnTo>
                <a:lnTo>
                  <a:pt x="153071" y="422782"/>
                </a:lnTo>
                <a:lnTo>
                  <a:pt x="144909" y="424705"/>
                </a:lnTo>
                <a:lnTo>
                  <a:pt x="136611" y="425986"/>
                </a:lnTo>
                <a:lnTo>
                  <a:pt x="128221" y="426841"/>
                </a:lnTo>
                <a:lnTo>
                  <a:pt x="119770" y="427410"/>
                </a:lnTo>
                <a:lnTo>
                  <a:pt x="111280" y="427790"/>
                </a:lnTo>
                <a:lnTo>
                  <a:pt x="0" y="4285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61"/>
          <p:cNvSpPr/>
          <p:nvPr/>
        </p:nvSpPr>
        <p:spPr>
          <a:xfrm>
            <a:off x="7640955" y="5383571"/>
            <a:ext cx="591503" cy="59967"/>
          </a:xfrm>
          <a:custGeom>
            <a:avLst/>
            <a:gdLst/>
            <a:ahLst/>
            <a:cxnLst/>
            <a:rect l="0" t="0" r="0" b="0"/>
            <a:pathLst>
              <a:path w="591503" h="59967">
                <a:moveTo>
                  <a:pt x="0" y="59966"/>
                </a:moveTo>
                <a:lnTo>
                  <a:pt x="13652" y="50865"/>
                </a:lnTo>
                <a:lnTo>
                  <a:pt x="19578" y="48183"/>
                </a:lnTo>
                <a:lnTo>
                  <a:pt x="25435" y="46396"/>
                </a:lnTo>
                <a:lnTo>
                  <a:pt x="31244" y="45204"/>
                </a:lnTo>
                <a:lnTo>
                  <a:pt x="37022" y="43457"/>
                </a:lnTo>
                <a:lnTo>
                  <a:pt x="42779" y="41340"/>
                </a:lnTo>
                <a:lnTo>
                  <a:pt x="48521" y="38977"/>
                </a:lnTo>
                <a:lnTo>
                  <a:pt x="55207" y="36448"/>
                </a:lnTo>
                <a:lnTo>
                  <a:pt x="70257" y="31099"/>
                </a:lnTo>
                <a:lnTo>
                  <a:pt x="78270" y="29291"/>
                </a:lnTo>
                <a:lnTo>
                  <a:pt x="86471" y="28086"/>
                </a:lnTo>
                <a:lnTo>
                  <a:pt x="94793" y="27283"/>
                </a:lnTo>
                <a:lnTo>
                  <a:pt x="103200" y="25795"/>
                </a:lnTo>
                <a:lnTo>
                  <a:pt x="111663" y="23850"/>
                </a:lnTo>
                <a:lnTo>
                  <a:pt x="120161" y="21601"/>
                </a:lnTo>
                <a:lnTo>
                  <a:pt x="128685" y="20102"/>
                </a:lnTo>
                <a:lnTo>
                  <a:pt x="145775" y="18436"/>
                </a:lnTo>
                <a:lnTo>
                  <a:pt x="155286" y="17040"/>
                </a:lnTo>
                <a:lnTo>
                  <a:pt x="165437" y="15156"/>
                </a:lnTo>
                <a:lnTo>
                  <a:pt x="186874" y="10523"/>
                </a:lnTo>
                <a:lnTo>
                  <a:pt x="209103" y="5289"/>
                </a:lnTo>
                <a:lnTo>
                  <a:pt x="220364" y="3512"/>
                </a:lnTo>
                <a:lnTo>
                  <a:pt x="231682" y="2328"/>
                </a:lnTo>
                <a:lnTo>
                  <a:pt x="243037" y="1538"/>
                </a:lnTo>
                <a:lnTo>
                  <a:pt x="255369" y="1012"/>
                </a:lnTo>
                <a:lnTo>
                  <a:pt x="281773" y="426"/>
                </a:lnTo>
                <a:lnTo>
                  <a:pt x="415360" y="0"/>
                </a:lnTo>
                <a:lnTo>
                  <a:pt x="442642" y="939"/>
                </a:lnTo>
                <a:lnTo>
                  <a:pt x="469401" y="2517"/>
                </a:lnTo>
                <a:lnTo>
                  <a:pt x="495814" y="4522"/>
                </a:lnTo>
                <a:lnTo>
                  <a:pt x="517233" y="6811"/>
                </a:lnTo>
                <a:lnTo>
                  <a:pt x="535321" y="9289"/>
                </a:lnTo>
                <a:lnTo>
                  <a:pt x="562723" y="13630"/>
                </a:lnTo>
                <a:lnTo>
                  <a:pt x="571363" y="14788"/>
                </a:lnTo>
                <a:lnTo>
                  <a:pt x="591502" y="1710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62"/>
          <p:cNvSpPr/>
          <p:nvPr/>
        </p:nvSpPr>
        <p:spPr>
          <a:xfrm>
            <a:off x="7716505" y="5486400"/>
            <a:ext cx="250205" cy="179200"/>
          </a:xfrm>
          <a:custGeom>
            <a:avLst/>
            <a:gdLst/>
            <a:ahLst/>
            <a:cxnLst/>
            <a:rect l="0" t="0" r="0" b="0"/>
            <a:pathLst>
              <a:path w="250205" h="179200">
                <a:moveTo>
                  <a:pt x="104472" y="0"/>
                </a:moveTo>
                <a:lnTo>
                  <a:pt x="90820" y="4551"/>
                </a:lnTo>
                <a:lnTo>
                  <a:pt x="85845" y="5891"/>
                </a:lnTo>
                <a:lnTo>
                  <a:pt x="81577" y="6785"/>
                </a:lnTo>
                <a:lnTo>
                  <a:pt x="77778" y="7381"/>
                </a:lnTo>
                <a:lnTo>
                  <a:pt x="75246" y="8730"/>
                </a:lnTo>
                <a:lnTo>
                  <a:pt x="73559" y="10583"/>
                </a:lnTo>
                <a:lnTo>
                  <a:pt x="61747" y="34052"/>
                </a:lnTo>
                <a:lnTo>
                  <a:pt x="55987" y="48419"/>
                </a:lnTo>
                <a:lnTo>
                  <a:pt x="36131" y="102929"/>
                </a:lnTo>
                <a:lnTo>
                  <a:pt x="31289" y="115291"/>
                </a:lnTo>
                <a:lnTo>
                  <a:pt x="27108" y="125438"/>
                </a:lnTo>
                <a:lnTo>
                  <a:pt x="23369" y="135060"/>
                </a:lnTo>
                <a:lnTo>
                  <a:pt x="16674" y="153372"/>
                </a:lnTo>
                <a:lnTo>
                  <a:pt x="12603" y="160350"/>
                </a:lnTo>
                <a:lnTo>
                  <a:pt x="7983" y="165955"/>
                </a:lnTo>
                <a:lnTo>
                  <a:pt x="2999" y="170645"/>
                </a:lnTo>
                <a:lnTo>
                  <a:pt x="628" y="173770"/>
                </a:lnTo>
                <a:lnTo>
                  <a:pt x="0" y="175854"/>
                </a:lnTo>
                <a:lnTo>
                  <a:pt x="534" y="177243"/>
                </a:lnTo>
                <a:lnTo>
                  <a:pt x="1843" y="178170"/>
                </a:lnTo>
                <a:lnTo>
                  <a:pt x="5837" y="179199"/>
                </a:lnTo>
                <a:lnTo>
                  <a:pt x="8235" y="178521"/>
                </a:lnTo>
                <a:lnTo>
                  <a:pt x="13440" y="175227"/>
                </a:lnTo>
                <a:lnTo>
                  <a:pt x="17114" y="173016"/>
                </a:lnTo>
                <a:lnTo>
                  <a:pt x="21469" y="170589"/>
                </a:lnTo>
                <a:lnTo>
                  <a:pt x="31387" y="165352"/>
                </a:lnTo>
                <a:lnTo>
                  <a:pt x="42144" y="159850"/>
                </a:lnTo>
                <a:lnTo>
                  <a:pt x="49586" y="157049"/>
                </a:lnTo>
                <a:lnTo>
                  <a:pt x="58356" y="154229"/>
                </a:lnTo>
                <a:lnTo>
                  <a:pt x="68012" y="151397"/>
                </a:lnTo>
                <a:lnTo>
                  <a:pt x="77309" y="149509"/>
                </a:lnTo>
                <a:lnTo>
                  <a:pt x="86363" y="148250"/>
                </a:lnTo>
                <a:lnTo>
                  <a:pt x="95257" y="147411"/>
                </a:lnTo>
                <a:lnTo>
                  <a:pt x="104044" y="145898"/>
                </a:lnTo>
                <a:lnTo>
                  <a:pt x="112759" y="143938"/>
                </a:lnTo>
                <a:lnTo>
                  <a:pt x="121427" y="141679"/>
                </a:lnTo>
                <a:lnTo>
                  <a:pt x="129110" y="140172"/>
                </a:lnTo>
                <a:lnTo>
                  <a:pt x="136138" y="139168"/>
                </a:lnTo>
                <a:lnTo>
                  <a:pt x="142727" y="138498"/>
                </a:lnTo>
                <a:lnTo>
                  <a:pt x="151883" y="138052"/>
                </a:lnTo>
                <a:lnTo>
                  <a:pt x="184666" y="137424"/>
                </a:lnTo>
                <a:lnTo>
                  <a:pt x="200757" y="137277"/>
                </a:lnTo>
                <a:lnTo>
                  <a:pt x="206761" y="138190"/>
                </a:lnTo>
                <a:lnTo>
                  <a:pt x="211718" y="139752"/>
                </a:lnTo>
                <a:lnTo>
                  <a:pt x="215974" y="141745"/>
                </a:lnTo>
                <a:lnTo>
                  <a:pt x="221669" y="144027"/>
                </a:lnTo>
                <a:lnTo>
                  <a:pt x="250204" y="15430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63"/>
          <p:cNvSpPr/>
          <p:nvPr/>
        </p:nvSpPr>
        <p:spPr>
          <a:xfrm>
            <a:off x="7855267" y="5469254"/>
            <a:ext cx="60009" cy="540069"/>
          </a:xfrm>
          <a:custGeom>
            <a:avLst/>
            <a:gdLst/>
            <a:ahLst/>
            <a:cxnLst/>
            <a:rect l="0" t="0" r="0" b="0"/>
            <a:pathLst>
              <a:path w="60009" h="540069">
                <a:moveTo>
                  <a:pt x="60008" y="0"/>
                </a:moveTo>
                <a:lnTo>
                  <a:pt x="55457" y="4552"/>
                </a:lnTo>
                <a:lnTo>
                  <a:pt x="54116" y="6844"/>
                </a:lnTo>
                <a:lnTo>
                  <a:pt x="52627" y="11932"/>
                </a:lnTo>
                <a:lnTo>
                  <a:pt x="51277" y="14623"/>
                </a:lnTo>
                <a:lnTo>
                  <a:pt x="49424" y="17368"/>
                </a:lnTo>
                <a:lnTo>
                  <a:pt x="47238" y="20152"/>
                </a:lnTo>
                <a:lnTo>
                  <a:pt x="45779" y="23912"/>
                </a:lnTo>
                <a:lnTo>
                  <a:pt x="44159" y="33170"/>
                </a:lnTo>
                <a:lnTo>
                  <a:pt x="43727" y="44974"/>
                </a:lnTo>
                <a:lnTo>
                  <a:pt x="42977" y="131194"/>
                </a:lnTo>
                <a:lnTo>
                  <a:pt x="42873" y="249279"/>
                </a:lnTo>
                <a:lnTo>
                  <a:pt x="41916" y="265246"/>
                </a:lnTo>
                <a:lnTo>
                  <a:pt x="40327" y="280654"/>
                </a:lnTo>
                <a:lnTo>
                  <a:pt x="38315" y="295687"/>
                </a:lnTo>
                <a:lnTo>
                  <a:pt x="36973" y="310473"/>
                </a:lnTo>
                <a:lnTo>
                  <a:pt x="36079" y="325092"/>
                </a:lnTo>
                <a:lnTo>
                  <a:pt x="35483" y="339601"/>
                </a:lnTo>
                <a:lnTo>
                  <a:pt x="34133" y="353083"/>
                </a:lnTo>
                <a:lnTo>
                  <a:pt x="32280" y="365882"/>
                </a:lnTo>
                <a:lnTo>
                  <a:pt x="30093" y="378224"/>
                </a:lnTo>
                <a:lnTo>
                  <a:pt x="17912" y="459306"/>
                </a:lnTo>
                <a:lnTo>
                  <a:pt x="13847" y="481464"/>
                </a:lnTo>
                <a:lnTo>
                  <a:pt x="0" y="5400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52650" y="2643188"/>
            <a:ext cx="48387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619"/>
          <p:cNvSpPr/>
          <p:nvPr/>
        </p:nvSpPr>
        <p:spPr>
          <a:xfrm>
            <a:off x="3774757" y="3780472"/>
            <a:ext cx="2331721" cy="42552"/>
          </a:xfrm>
          <a:custGeom>
            <a:avLst/>
            <a:gdLst/>
            <a:ahLst/>
            <a:cxnLst/>
            <a:rect l="0" t="0" r="0" b="0"/>
            <a:pathLst>
              <a:path w="2331721" h="42552">
                <a:moveTo>
                  <a:pt x="0" y="8573"/>
                </a:moveTo>
                <a:lnTo>
                  <a:pt x="4551" y="8573"/>
                </a:lnTo>
                <a:lnTo>
                  <a:pt x="9701" y="7620"/>
                </a:lnTo>
                <a:lnTo>
                  <a:pt x="25584" y="4022"/>
                </a:lnTo>
                <a:lnTo>
                  <a:pt x="33249" y="2681"/>
                </a:lnTo>
                <a:lnTo>
                  <a:pt x="40263" y="1787"/>
                </a:lnTo>
                <a:lnTo>
                  <a:pt x="59237" y="530"/>
                </a:lnTo>
                <a:lnTo>
                  <a:pt x="107404" y="157"/>
                </a:lnTo>
                <a:lnTo>
                  <a:pt x="646333" y="0"/>
                </a:lnTo>
                <a:lnTo>
                  <a:pt x="696834" y="2540"/>
                </a:lnTo>
                <a:lnTo>
                  <a:pt x="756427" y="5892"/>
                </a:lnTo>
                <a:lnTo>
                  <a:pt x="795612" y="7381"/>
                </a:lnTo>
                <a:lnTo>
                  <a:pt x="1385645" y="8572"/>
                </a:lnTo>
                <a:lnTo>
                  <a:pt x="1408586" y="7620"/>
                </a:lnTo>
                <a:lnTo>
                  <a:pt x="1431500" y="6032"/>
                </a:lnTo>
                <a:lnTo>
                  <a:pt x="1454396" y="4022"/>
                </a:lnTo>
                <a:lnTo>
                  <a:pt x="1473469" y="2681"/>
                </a:lnTo>
                <a:lnTo>
                  <a:pt x="1504823" y="1192"/>
                </a:lnTo>
                <a:lnTo>
                  <a:pt x="1567873" y="157"/>
                </a:lnTo>
                <a:lnTo>
                  <a:pt x="1603612" y="1022"/>
                </a:lnTo>
                <a:lnTo>
                  <a:pt x="1725475" y="6799"/>
                </a:lnTo>
                <a:lnTo>
                  <a:pt x="1744677" y="7390"/>
                </a:lnTo>
                <a:lnTo>
                  <a:pt x="1766051" y="8737"/>
                </a:lnTo>
                <a:lnTo>
                  <a:pt x="1832327" y="14230"/>
                </a:lnTo>
                <a:lnTo>
                  <a:pt x="1849248" y="15202"/>
                </a:lnTo>
                <a:lnTo>
                  <a:pt x="1864340" y="15850"/>
                </a:lnTo>
                <a:lnTo>
                  <a:pt x="1878211" y="17234"/>
                </a:lnTo>
                <a:lnTo>
                  <a:pt x="1891268" y="19109"/>
                </a:lnTo>
                <a:lnTo>
                  <a:pt x="1903782" y="21312"/>
                </a:lnTo>
                <a:lnTo>
                  <a:pt x="1915936" y="22781"/>
                </a:lnTo>
                <a:lnTo>
                  <a:pt x="1927848" y="23760"/>
                </a:lnTo>
                <a:lnTo>
                  <a:pt x="1939600" y="24412"/>
                </a:lnTo>
                <a:lnTo>
                  <a:pt x="1975517" y="27678"/>
                </a:lnTo>
                <a:lnTo>
                  <a:pt x="2051554" y="34871"/>
                </a:lnTo>
                <a:lnTo>
                  <a:pt x="2105284" y="39311"/>
                </a:lnTo>
                <a:lnTo>
                  <a:pt x="2138689" y="41284"/>
                </a:lnTo>
                <a:lnTo>
                  <a:pt x="2209841" y="42551"/>
                </a:lnTo>
                <a:lnTo>
                  <a:pt x="2260683" y="41818"/>
                </a:lnTo>
                <a:lnTo>
                  <a:pt x="2274837" y="40261"/>
                </a:lnTo>
                <a:lnTo>
                  <a:pt x="2288083" y="38271"/>
                </a:lnTo>
                <a:lnTo>
                  <a:pt x="2298819" y="36944"/>
                </a:lnTo>
                <a:lnTo>
                  <a:pt x="2307881" y="36059"/>
                </a:lnTo>
                <a:lnTo>
                  <a:pt x="2331720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620"/>
          <p:cNvSpPr/>
          <p:nvPr/>
        </p:nvSpPr>
        <p:spPr>
          <a:xfrm>
            <a:off x="4614862" y="3934777"/>
            <a:ext cx="360046" cy="171451"/>
          </a:xfrm>
          <a:custGeom>
            <a:avLst/>
            <a:gdLst/>
            <a:ahLst/>
            <a:cxnLst/>
            <a:rect l="0" t="0" r="0" b="0"/>
            <a:pathLst>
              <a:path w="360046" h="171451">
                <a:moveTo>
                  <a:pt x="0" y="0"/>
                </a:moveTo>
                <a:lnTo>
                  <a:pt x="4551" y="9102"/>
                </a:lnTo>
                <a:lnTo>
                  <a:pt x="5892" y="12735"/>
                </a:lnTo>
                <a:lnTo>
                  <a:pt x="6785" y="16110"/>
                </a:lnTo>
                <a:lnTo>
                  <a:pt x="7381" y="19313"/>
                </a:lnTo>
                <a:lnTo>
                  <a:pt x="7778" y="23353"/>
                </a:lnTo>
                <a:lnTo>
                  <a:pt x="8043" y="27951"/>
                </a:lnTo>
                <a:lnTo>
                  <a:pt x="8219" y="32921"/>
                </a:lnTo>
                <a:lnTo>
                  <a:pt x="8468" y="53570"/>
                </a:lnTo>
                <a:lnTo>
                  <a:pt x="9455" y="66193"/>
                </a:lnTo>
                <a:lnTo>
                  <a:pt x="14444" y="114651"/>
                </a:lnTo>
                <a:lnTo>
                  <a:pt x="15344" y="125964"/>
                </a:lnTo>
                <a:lnTo>
                  <a:pt x="15944" y="135411"/>
                </a:lnTo>
                <a:lnTo>
                  <a:pt x="16611" y="150988"/>
                </a:lnTo>
                <a:lnTo>
                  <a:pt x="17040" y="167408"/>
                </a:lnTo>
                <a:lnTo>
                  <a:pt x="18027" y="167803"/>
                </a:lnTo>
                <a:lnTo>
                  <a:pt x="19638" y="167114"/>
                </a:lnTo>
                <a:lnTo>
                  <a:pt x="21665" y="165702"/>
                </a:lnTo>
                <a:lnTo>
                  <a:pt x="23016" y="162855"/>
                </a:lnTo>
                <a:lnTo>
                  <a:pt x="23916" y="159053"/>
                </a:lnTo>
                <a:lnTo>
                  <a:pt x="24517" y="154613"/>
                </a:lnTo>
                <a:lnTo>
                  <a:pt x="24917" y="149748"/>
                </a:lnTo>
                <a:lnTo>
                  <a:pt x="25184" y="144599"/>
                </a:lnTo>
                <a:lnTo>
                  <a:pt x="25362" y="139262"/>
                </a:lnTo>
                <a:lnTo>
                  <a:pt x="26433" y="133799"/>
                </a:lnTo>
                <a:lnTo>
                  <a:pt x="28100" y="128252"/>
                </a:lnTo>
                <a:lnTo>
                  <a:pt x="32491" y="116056"/>
                </a:lnTo>
                <a:lnTo>
                  <a:pt x="37618" y="101111"/>
                </a:lnTo>
                <a:lnTo>
                  <a:pt x="42224" y="91219"/>
                </a:lnTo>
                <a:lnTo>
                  <a:pt x="48152" y="79863"/>
                </a:lnTo>
                <a:lnTo>
                  <a:pt x="54961" y="67530"/>
                </a:lnTo>
                <a:lnTo>
                  <a:pt x="61406" y="57402"/>
                </a:lnTo>
                <a:lnTo>
                  <a:pt x="67607" y="48746"/>
                </a:lnTo>
                <a:lnTo>
                  <a:pt x="73647" y="41070"/>
                </a:lnTo>
                <a:lnTo>
                  <a:pt x="80530" y="34048"/>
                </a:lnTo>
                <a:lnTo>
                  <a:pt x="87977" y="27461"/>
                </a:lnTo>
                <a:lnTo>
                  <a:pt x="95798" y="21165"/>
                </a:lnTo>
                <a:lnTo>
                  <a:pt x="101966" y="16967"/>
                </a:lnTo>
                <a:lnTo>
                  <a:pt x="111358" y="12303"/>
                </a:lnTo>
                <a:lnTo>
                  <a:pt x="122001" y="9678"/>
                </a:lnTo>
                <a:lnTo>
                  <a:pt x="125149" y="10262"/>
                </a:lnTo>
                <a:lnTo>
                  <a:pt x="131187" y="13451"/>
                </a:lnTo>
                <a:lnTo>
                  <a:pt x="137046" y="18044"/>
                </a:lnTo>
                <a:lnTo>
                  <a:pt x="139941" y="20601"/>
                </a:lnTo>
                <a:lnTo>
                  <a:pt x="142824" y="26117"/>
                </a:lnTo>
                <a:lnTo>
                  <a:pt x="145698" y="33604"/>
                </a:lnTo>
                <a:lnTo>
                  <a:pt x="148567" y="42405"/>
                </a:lnTo>
                <a:lnTo>
                  <a:pt x="150480" y="51130"/>
                </a:lnTo>
                <a:lnTo>
                  <a:pt x="151755" y="59804"/>
                </a:lnTo>
                <a:lnTo>
                  <a:pt x="152605" y="68444"/>
                </a:lnTo>
                <a:lnTo>
                  <a:pt x="153172" y="76110"/>
                </a:lnTo>
                <a:lnTo>
                  <a:pt x="153550" y="83125"/>
                </a:lnTo>
                <a:lnTo>
                  <a:pt x="153801" y="89707"/>
                </a:lnTo>
                <a:lnTo>
                  <a:pt x="154922" y="96952"/>
                </a:lnTo>
                <a:lnTo>
                  <a:pt x="156621" y="104640"/>
                </a:lnTo>
                <a:lnTo>
                  <a:pt x="158707" y="112622"/>
                </a:lnTo>
                <a:lnTo>
                  <a:pt x="161049" y="118897"/>
                </a:lnTo>
                <a:lnTo>
                  <a:pt x="163564" y="124032"/>
                </a:lnTo>
                <a:lnTo>
                  <a:pt x="166193" y="128408"/>
                </a:lnTo>
                <a:lnTo>
                  <a:pt x="168898" y="132278"/>
                </a:lnTo>
                <a:lnTo>
                  <a:pt x="171653" y="135810"/>
                </a:lnTo>
                <a:lnTo>
                  <a:pt x="174443" y="139118"/>
                </a:lnTo>
                <a:lnTo>
                  <a:pt x="177255" y="142275"/>
                </a:lnTo>
                <a:lnTo>
                  <a:pt x="182920" y="148324"/>
                </a:lnTo>
                <a:lnTo>
                  <a:pt x="185764" y="150317"/>
                </a:lnTo>
                <a:lnTo>
                  <a:pt x="191465" y="152533"/>
                </a:lnTo>
                <a:lnTo>
                  <a:pt x="200029" y="153780"/>
                </a:lnTo>
                <a:lnTo>
                  <a:pt x="202885" y="153002"/>
                </a:lnTo>
                <a:lnTo>
                  <a:pt x="208599" y="149599"/>
                </a:lnTo>
                <a:lnTo>
                  <a:pt x="214313" y="144911"/>
                </a:lnTo>
                <a:lnTo>
                  <a:pt x="217170" y="142327"/>
                </a:lnTo>
                <a:lnTo>
                  <a:pt x="220028" y="140605"/>
                </a:lnTo>
                <a:lnTo>
                  <a:pt x="225742" y="138691"/>
                </a:lnTo>
                <a:lnTo>
                  <a:pt x="229552" y="136276"/>
                </a:lnTo>
                <a:lnTo>
                  <a:pt x="233998" y="132761"/>
                </a:lnTo>
                <a:lnTo>
                  <a:pt x="238866" y="128512"/>
                </a:lnTo>
                <a:lnTo>
                  <a:pt x="246815" y="121252"/>
                </a:lnTo>
                <a:lnTo>
                  <a:pt x="250268" y="117982"/>
                </a:lnTo>
                <a:lnTo>
                  <a:pt x="254476" y="111992"/>
                </a:lnTo>
                <a:lnTo>
                  <a:pt x="259186" y="104189"/>
                </a:lnTo>
                <a:lnTo>
                  <a:pt x="264231" y="95177"/>
                </a:lnTo>
                <a:lnTo>
                  <a:pt x="269498" y="87264"/>
                </a:lnTo>
                <a:lnTo>
                  <a:pt x="274916" y="80083"/>
                </a:lnTo>
                <a:lnTo>
                  <a:pt x="280432" y="73392"/>
                </a:lnTo>
                <a:lnTo>
                  <a:pt x="285062" y="67978"/>
                </a:lnTo>
                <a:lnTo>
                  <a:pt x="289102" y="63416"/>
                </a:lnTo>
                <a:lnTo>
                  <a:pt x="292747" y="59422"/>
                </a:lnTo>
                <a:lnTo>
                  <a:pt x="295177" y="55808"/>
                </a:lnTo>
                <a:lnTo>
                  <a:pt x="296797" y="52445"/>
                </a:lnTo>
                <a:lnTo>
                  <a:pt x="297877" y="49251"/>
                </a:lnTo>
                <a:lnTo>
                  <a:pt x="298598" y="46169"/>
                </a:lnTo>
                <a:lnTo>
                  <a:pt x="299077" y="43162"/>
                </a:lnTo>
                <a:lnTo>
                  <a:pt x="299611" y="39186"/>
                </a:lnTo>
                <a:lnTo>
                  <a:pt x="299753" y="39459"/>
                </a:lnTo>
                <a:lnTo>
                  <a:pt x="300000" y="44320"/>
                </a:lnTo>
                <a:lnTo>
                  <a:pt x="300021" y="51765"/>
                </a:lnTo>
                <a:lnTo>
                  <a:pt x="300979" y="55465"/>
                </a:lnTo>
                <a:lnTo>
                  <a:pt x="302570" y="58884"/>
                </a:lnTo>
                <a:lnTo>
                  <a:pt x="304583" y="62117"/>
                </a:lnTo>
                <a:lnTo>
                  <a:pt x="305925" y="66176"/>
                </a:lnTo>
                <a:lnTo>
                  <a:pt x="306820" y="70787"/>
                </a:lnTo>
                <a:lnTo>
                  <a:pt x="307417" y="75766"/>
                </a:lnTo>
                <a:lnTo>
                  <a:pt x="308767" y="80991"/>
                </a:lnTo>
                <a:lnTo>
                  <a:pt x="310620" y="86379"/>
                </a:lnTo>
                <a:lnTo>
                  <a:pt x="312807" y="91876"/>
                </a:lnTo>
                <a:lnTo>
                  <a:pt x="314265" y="97446"/>
                </a:lnTo>
                <a:lnTo>
                  <a:pt x="315238" y="103064"/>
                </a:lnTo>
                <a:lnTo>
                  <a:pt x="315886" y="108714"/>
                </a:lnTo>
                <a:lnTo>
                  <a:pt x="317271" y="113434"/>
                </a:lnTo>
                <a:lnTo>
                  <a:pt x="319147" y="117533"/>
                </a:lnTo>
                <a:lnTo>
                  <a:pt x="321349" y="121218"/>
                </a:lnTo>
                <a:lnTo>
                  <a:pt x="324723" y="127484"/>
                </a:lnTo>
                <a:lnTo>
                  <a:pt x="333551" y="144607"/>
                </a:lnTo>
                <a:lnTo>
                  <a:pt x="337620" y="151650"/>
                </a:lnTo>
                <a:lnTo>
                  <a:pt x="341285" y="157298"/>
                </a:lnTo>
                <a:lnTo>
                  <a:pt x="344681" y="162015"/>
                </a:lnTo>
                <a:lnTo>
                  <a:pt x="347897" y="165160"/>
                </a:lnTo>
                <a:lnTo>
                  <a:pt x="350994" y="167257"/>
                </a:lnTo>
                <a:lnTo>
                  <a:pt x="360045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21"/>
          <p:cNvSpPr/>
          <p:nvPr/>
        </p:nvSpPr>
        <p:spPr>
          <a:xfrm>
            <a:off x="4940617" y="3874770"/>
            <a:ext cx="17146" cy="1"/>
          </a:xfrm>
          <a:custGeom>
            <a:avLst/>
            <a:gdLst/>
            <a:ahLst/>
            <a:cxnLst/>
            <a:rect l="0" t="0" r="0" b="0"/>
            <a:pathLst>
              <a:path w="17146" h="1">
                <a:moveTo>
                  <a:pt x="17145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22"/>
          <p:cNvSpPr/>
          <p:nvPr/>
        </p:nvSpPr>
        <p:spPr>
          <a:xfrm>
            <a:off x="5060781" y="3917632"/>
            <a:ext cx="152001" cy="350906"/>
          </a:xfrm>
          <a:custGeom>
            <a:avLst/>
            <a:gdLst/>
            <a:ahLst/>
            <a:cxnLst/>
            <a:rect l="0" t="0" r="0" b="0"/>
            <a:pathLst>
              <a:path w="152001" h="350906">
                <a:moveTo>
                  <a:pt x="59859" y="0"/>
                </a:moveTo>
                <a:lnTo>
                  <a:pt x="40546" y="19313"/>
                </a:lnTo>
                <a:lnTo>
                  <a:pt x="37458" y="23353"/>
                </a:lnTo>
                <a:lnTo>
                  <a:pt x="34447" y="27951"/>
                </a:lnTo>
                <a:lnTo>
                  <a:pt x="31488" y="32922"/>
                </a:lnTo>
                <a:lnTo>
                  <a:pt x="28563" y="37188"/>
                </a:lnTo>
                <a:lnTo>
                  <a:pt x="25660" y="40984"/>
                </a:lnTo>
                <a:lnTo>
                  <a:pt x="22771" y="44468"/>
                </a:lnTo>
                <a:lnTo>
                  <a:pt x="19894" y="48696"/>
                </a:lnTo>
                <a:lnTo>
                  <a:pt x="17023" y="53419"/>
                </a:lnTo>
                <a:lnTo>
                  <a:pt x="14156" y="58472"/>
                </a:lnTo>
                <a:lnTo>
                  <a:pt x="8431" y="69168"/>
                </a:lnTo>
                <a:lnTo>
                  <a:pt x="5571" y="74687"/>
                </a:lnTo>
                <a:lnTo>
                  <a:pt x="3665" y="80271"/>
                </a:lnTo>
                <a:lnTo>
                  <a:pt x="2393" y="85899"/>
                </a:lnTo>
                <a:lnTo>
                  <a:pt x="980" y="96280"/>
                </a:lnTo>
                <a:lnTo>
                  <a:pt x="353" y="104069"/>
                </a:lnTo>
                <a:lnTo>
                  <a:pt x="74" y="115785"/>
                </a:lnTo>
                <a:lnTo>
                  <a:pt x="0" y="122910"/>
                </a:lnTo>
                <a:lnTo>
                  <a:pt x="903" y="128613"/>
                </a:lnTo>
                <a:lnTo>
                  <a:pt x="4446" y="137489"/>
                </a:lnTo>
                <a:lnTo>
                  <a:pt x="6725" y="140236"/>
                </a:lnTo>
                <a:lnTo>
                  <a:pt x="9196" y="142069"/>
                </a:lnTo>
                <a:lnTo>
                  <a:pt x="11796" y="143290"/>
                </a:lnTo>
                <a:lnTo>
                  <a:pt x="14482" y="144104"/>
                </a:lnTo>
                <a:lnTo>
                  <a:pt x="17225" y="144647"/>
                </a:lnTo>
                <a:lnTo>
                  <a:pt x="20006" y="145009"/>
                </a:lnTo>
                <a:lnTo>
                  <a:pt x="22813" y="145250"/>
                </a:lnTo>
                <a:lnTo>
                  <a:pt x="25636" y="145411"/>
                </a:lnTo>
                <a:lnTo>
                  <a:pt x="28471" y="145518"/>
                </a:lnTo>
                <a:lnTo>
                  <a:pt x="31313" y="144637"/>
                </a:lnTo>
                <a:lnTo>
                  <a:pt x="34161" y="143098"/>
                </a:lnTo>
                <a:lnTo>
                  <a:pt x="37012" y="141118"/>
                </a:lnTo>
                <a:lnTo>
                  <a:pt x="39865" y="138846"/>
                </a:lnTo>
                <a:lnTo>
                  <a:pt x="42719" y="136379"/>
                </a:lnTo>
                <a:lnTo>
                  <a:pt x="45575" y="133782"/>
                </a:lnTo>
                <a:lnTo>
                  <a:pt x="49384" y="131098"/>
                </a:lnTo>
                <a:lnTo>
                  <a:pt x="53828" y="128356"/>
                </a:lnTo>
                <a:lnTo>
                  <a:pt x="58696" y="125576"/>
                </a:lnTo>
                <a:lnTo>
                  <a:pt x="61941" y="122770"/>
                </a:lnTo>
                <a:lnTo>
                  <a:pt x="64104" y="119947"/>
                </a:lnTo>
                <a:lnTo>
                  <a:pt x="65546" y="117112"/>
                </a:lnTo>
                <a:lnTo>
                  <a:pt x="69365" y="111412"/>
                </a:lnTo>
                <a:lnTo>
                  <a:pt x="81229" y="94919"/>
                </a:lnTo>
                <a:lnTo>
                  <a:pt x="85536" y="86139"/>
                </a:lnTo>
                <a:lnTo>
                  <a:pt x="88407" y="77429"/>
                </a:lnTo>
                <a:lnTo>
                  <a:pt x="90321" y="68764"/>
                </a:lnTo>
                <a:lnTo>
                  <a:pt x="90644" y="61083"/>
                </a:lnTo>
                <a:lnTo>
                  <a:pt x="89907" y="54057"/>
                </a:lnTo>
                <a:lnTo>
                  <a:pt x="87501" y="44028"/>
                </a:lnTo>
                <a:lnTo>
                  <a:pt x="86859" y="42687"/>
                </a:lnTo>
                <a:lnTo>
                  <a:pt x="86432" y="42746"/>
                </a:lnTo>
                <a:lnTo>
                  <a:pt x="91036" y="52970"/>
                </a:lnTo>
                <a:lnTo>
                  <a:pt x="118520" y="108702"/>
                </a:lnTo>
                <a:lnTo>
                  <a:pt x="123731" y="120093"/>
                </a:lnTo>
                <a:lnTo>
                  <a:pt x="134601" y="145450"/>
                </a:lnTo>
                <a:lnTo>
                  <a:pt x="139214" y="158879"/>
                </a:lnTo>
                <a:lnTo>
                  <a:pt x="143243" y="172594"/>
                </a:lnTo>
                <a:lnTo>
                  <a:pt x="146880" y="186501"/>
                </a:lnTo>
                <a:lnTo>
                  <a:pt x="149306" y="198629"/>
                </a:lnTo>
                <a:lnTo>
                  <a:pt x="150922" y="209572"/>
                </a:lnTo>
                <a:lnTo>
                  <a:pt x="152000" y="219725"/>
                </a:lnTo>
                <a:lnTo>
                  <a:pt x="151767" y="228398"/>
                </a:lnTo>
                <a:lnTo>
                  <a:pt x="150658" y="236086"/>
                </a:lnTo>
                <a:lnTo>
                  <a:pt x="148967" y="243115"/>
                </a:lnTo>
                <a:lnTo>
                  <a:pt x="147839" y="250660"/>
                </a:lnTo>
                <a:lnTo>
                  <a:pt x="147087" y="258546"/>
                </a:lnTo>
                <a:lnTo>
                  <a:pt x="146586" y="266662"/>
                </a:lnTo>
                <a:lnTo>
                  <a:pt x="144347" y="275882"/>
                </a:lnTo>
                <a:lnTo>
                  <a:pt x="140949" y="285839"/>
                </a:lnTo>
                <a:lnTo>
                  <a:pt x="136779" y="296287"/>
                </a:lnTo>
                <a:lnTo>
                  <a:pt x="132094" y="305157"/>
                </a:lnTo>
                <a:lnTo>
                  <a:pt x="127065" y="312976"/>
                </a:lnTo>
                <a:lnTo>
                  <a:pt x="121808" y="320093"/>
                </a:lnTo>
                <a:lnTo>
                  <a:pt x="117351" y="325790"/>
                </a:lnTo>
                <a:lnTo>
                  <a:pt x="113427" y="330541"/>
                </a:lnTo>
                <a:lnTo>
                  <a:pt x="109858" y="334661"/>
                </a:lnTo>
                <a:lnTo>
                  <a:pt x="104622" y="338360"/>
                </a:lnTo>
                <a:lnTo>
                  <a:pt x="98273" y="341778"/>
                </a:lnTo>
                <a:lnTo>
                  <a:pt x="91183" y="345010"/>
                </a:lnTo>
                <a:lnTo>
                  <a:pt x="85504" y="347164"/>
                </a:lnTo>
                <a:lnTo>
                  <a:pt x="80766" y="348601"/>
                </a:lnTo>
                <a:lnTo>
                  <a:pt x="76654" y="349557"/>
                </a:lnTo>
                <a:lnTo>
                  <a:pt x="72961" y="350196"/>
                </a:lnTo>
                <a:lnTo>
                  <a:pt x="69546" y="350622"/>
                </a:lnTo>
                <a:lnTo>
                  <a:pt x="66317" y="350905"/>
                </a:lnTo>
                <a:lnTo>
                  <a:pt x="63211" y="350142"/>
                </a:lnTo>
                <a:lnTo>
                  <a:pt x="60188" y="348680"/>
                </a:lnTo>
                <a:lnTo>
                  <a:pt x="57221" y="346754"/>
                </a:lnTo>
                <a:lnTo>
                  <a:pt x="54290" y="345469"/>
                </a:lnTo>
                <a:lnTo>
                  <a:pt x="51384" y="344613"/>
                </a:lnTo>
                <a:lnTo>
                  <a:pt x="48493" y="344042"/>
                </a:lnTo>
                <a:lnTo>
                  <a:pt x="46567" y="342709"/>
                </a:lnTo>
                <a:lnTo>
                  <a:pt x="45282" y="340868"/>
                </a:lnTo>
                <a:lnTo>
                  <a:pt x="42714" y="3343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23"/>
          <p:cNvSpPr/>
          <p:nvPr/>
        </p:nvSpPr>
        <p:spPr>
          <a:xfrm>
            <a:off x="5274945" y="3831907"/>
            <a:ext cx="411481" cy="239908"/>
          </a:xfrm>
          <a:custGeom>
            <a:avLst/>
            <a:gdLst/>
            <a:ahLst/>
            <a:cxnLst/>
            <a:rect l="0" t="0" r="0" b="0"/>
            <a:pathLst>
              <a:path w="411481" h="239908">
                <a:moveTo>
                  <a:pt x="0" y="0"/>
                </a:moveTo>
                <a:lnTo>
                  <a:pt x="9101" y="4551"/>
                </a:lnTo>
                <a:lnTo>
                  <a:pt x="12735" y="7797"/>
                </a:lnTo>
                <a:lnTo>
                  <a:pt x="16109" y="11865"/>
                </a:lnTo>
                <a:lnTo>
                  <a:pt x="19312" y="16483"/>
                </a:lnTo>
                <a:lnTo>
                  <a:pt x="22400" y="20514"/>
                </a:lnTo>
                <a:lnTo>
                  <a:pt x="28370" y="27532"/>
                </a:lnTo>
                <a:lnTo>
                  <a:pt x="31296" y="31690"/>
                </a:lnTo>
                <a:lnTo>
                  <a:pt x="34199" y="36367"/>
                </a:lnTo>
                <a:lnTo>
                  <a:pt x="37086" y="41389"/>
                </a:lnTo>
                <a:lnTo>
                  <a:pt x="39012" y="46643"/>
                </a:lnTo>
                <a:lnTo>
                  <a:pt x="40295" y="52050"/>
                </a:lnTo>
                <a:lnTo>
                  <a:pt x="41151" y="57560"/>
                </a:lnTo>
                <a:lnTo>
                  <a:pt x="42674" y="64091"/>
                </a:lnTo>
                <a:lnTo>
                  <a:pt x="44641" y="71302"/>
                </a:lnTo>
                <a:lnTo>
                  <a:pt x="46906" y="78967"/>
                </a:lnTo>
                <a:lnTo>
                  <a:pt x="48416" y="89792"/>
                </a:lnTo>
                <a:lnTo>
                  <a:pt x="49422" y="102724"/>
                </a:lnTo>
                <a:lnTo>
                  <a:pt x="50092" y="117060"/>
                </a:lnTo>
                <a:lnTo>
                  <a:pt x="50838" y="155849"/>
                </a:lnTo>
                <a:lnTo>
                  <a:pt x="51037" y="178194"/>
                </a:lnTo>
                <a:lnTo>
                  <a:pt x="52122" y="193091"/>
                </a:lnTo>
                <a:lnTo>
                  <a:pt x="53798" y="203023"/>
                </a:lnTo>
                <a:lnTo>
                  <a:pt x="55868" y="209643"/>
                </a:lnTo>
                <a:lnTo>
                  <a:pt x="58200" y="214057"/>
                </a:lnTo>
                <a:lnTo>
                  <a:pt x="60707" y="217000"/>
                </a:lnTo>
                <a:lnTo>
                  <a:pt x="63331" y="218962"/>
                </a:lnTo>
                <a:lnTo>
                  <a:pt x="65081" y="219317"/>
                </a:lnTo>
                <a:lnTo>
                  <a:pt x="66247" y="218601"/>
                </a:lnTo>
                <a:lnTo>
                  <a:pt x="67025" y="217172"/>
                </a:lnTo>
                <a:lnTo>
                  <a:pt x="67888" y="213043"/>
                </a:lnTo>
                <a:lnTo>
                  <a:pt x="68273" y="208034"/>
                </a:lnTo>
                <a:lnTo>
                  <a:pt x="68443" y="202632"/>
                </a:lnTo>
                <a:lnTo>
                  <a:pt x="69441" y="198905"/>
                </a:lnTo>
                <a:lnTo>
                  <a:pt x="71059" y="194516"/>
                </a:lnTo>
                <a:lnTo>
                  <a:pt x="73090" y="189685"/>
                </a:lnTo>
                <a:lnTo>
                  <a:pt x="76349" y="184559"/>
                </a:lnTo>
                <a:lnTo>
                  <a:pt x="80427" y="179237"/>
                </a:lnTo>
                <a:lnTo>
                  <a:pt x="85050" y="173784"/>
                </a:lnTo>
                <a:lnTo>
                  <a:pt x="90990" y="167291"/>
                </a:lnTo>
                <a:lnTo>
                  <a:pt x="105210" y="152457"/>
                </a:lnTo>
                <a:lnTo>
                  <a:pt x="112050" y="146405"/>
                </a:lnTo>
                <a:lnTo>
                  <a:pt x="118515" y="141419"/>
                </a:lnTo>
                <a:lnTo>
                  <a:pt x="129825" y="134290"/>
                </a:lnTo>
                <a:lnTo>
                  <a:pt x="138028" y="131122"/>
                </a:lnTo>
                <a:lnTo>
                  <a:pt x="141548" y="131230"/>
                </a:lnTo>
                <a:lnTo>
                  <a:pt x="144848" y="132254"/>
                </a:lnTo>
                <a:lnTo>
                  <a:pt x="148000" y="133890"/>
                </a:lnTo>
                <a:lnTo>
                  <a:pt x="150101" y="135932"/>
                </a:lnTo>
                <a:lnTo>
                  <a:pt x="151503" y="138247"/>
                </a:lnTo>
                <a:lnTo>
                  <a:pt x="152436" y="140742"/>
                </a:lnTo>
                <a:lnTo>
                  <a:pt x="156014" y="146055"/>
                </a:lnTo>
                <a:lnTo>
                  <a:pt x="158302" y="148805"/>
                </a:lnTo>
                <a:lnTo>
                  <a:pt x="159827" y="151590"/>
                </a:lnTo>
                <a:lnTo>
                  <a:pt x="161522" y="157226"/>
                </a:lnTo>
                <a:lnTo>
                  <a:pt x="167026" y="183957"/>
                </a:lnTo>
                <a:lnTo>
                  <a:pt x="168501" y="193123"/>
                </a:lnTo>
                <a:lnTo>
                  <a:pt x="169484" y="201139"/>
                </a:lnTo>
                <a:lnTo>
                  <a:pt x="170139" y="208388"/>
                </a:lnTo>
                <a:lnTo>
                  <a:pt x="171529" y="214173"/>
                </a:lnTo>
                <a:lnTo>
                  <a:pt x="173407" y="218982"/>
                </a:lnTo>
                <a:lnTo>
                  <a:pt x="175612" y="223140"/>
                </a:lnTo>
                <a:lnTo>
                  <a:pt x="178035" y="225913"/>
                </a:lnTo>
                <a:lnTo>
                  <a:pt x="180602" y="227761"/>
                </a:lnTo>
                <a:lnTo>
                  <a:pt x="185994" y="230767"/>
                </a:lnTo>
                <a:lnTo>
                  <a:pt x="194386" y="236862"/>
                </a:lnTo>
                <a:lnTo>
                  <a:pt x="200059" y="238622"/>
                </a:lnTo>
                <a:lnTo>
                  <a:pt x="211461" y="239752"/>
                </a:lnTo>
                <a:lnTo>
                  <a:pt x="217172" y="239907"/>
                </a:lnTo>
                <a:lnTo>
                  <a:pt x="225426" y="237436"/>
                </a:lnTo>
                <a:lnTo>
                  <a:pt x="234492" y="234114"/>
                </a:lnTo>
                <a:lnTo>
                  <a:pt x="241696" y="232638"/>
                </a:lnTo>
                <a:lnTo>
                  <a:pt x="250613" y="226903"/>
                </a:lnTo>
                <a:lnTo>
                  <a:pt x="255658" y="222706"/>
                </a:lnTo>
                <a:lnTo>
                  <a:pt x="261878" y="218003"/>
                </a:lnTo>
                <a:lnTo>
                  <a:pt x="276410" y="207698"/>
                </a:lnTo>
                <a:lnTo>
                  <a:pt x="283333" y="202283"/>
                </a:lnTo>
                <a:lnTo>
                  <a:pt x="289854" y="196768"/>
                </a:lnTo>
                <a:lnTo>
                  <a:pt x="296106" y="191186"/>
                </a:lnTo>
                <a:lnTo>
                  <a:pt x="301226" y="185560"/>
                </a:lnTo>
                <a:lnTo>
                  <a:pt x="305592" y="179904"/>
                </a:lnTo>
                <a:lnTo>
                  <a:pt x="309455" y="174229"/>
                </a:lnTo>
                <a:lnTo>
                  <a:pt x="312984" y="169492"/>
                </a:lnTo>
                <a:lnTo>
                  <a:pt x="316288" y="165383"/>
                </a:lnTo>
                <a:lnTo>
                  <a:pt x="319443" y="161690"/>
                </a:lnTo>
                <a:lnTo>
                  <a:pt x="322500" y="157323"/>
                </a:lnTo>
                <a:lnTo>
                  <a:pt x="325490" y="152507"/>
                </a:lnTo>
                <a:lnTo>
                  <a:pt x="328435" y="147392"/>
                </a:lnTo>
                <a:lnTo>
                  <a:pt x="330400" y="142076"/>
                </a:lnTo>
                <a:lnTo>
                  <a:pt x="331709" y="136627"/>
                </a:lnTo>
                <a:lnTo>
                  <a:pt x="332582" y="131090"/>
                </a:lnTo>
                <a:lnTo>
                  <a:pt x="333163" y="124541"/>
                </a:lnTo>
                <a:lnTo>
                  <a:pt x="333551" y="117317"/>
                </a:lnTo>
                <a:lnTo>
                  <a:pt x="333810" y="109644"/>
                </a:lnTo>
                <a:lnTo>
                  <a:pt x="333030" y="103576"/>
                </a:lnTo>
                <a:lnTo>
                  <a:pt x="331557" y="98578"/>
                </a:lnTo>
                <a:lnTo>
                  <a:pt x="326901" y="88264"/>
                </a:lnTo>
                <a:lnTo>
                  <a:pt x="325566" y="87418"/>
                </a:lnTo>
                <a:lnTo>
                  <a:pt x="321544" y="86477"/>
                </a:lnTo>
                <a:lnTo>
                  <a:pt x="313923" y="85948"/>
                </a:lnTo>
                <a:lnTo>
                  <a:pt x="312152" y="86826"/>
                </a:lnTo>
                <a:lnTo>
                  <a:pt x="310971" y="88364"/>
                </a:lnTo>
                <a:lnTo>
                  <a:pt x="310184" y="90342"/>
                </a:lnTo>
                <a:lnTo>
                  <a:pt x="304525" y="97676"/>
                </a:lnTo>
                <a:lnTo>
                  <a:pt x="302076" y="101313"/>
                </a:lnTo>
                <a:lnTo>
                  <a:pt x="299492" y="105642"/>
                </a:lnTo>
                <a:lnTo>
                  <a:pt x="296816" y="110433"/>
                </a:lnTo>
                <a:lnTo>
                  <a:pt x="295032" y="115532"/>
                </a:lnTo>
                <a:lnTo>
                  <a:pt x="293843" y="120836"/>
                </a:lnTo>
                <a:lnTo>
                  <a:pt x="293050" y="126278"/>
                </a:lnTo>
                <a:lnTo>
                  <a:pt x="291569" y="131810"/>
                </a:lnTo>
                <a:lnTo>
                  <a:pt x="289630" y="137403"/>
                </a:lnTo>
                <a:lnTo>
                  <a:pt x="287383" y="143037"/>
                </a:lnTo>
                <a:lnTo>
                  <a:pt x="285886" y="147746"/>
                </a:lnTo>
                <a:lnTo>
                  <a:pt x="284888" y="151837"/>
                </a:lnTo>
                <a:lnTo>
                  <a:pt x="284223" y="155517"/>
                </a:lnTo>
                <a:lnTo>
                  <a:pt x="284732" y="160828"/>
                </a:lnTo>
                <a:lnTo>
                  <a:pt x="286024" y="167226"/>
                </a:lnTo>
                <a:lnTo>
                  <a:pt x="287837" y="174350"/>
                </a:lnTo>
                <a:lnTo>
                  <a:pt x="290951" y="181003"/>
                </a:lnTo>
                <a:lnTo>
                  <a:pt x="294932" y="187344"/>
                </a:lnTo>
                <a:lnTo>
                  <a:pt x="299491" y="193476"/>
                </a:lnTo>
                <a:lnTo>
                  <a:pt x="305388" y="197564"/>
                </a:lnTo>
                <a:lnTo>
                  <a:pt x="312177" y="200289"/>
                </a:lnTo>
                <a:lnTo>
                  <a:pt x="319561" y="202106"/>
                </a:lnTo>
                <a:lnTo>
                  <a:pt x="327340" y="203318"/>
                </a:lnTo>
                <a:lnTo>
                  <a:pt x="335385" y="204125"/>
                </a:lnTo>
                <a:lnTo>
                  <a:pt x="343604" y="204663"/>
                </a:lnTo>
                <a:lnTo>
                  <a:pt x="352895" y="205022"/>
                </a:lnTo>
                <a:lnTo>
                  <a:pt x="373377" y="205421"/>
                </a:lnTo>
                <a:lnTo>
                  <a:pt x="382268" y="204575"/>
                </a:lnTo>
                <a:lnTo>
                  <a:pt x="390100" y="203058"/>
                </a:lnTo>
                <a:lnTo>
                  <a:pt x="411480" y="1971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24"/>
          <p:cNvSpPr/>
          <p:nvPr/>
        </p:nvSpPr>
        <p:spPr>
          <a:xfrm>
            <a:off x="5738213" y="3883342"/>
            <a:ext cx="179670" cy="164012"/>
          </a:xfrm>
          <a:custGeom>
            <a:avLst/>
            <a:gdLst/>
            <a:ahLst/>
            <a:cxnLst/>
            <a:rect l="0" t="0" r="0" b="0"/>
            <a:pathLst>
              <a:path w="179670" h="164012">
                <a:moveTo>
                  <a:pt x="8219" y="42862"/>
                </a:moveTo>
                <a:lnTo>
                  <a:pt x="3669" y="38312"/>
                </a:lnTo>
                <a:lnTo>
                  <a:pt x="2328" y="37924"/>
                </a:lnTo>
                <a:lnTo>
                  <a:pt x="1434" y="38618"/>
                </a:lnTo>
                <a:lnTo>
                  <a:pt x="838" y="40033"/>
                </a:lnTo>
                <a:lnTo>
                  <a:pt x="176" y="44145"/>
                </a:lnTo>
                <a:lnTo>
                  <a:pt x="0" y="46575"/>
                </a:lnTo>
                <a:lnTo>
                  <a:pt x="1787" y="52958"/>
                </a:lnTo>
                <a:lnTo>
                  <a:pt x="4884" y="61975"/>
                </a:lnTo>
                <a:lnTo>
                  <a:pt x="8853" y="72749"/>
                </a:lnTo>
                <a:lnTo>
                  <a:pt x="12451" y="81837"/>
                </a:lnTo>
                <a:lnTo>
                  <a:pt x="15803" y="89801"/>
                </a:lnTo>
                <a:lnTo>
                  <a:pt x="18990" y="97015"/>
                </a:lnTo>
                <a:lnTo>
                  <a:pt x="22067" y="105634"/>
                </a:lnTo>
                <a:lnTo>
                  <a:pt x="25072" y="115190"/>
                </a:lnTo>
                <a:lnTo>
                  <a:pt x="28026" y="125371"/>
                </a:lnTo>
                <a:lnTo>
                  <a:pt x="29996" y="133111"/>
                </a:lnTo>
                <a:lnTo>
                  <a:pt x="31310" y="139223"/>
                </a:lnTo>
                <a:lnTo>
                  <a:pt x="32185" y="144250"/>
                </a:lnTo>
                <a:lnTo>
                  <a:pt x="32769" y="149507"/>
                </a:lnTo>
                <a:lnTo>
                  <a:pt x="33159" y="154916"/>
                </a:lnTo>
                <a:lnTo>
                  <a:pt x="33418" y="160428"/>
                </a:lnTo>
                <a:lnTo>
                  <a:pt x="33706" y="164011"/>
                </a:lnTo>
                <a:lnTo>
                  <a:pt x="33783" y="163633"/>
                </a:lnTo>
                <a:lnTo>
                  <a:pt x="29341" y="158551"/>
                </a:lnTo>
                <a:lnTo>
                  <a:pt x="28015" y="155230"/>
                </a:lnTo>
                <a:lnTo>
                  <a:pt x="27131" y="151112"/>
                </a:lnTo>
                <a:lnTo>
                  <a:pt x="26542" y="146462"/>
                </a:lnTo>
                <a:lnTo>
                  <a:pt x="27102" y="139551"/>
                </a:lnTo>
                <a:lnTo>
                  <a:pt x="28428" y="131134"/>
                </a:lnTo>
                <a:lnTo>
                  <a:pt x="30264" y="121713"/>
                </a:lnTo>
                <a:lnTo>
                  <a:pt x="32440" y="113527"/>
                </a:lnTo>
                <a:lnTo>
                  <a:pt x="34844" y="106164"/>
                </a:lnTo>
                <a:lnTo>
                  <a:pt x="37399" y="99352"/>
                </a:lnTo>
                <a:lnTo>
                  <a:pt x="41960" y="90047"/>
                </a:lnTo>
                <a:lnTo>
                  <a:pt x="47858" y="79082"/>
                </a:lnTo>
                <a:lnTo>
                  <a:pt x="54648" y="67008"/>
                </a:lnTo>
                <a:lnTo>
                  <a:pt x="60126" y="58007"/>
                </a:lnTo>
                <a:lnTo>
                  <a:pt x="64732" y="51054"/>
                </a:lnTo>
                <a:lnTo>
                  <a:pt x="68754" y="45466"/>
                </a:lnTo>
                <a:lnTo>
                  <a:pt x="73340" y="39836"/>
                </a:lnTo>
                <a:lnTo>
                  <a:pt x="78303" y="34177"/>
                </a:lnTo>
                <a:lnTo>
                  <a:pt x="83517" y="28500"/>
                </a:lnTo>
                <a:lnTo>
                  <a:pt x="89850" y="23762"/>
                </a:lnTo>
                <a:lnTo>
                  <a:pt x="96930" y="19651"/>
                </a:lnTo>
                <a:lnTo>
                  <a:pt x="104507" y="15958"/>
                </a:lnTo>
                <a:lnTo>
                  <a:pt x="112416" y="12544"/>
                </a:lnTo>
                <a:lnTo>
                  <a:pt x="120546" y="9315"/>
                </a:lnTo>
                <a:lnTo>
                  <a:pt x="128824" y="6210"/>
                </a:lnTo>
                <a:lnTo>
                  <a:pt x="137200" y="4140"/>
                </a:lnTo>
                <a:lnTo>
                  <a:pt x="145641" y="2760"/>
                </a:lnTo>
                <a:lnTo>
                  <a:pt x="154126" y="1840"/>
                </a:lnTo>
                <a:lnTo>
                  <a:pt x="160736" y="1227"/>
                </a:lnTo>
                <a:lnTo>
                  <a:pt x="166094" y="818"/>
                </a:lnTo>
                <a:lnTo>
                  <a:pt x="17966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25"/>
          <p:cNvSpPr/>
          <p:nvPr/>
        </p:nvSpPr>
        <p:spPr>
          <a:xfrm>
            <a:off x="4632007" y="3814762"/>
            <a:ext cx="13492" cy="197168"/>
          </a:xfrm>
          <a:custGeom>
            <a:avLst/>
            <a:gdLst/>
            <a:ahLst/>
            <a:cxnLst/>
            <a:rect l="0" t="0" r="0" b="0"/>
            <a:pathLst>
              <a:path w="13492" h="197168">
                <a:moveTo>
                  <a:pt x="0" y="197167"/>
                </a:moveTo>
                <a:lnTo>
                  <a:pt x="0" y="171627"/>
                </a:lnTo>
                <a:lnTo>
                  <a:pt x="953" y="164901"/>
                </a:lnTo>
                <a:lnTo>
                  <a:pt x="2540" y="156606"/>
                </a:lnTo>
                <a:lnTo>
                  <a:pt x="4551" y="147267"/>
                </a:lnTo>
                <a:lnTo>
                  <a:pt x="5892" y="139136"/>
                </a:lnTo>
                <a:lnTo>
                  <a:pt x="6785" y="131809"/>
                </a:lnTo>
                <a:lnTo>
                  <a:pt x="7381" y="125021"/>
                </a:lnTo>
                <a:lnTo>
                  <a:pt x="7778" y="118590"/>
                </a:lnTo>
                <a:lnTo>
                  <a:pt x="8219" y="106364"/>
                </a:lnTo>
                <a:lnTo>
                  <a:pt x="8468" y="79670"/>
                </a:lnTo>
                <a:lnTo>
                  <a:pt x="9455" y="71211"/>
                </a:lnTo>
                <a:lnTo>
                  <a:pt x="11066" y="63666"/>
                </a:lnTo>
                <a:lnTo>
                  <a:pt x="13093" y="56732"/>
                </a:lnTo>
                <a:lnTo>
                  <a:pt x="13491" y="51156"/>
                </a:lnTo>
                <a:lnTo>
                  <a:pt x="12804" y="46487"/>
                </a:lnTo>
                <a:lnTo>
                  <a:pt x="11393" y="42421"/>
                </a:lnTo>
                <a:lnTo>
                  <a:pt x="10453" y="37806"/>
                </a:lnTo>
                <a:lnTo>
                  <a:pt x="9826" y="32824"/>
                </a:lnTo>
                <a:lnTo>
                  <a:pt x="8820" y="20242"/>
                </a:lnTo>
                <a:lnTo>
                  <a:pt x="8683" y="15982"/>
                </a:lnTo>
                <a:lnTo>
                  <a:pt x="857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26"/>
          <p:cNvSpPr/>
          <p:nvPr/>
        </p:nvSpPr>
        <p:spPr>
          <a:xfrm>
            <a:off x="6106477" y="4753684"/>
            <a:ext cx="1551624" cy="64062"/>
          </a:xfrm>
          <a:custGeom>
            <a:avLst/>
            <a:gdLst/>
            <a:ahLst/>
            <a:cxnLst/>
            <a:rect l="0" t="0" r="0" b="0"/>
            <a:pathLst>
              <a:path w="1551624" h="64062">
                <a:moveTo>
                  <a:pt x="0" y="64061"/>
                </a:moveTo>
                <a:lnTo>
                  <a:pt x="46006" y="64061"/>
                </a:lnTo>
                <a:lnTo>
                  <a:pt x="52578" y="63108"/>
                </a:lnTo>
                <a:lnTo>
                  <a:pt x="58865" y="61521"/>
                </a:lnTo>
                <a:lnTo>
                  <a:pt x="64961" y="59510"/>
                </a:lnTo>
                <a:lnTo>
                  <a:pt x="76644" y="58169"/>
                </a:lnTo>
                <a:lnTo>
                  <a:pt x="109947" y="56680"/>
                </a:lnTo>
                <a:lnTo>
                  <a:pt x="125685" y="55330"/>
                </a:lnTo>
                <a:lnTo>
                  <a:pt x="139988" y="53478"/>
                </a:lnTo>
                <a:lnTo>
                  <a:pt x="153333" y="51290"/>
                </a:lnTo>
                <a:lnTo>
                  <a:pt x="165087" y="49832"/>
                </a:lnTo>
                <a:lnTo>
                  <a:pt x="185767" y="48212"/>
                </a:lnTo>
                <a:lnTo>
                  <a:pt x="196235" y="46827"/>
                </a:lnTo>
                <a:lnTo>
                  <a:pt x="207023" y="44952"/>
                </a:lnTo>
                <a:lnTo>
                  <a:pt x="218025" y="42749"/>
                </a:lnTo>
                <a:lnTo>
                  <a:pt x="229171" y="41281"/>
                </a:lnTo>
                <a:lnTo>
                  <a:pt x="251713" y="39649"/>
                </a:lnTo>
                <a:lnTo>
                  <a:pt x="285825" y="38730"/>
                </a:lnTo>
                <a:lnTo>
                  <a:pt x="302945" y="37648"/>
                </a:lnTo>
                <a:lnTo>
                  <a:pt x="347367" y="33907"/>
                </a:lnTo>
                <a:lnTo>
                  <a:pt x="367785" y="31576"/>
                </a:lnTo>
                <a:lnTo>
                  <a:pt x="386161" y="29069"/>
                </a:lnTo>
                <a:lnTo>
                  <a:pt x="403172" y="26445"/>
                </a:lnTo>
                <a:lnTo>
                  <a:pt x="447476" y="20990"/>
                </a:lnTo>
                <a:lnTo>
                  <a:pt x="528508" y="12564"/>
                </a:lnTo>
                <a:lnTo>
                  <a:pt x="558078" y="9727"/>
                </a:lnTo>
                <a:lnTo>
                  <a:pt x="582555" y="7836"/>
                </a:lnTo>
                <a:lnTo>
                  <a:pt x="603635" y="6575"/>
                </a:lnTo>
                <a:lnTo>
                  <a:pt x="785458" y="0"/>
                </a:lnTo>
                <a:lnTo>
                  <a:pt x="947580" y="30"/>
                </a:lnTo>
                <a:lnTo>
                  <a:pt x="1358497" y="3984"/>
                </a:lnTo>
                <a:lnTo>
                  <a:pt x="1379058" y="4959"/>
                </a:lnTo>
                <a:lnTo>
                  <a:pt x="1400384" y="6562"/>
                </a:lnTo>
                <a:lnTo>
                  <a:pt x="1422222" y="8583"/>
                </a:lnTo>
                <a:lnTo>
                  <a:pt x="1439638" y="9931"/>
                </a:lnTo>
                <a:lnTo>
                  <a:pt x="1477802" y="11827"/>
                </a:lnTo>
                <a:lnTo>
                  <a:pt x="1506255" y="13341"/>
                </a:lnTo>
                <a:lnTo>
                  <a:pt x="1513757" y="15008"/>
                </a:lnTo>
                <a:lnTo>
                  <a:pt x="1520665" y="17072"/>
                </a:lnTo>
                <a:lnTo>
                  <a:pt x="1527174" y="18447"/>
                </a:lnTo>
                <a:lnTo>
                  <a:pt x="1533418" y="19364"/>
                </a:lnTo>
                <a:lnTo>
                  <a:pt x="1551623" y="211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27"/>
          <p:cNvSpPr/>
          <p:nvPr/>
        </p:nvSpPr>
        <p:spPr>
          <a:xfrm>
            <a:off x="6406515" y="4877860"/>
            <a:ext cx="437198" cy="539961"/>
          </a:xfrm>
          <a:custGeom>
            <a:avLst/>
            <a:gdLst/>
            <a:ahLst/>
            <a:cxnLst/>
            <a:rect l="0" t="0" r="0" b="0"/>
            <a:pathLst>
              <a:path w="437198" h="539961">
                <a:moveTo>
                  <a:pt x="437197" y="8465"/>
                </a:moveTo>
                <a:lnTo>
                  <a:pt x="394021" y="8465"/>
                </a:lnTo>
                <a:lnTo>
                  <a:pt x="385553" y="9418"/>
                </a:lnTo>
                <a:lnTo>
                  <a:pt x="377050" y="11005"/>
                </a:lnTo>
                <a:lnTo>
                  <a:pt x="368524" y="13016"/>
                </a:lnTo>
                <a:lnTo>
                  <a:pt x="356511" y="15250"/>
                </a:lnTo>
                <a:lnTo>
                  <a:pt x="347044" y="16243"/>
                </a:lnTo>
                <a:lnTo>
                  <a:pt x="336487" y="16684"/>
                </a:lnTo>
                <a:lnTo>
                  <a:pt x="301630" y="16933"/>
                </a:lnTo>
                <a:lnTo>
                  <a:pt x="290621" y="16015"/>
                </a:lnTo>
                <a:lnTo>
                  <a:pt x="281377" y="14451"/>
                </a:lnTo>
                <a:lnTo>
                  <a:pt x="273309" y="12455"/>
                </a:lnTo>
                <a:lnTo>
                  <a:pt x="264122" y="11125"/>
                </a:lnTo>
                <a:lnTo>
                  <a:pt x="254186" y="10238"/>
                </a:lnTo>
                <a:lnTo>
                  <a:pt x="243752" y="9647"/>
                </a:lnTo>
                <a:lnTo>
                  <a:pt x="224539" y="8990"/>
                </a:lnTo>
                <a:lnTo>
                  <a:pt x="215415" y="8815"/>
                </a:lnTo>
                <a:lnTo>
                  <a:pt x="207427" y="7746"/>
                </a:lnTo>
                <a:lnTo>
                  <a:pt x="200198" y="6080"/>
                </a:lnTo>
                <a:lnTo>
                  <a:pt x="188036" y="2643"/>
                </a:lnTo>
                <a:lnTo>
                  <a:pt x="174882" y="707"/>
                </a:lnTo>
                <a:lnTo>
                  <a:pt x="164721" y="254"/>
                </a:lnTo>
                <a:lnTo>
                  <a:pt x="143738" y="0"/>
                </a:lnTo>
                <a:lnTo>
                  <a:pt x="138688" y="916"/>
                </a:lnTo>
                <a:lnTo>
                  <a:pt x="135321" y="2480"/>
                </a:lnTo>
                <a:lnTo>
                  <a:pt x="133076" y="4475"/>
                </a:lnTo>
                <a:lnTo>
                  <a:pt x="130627" y="5805"/>
                </a:lnTo>
                <a:lnTo>
                  <a:pt x="125366" y="7283"/>
                </a:lnTo>
                <a:lnTo>
                  <a:pt x="123582" y="8629"/>
                </a:lnTo>
                <a:lnTo>
                  <a:pt x="122393" y="10479"/>
                </a:lnTo>
                <a:lnTo>
                  <a:pt x="121601" y="12665"/>
                </a:lnTo>
                <a:lnTo>
                  <a:pt x="119375" y="31766"/>
                </a:lnTo>
                <a:lnTo>
                  <a:pt x="117683" y="40192"/>
                </a:lnTo>
                <a:lnTo>
                  <a:pt x="115603" y="49618"/>
                </a:lnTo>
                <a:lnTo>
                  <a:pt x="103573" y="117495"/>
                </a:lnTo>
                <a:lnTo>
                  <a:pt x="100482" y="140207"/>
                </a:lnTo>
                <a:lnTo>
                  <a:pt x="98420" y="160111"/>
                </a:lnTo>
                <a:lnTo>
                  <a:pt x="97046" y="178142"/>
                </a:lnTo>
                <a:lnTo>
                  <a:pt x="95177" y="192068"/>
                </a:lnTo>
                <a:lnTo>
                  <a:pt x="92979" y="203256"/>
                </a:lnTo>
                <a:lnTo>
                  <a:pt x="90561" y="212621"/>
                </a:lnTo>
                <a:lnTo>
                  <a:pt x="87874" y="228106"/>
                </a:lnTo>
                <a:lnTo>
                  <a:pt x="85727" y="241338"/>
                </a:lnTo>
                <a:lnTo>
                  <a:pt x="80116" y="258545"/>
                </a:lnTo>
                <a:lnTo>
                  <a:pt x="78031" y="268194"/>
                </a:lnTo>
                <a:lnTo>
                  <a:pt x="77738" y="268296"/>
                </a:lnTo>
                <a:lnTo>
                  <a:pt x="77542" y="267410"/>
                </a:lnTo>
                <a:lnTo>
                  <a:pt x="78365" y="265867"/>
                </a:lnTo>
                <a:lnTo>
                  <a:pt x="89068" y="251467"/>
                </a:lnTo>
                <a:lnTo>
                  <a:pt x="98641" y="238386"/>
                </a:lnTo>
                <a:lnTo>
                  <a:pt x="109245" y="226222"/>
                </a:lnTo>
                <a:lnTo>
                  <a:pt x="120308" y="214465"/>
                </a:lnTo>
                <a:lnTo>
                  <a:pt x="125925" y="208664"/>
                </a:lnTo>
                <a:lnTo>
                  <a:pt x="132527" y="203843"/>
                </a:lnTo>
                <a:lnTo>
                  <a:pt x="139786" y="199677"/>
                </a:lnTo>
                <a:lnTo>
                  <a:pt x="147483" y="195947"/>
                </a:lnTo>
                <a:lnTo>
                  <a:pt x="161115" y="186723"/>
                </a:lnTo>
                <a:lnTo>
                  <a:pt x="174477" y="177225"/>
                </a:lnTo>
                <a:lnTo>
                  <a:pt x="182040" y="173359"/>
                </a:lnTo>
                <a:lnTo>
                  <a:pt x="189940" y="169829"/>
                </a:lnTo>
                <a:lnTo>
                  <a:pt x="198064" y="167476"/>
                </a:lnTo>
                <a:lnTo>
                  <a:pt x="206337" y="165907"/>
                </a:lnTo>
                <a:lnTo>
                  <a:pt x="214711" y="164862"/>
                </a:lnTo>
                <a:lnTo>
                  <a:pt x="226008" y="164164"/>
                </a:lnTo>
                <a:lnTo>
                  <a:pt x="253800" y="163390"/>
                </a:lnTo>
                <a:lnTo>
                  <a:pt x="283374" y="162953"/>
                </a:lnTo>
                <a:lnTo>
                  <a:pt x="290834" y="163844"/>
                </a:lnTo>
                <a:lnTo>
                  <a:pt x="304201" y="167375"/>
                </a:lnTo>
                <a:lnTo>
                  <a:pt x="326989" y="174718"/>
                </a:lnTo>
                <a:lnTo>
                  <a:pt x="336102" y="178355"/>
                </a:lnTo>
                <a:lnTo>
                  <a:pt x="345988" y="182684"/>
                </a:lnTo>
                <a:lnTo>
                  <a:pt x="356389" y="187476"/>
                </a:lnTo>
                <a:lnTo>
                  <a:pt x="364275" y="192576"/>
                </a:lnTo>
                <a:lnTo>
                  <a:pt x="375578" y="203322"/>
                </a:lnTo>
                <a:lnTo>
                  <a:pt x="387295" y="220082"/>
                </a:lnTo>
                <a:lnTo>
                  <a:pt x="393746" y="231422"/>
                </a:lnTo>
                <a:lnTo>
                  <a:pt x="399788" y="242812"/>
                </a:lnTo>
                <a:lnTo>
                  <a:pt x="405649" y="254224"/>
                </a:lnTo>
                <a:lnTo>
                  <a:pt x="408888" y="268186"/>
                </a:lnTo>
                <a:lnTo>
                  <a:pt x="409752" y="275910"/>
                </a:lnTo>
                <a:lnTo>
                  <a:pt x="408172" y="289572"/>
                </a:lnTo>
                <a:lnTo>
                  <a:pt x="405247" y="302946"/>
                </a:lnTo>
                <a:lnTo>
                  <a:pt x="403947" y="318415"/>
                </a:lnTo>
                <a:lnTo>
                  <a:pt x="398289" y="334816"/>
                </a:lnTo>
                <a:lnTo>
                  <a:pt x="394114" y="343189"/>
                </a:lnTo>
                <a:lnTo>
                  <a:pt x="388472" y="353535"/>
                </a:lnTo>
                <a:lnTo>
                  <a:pt x="374585" y="377729"/>
                </a:lnTo>
                <a:lnTo>
                  <a:pt x="361427" y="399277"/>
                </a:lnTo>
                <a:lnTo>
                  <a:pt x="355252" y="409024"/>
                </a:lnTo>
                <a:lnTo>
                  <a:pt x="348276" y="418379"/>
                </a:lnTo>
                <a:lnTo>
                  <a:pt x="340769" y="427473"/>
                </a:lnTo>
                <a:lnTo>
                  <a:pt x="332906" y="436394"/>
                </a:lnTo>
                <a:lnTo>
                  <a:pt x="322902" y="446151"/>
                </a:lnTo>
                <a:lnTo>
                  <a:pt x="311471" y="456465"/>
                </a:lnTo>
                <a:lnTo>
                  <a:pt x="299087" y="467152"/>
                </a:lnTo>
                <a:lnTo>
                  <a:pt x="288926" y="475229"/>
                </a:lnTo>
                <a:lnTo>
                  <a:pt x="280248" y="481566"/>
                </a:lnTo>
                <a:lnTo>
                  <a:pt x="248080" y="503131"/>
                </a:lnTo>
                <a:lnTo>
                  <a:pt x="239681" y="507787"/>
                </a:lnTo>
                <a:lnTo>
                  <a:pt x="231225" y="511843"/>
                </a:lnTo>
                <a:lnTo>
                  <a:pt x="222729" y="515501"/>
                </a:lnTo>
                <a:lnTo>
                  <a:pt x="214209" y="518891"/>
                </a:lnTo>
                <a:lnTo>
                  <a:pt x="197121" y="525198"/>
                </a:lnTo>
                <a:lnTo>
                  <a:pt x="185706" y="528214"/>
                </a:lnTo>
                <a:lnTo>
                  <a:pt x="172382" y="531177"/>
                </a:lnTo>
                <a:lnTo>
                  <a:pt x="157783" y="534104"/>
                </a:lnTo>
                <a:lnTo>
                  <a:pt x="145194" y="536056"/>
                </a:lnTo>
                <a:lnTo>
                  <a:pt x="133943" y="537357"/>
                </a:lnTo>
                <a:lnTo>
                  <a:pt x="123585" y="538225"/>
                </a:lnTo>
                <a:lnTo>
                  <a:pt x="112870" y="538803"/>
                </a:lnTo>
                <a:lnTo>
                  <a:pt x="90805" y="539446"/>
                </a:lnTo>
                <a:lnTo>
                  <a:pt x="56425" y="539858"/>
                </a:lnTo>
                <a:lnTo>
                  <a:pt x="0" y="5399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28"/>
          <p:cNvSpPr/>
          <p:nvPr/>
        </p:nvSpPr>
        <p:spPr>
          <a:xfrm>
            <a:off x="6886575" y="4860874"/>
            <a:ext cx="445770" cy="467326"/>
          </a:xfrm>
          <a:custGeom>
            <a:avLst/>
            <a:gdLst/>
            <a:ahLst/>
            <a:cxnLst/>
            <a:rect l="0" t="0" r="0" b="0"/>
            <a:pathLst>
              <a:path w="445770" h="467326">
                <a:moveTo>
                  <a:pt x="0" y="162611"/>
                </a:moveTo>
                <a:lnTo>
                  <a:pt x="0" y="148958"/>
                </a:lnTo>
                <a:lnTo>
                  <a:pt x="952" y="144937"/>
                </a:lnTo>
                <a:lnTo>
                  <a:pt x="2540" y="142256"/>
                </a:lnTo>
                <a:lnTo>
                  <a:pt x="4550" y="140468"/>
                </a:lnTo>
                <a:lnTo>
                  <a:pt x="5891" y="137371"/>
                </a:lnTo>
                <a:lnTo>
                  <a:pt x="8731" y="124864"/>
                </a:lnTo>
                <a:lnTo>
                  <a:pt x="12770" y="117894"/>
                </a:lnTo>
                <a:lnTo>
                  <a:pt x="24950" y="104065"/>
                </a:lnTo>
                <a:lnTo>
                  <a:pt x="36073" y="92453"/>
                </a:lnTo>
                <a:lnTo>
                  <a:pt x="73511" y="54827"/>
                </a:lnTo>
                <a:lnTo>
                  <a:pt x="81391" y="48846"/>
                </a:lnTo>
                <a:lnTo>
                  <a:pt x="90456" y="42952"/>
                </a:lnTo>
                <a:lnTo>
                  <a:pt x="100309" y="37118"/>
                </a:lnTo>
                <a:lnTo>
                  <a:pt x="116337" y="28096"/>
                </a:lnTo>
                <a:lnTo>
                  <a:pt x="131715" y="19959"/>
                </a:lnTo>
                <a:lnTo>
                  <a:pt x="151250" y="9993"/>
                </a:lnTo>
                <a:lnTo>
                  <a:pt x="165012" y="4293"/>
                </a:lnTo>
                <a:lnTo>
                  <a:pt x="175256" y="1760"/>
                </a:lnTo>
                <a:lnTo>
                  <a:pt x="186159" y="634"/>
                </a:lnTo>
                <a:lnTo>
                  <a:pt x="197354" y="133"/>
                </a:lnTo>
                <a:lnTo>
                  <a:pt x="203007" y="0"/>
                </a:lnTo>
                <a:lnTo>
                  <a:pt x="207728" y="864"/>
                </a:lnTo>
                <a:lnTo>
                  <a:pt x="215513" y="4363"/>
                </a:lnTo>
                <a:lnTo>
                  <a:pt x="225252" y="11688"/>
                </a:lnTo>
                <a:lnTo>
                  <a:pt x="236319" y="19652"/>
                </a:lnTo>
                <a:lnTo>
                  <a:pt x="248858" y="29541"/>
                </a:lnTo>
                <a:lnTo>
                  <a:pt x="257605" y="40286"/>
                </a:lnTo>
                <a:lnTo>
                  <a:pt x="264669" y="51412"/>
                </a:lnTo>
                <a:lnTo>
                  <a:pt x="267886" y="57045"/>
                </a:lnTo>
                <a:lnTo>
                  <a:pt x="271460" y="68385"/>
                </a:lnTo>
                <a:lnTo>
                  <a:pt x="273049" y="79775"/>
                </a:lnTo>
                <a:lnTo>
                  <a:pt x="273754" y="91188"/>
                </a:lnTo>
                <a:lnTo>
                  <a:pt x="274068" y="102609"/>
                </a:lnTo>
                <a:lnTo>
                  <a:pt x="274152" y="108323"/>
                </a:lnTo>
                <a:lnTo>
                  <a:pt x="271705" y="122290"/>
                </a:lnTo>
                <a:lnTo>
                  <a:pt x="269719" y="130015"/>
                </a:lnTo>
                <a:lnTo>
                  <a:pt x="264972" y="143679"/>
                </a:lnTo>
                <a:lnTo>
                  <a:pt x="258736" y="157054"/>
                </a:lnTo>
                <a:lnTo>
                  <a:pt x="254405" y="164621"/>
                </a:lnTo>
                <a:lnTo>
                  <a:pt x="249614" y="172524"/>
                </a:lnTo>
                <a:lnTo>
                  <a:pt x="239209" y="188924"/>
                </a:lnTo>
                <a:lnTo>
                  <a:pt x="233767" y="197298"/>
                </a:lnTo>
                <a:lnTo>
                  <a:pt x="229187" y="205738"/>
                </a:lnTo>
                <a:lnTo>
                  <a:pt x="225181" y="214222"/>
                </a:lnTo>
                <a:lnTo>
                  <a:pt x="221558" y="222736"/>
                </a:lnTo>
                <a:lnTo>
                  <a:pt x="217238" y="231269"/>
                </a:lnTo>
                <a:lnTo>
                  <a:pt x="212452" y="239815"/>
                </a:lnTo>
                <a:lnTo>
                  <a:pt x="207357" y="248371"/>
                </a:lnTo>
                <a:lnTo>
                  <a:pt x="196616" y="262956"/>
                </a:lnTo>
                <a:lnTo>
                  <a:pt x="185492" y="276741"/>
                </a:lnTo>
                <a:lnTo>
                  <a:pt x="179859" y="284418"/>
                </a:lnTo>
                <a:lnTo>
                  <a:pt x="168520" y="300567"/>
                </a:lnTo>
                <a:lnTo>
                  <a:pt x="157130" y="317270"/>
                </a:lnTo>
                <a:lnTo>
                  <a:pt x="145718" y="331678"/>
                </a:lnTo>
                <a:lnTo>
                  <a:pt x="134296" y="344432"/>
                </a:lnTo>
                <a:lnTo>
                  <a:pt x="122870" y="356450"/>
                </a:lnTo>
                <a:lnTo>
                  <a:pt x="105726" y="373926"/>
                </a:lnTo>
                <a:lnTo>
                  <a:pt x="96837" y="385434"/>
                </a:lnTo>
                <a:lnTo>
                  <a:pt x="87806" y="397851"/>
                </a:lnTo>
                <a:lnTo>
                  <a:pt x="81397" y="405163"/>
                </a:lnTo>
                <a:lnTo>
                  <a:pt x="74268" y="412894"/>
                </a:lnTo>
                <a:lnTo>
                  <a:pt x="66656" y="419954"/>
                </a:lnTo>
                <a:lnTo>
                  <a:pt x="58725" y="426566"/>
                </a:lnTo>
                <a:lnTo>
                  <a:pt x="50580" y="432878"/>
                </a:lnTo>
                <a:lnTo>
                  <a:pt x="38989" y="439892"/>
                </a:lnTo>
                <a:lnTo>
                  <a:pt x="34566" y="441762"/>
                </a:lnTo>
                <a:lnTo>
                  <a:pt x="31616" y="443962"/>
                </a:lnTo>
                <a:lnTo>
                  <a:pt x="29650" y="446381"/>
                </a:lnTo>
                <a:lnTo>
                  <a:pt x="26494" y="452555"/>
                </a:lnTo>
                <a:lnTo>
                  <a:pt x="27188" y="454015"/>
                </a:lnTo>
                <a:lnTo>
                  <a:pt x="30498" y="458176"/>
                </a:lnTo>
                <a:lnTo>
                  <a:pt x="33667" y="459667"/>
                </a:lnTo>
                <a:lnTo>
                  <a:pt x="48181" y="462717"/>
                </a:lnTo>
                <a:lnTo>
                  <a:pt x="54981" y="464599"/>
                </a:lnTo>
                <a:lnTo>
                  <a:pt x="62371" y="466806"/>
                </a:lnTo>
                <a:lnTo>
                  <a:pt x="72060" y="467325"/>
                </a:lnTo>
                <a:lnTo>
                  <a:pt x="83283" y="466719"/>
                </a:lnTo>
                <a:lnTo>
                  <a:pt x="95526" y="465362"/>
                </a:lnTo>
                <a:lnTo>
                  <a:pt x="111309" y="464457"/>
                </a:lnTo>
                <a:lnTo>
                  <a:pt x="149166" y="463452"/>
                </a:lnTo>
                <a:lnTo>
                  <a:pt x="165166" y="462232"/>
                </a:lnTo>
                <a:lnTo>
                  <a:pt x="178691" y="460466"/>
                </a:lnTo>
                <a:lnTo>
                  <a:pt x="190565" y="458336"/>
                </a:lnTo>
                <a:lnTo>
                  <a:pt x="202290" y="456916"/>
                </a:lnTo>
                <a:lnTo>
                  <a:pt x="213917" y="455969"/>
                </a:lnTo>
                <a:lnTo>
                  <a:pt x="225480" y="455338"/>
                </a:lnTo>
                <a:lnTo>
                  <a:pt x="245945" y="454636"/>
                </a:lnTo>
                <a:lnTo>
                  <a:pt x="281152" y="454242"/>
                </a:lnTo>
                <a:lnTo>
                  <a:pt x="423973" y="454078"/>
                </a:lnTo>
                <a:lnTo>
                  <a:pt x="428380" y="455030"/>
                </a:lnTo>
                <a:lnTo>
                  <a:pt x="431320" y="456617"/>
                </a:lnTo>
                <a:lnTo>
                  <a:pt x="445769" y="4626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29"/>
          <p:cNvSpPr/>
          <p:nvPr/>
        </p:nvSpPr>
        <p:spPr>
          <a:xfrm>
            <a:off x="6569392" y="4201423"/>
            <a:ext cx="402909" cy="367521"/>
          </a:xfrm>
          <a:custGeom>
            <a:avLst/>
            <a:gdLst/>
            <a:ahLst/>
            <a:cxnLst/>
            <a:rect l="0" t="0" r="0" b="0"/>
            <a:pathLst>
              <a:path w="402909" h="367521">
                <a:moveTo>
                  <a:pt x="0" y="101972"/>
                </a:moveTo>
                <a:lnTo>
                  <a:pt x="4551" y="92870"/>
                </a:lnTo>
                <a:lnTo>
                  <a:pt x="6785" y="85861"/>
                </a:lnTo>
                <a:lnTo>
                  <a:pt x="8731" y="78619"/>
                </a:lnTo>
                <a:lnTo>
                  <a:pt x="12770" y="69050"/>
                </a:lnTo>
                <a:lnTo>
                  <a:pt x="20280" y="58447"/>
                </a:lnTo>
                <a:lnTo>
                  <a:pt x="29969" y="47385"/>
                </a:lnTo>
                <a:lnTo>
                  <a:pt x="40625" y="36118"/>
                </a:lnTo>
                <a:lnTo>
                  <a:pt x="51710" y="27301"/>
                </a:lnTo>
                <a:lnTo>
                  <a:pt x="78901" y="9328"/>
                </a:lnTo>
                <a:lnTo>
                  <a:pt x="85938" y="5920"/>
                </a:lnTo>
                <a:lnTo>
                  <a:pt x="92534" y="3647"/>
                </a:lnTo>
                <a:lnTo>
                  <a:pt x="104944" y="1122"/>
                </a:lnTo>
                <a:lnTo>
                  <a:pt x="116809" y="0"/>
                </a:lnTo>
                <a:lnTo>
                  <a:pt x="128433" y="2041"/>
                </a:lnTo>
                <a:lnTo>
                  <a:pt x="138996" y="5170"/>
                </a:lnTo>
                <a:lnTo>
                  <a:pt x="151251" y="7885"/>
                </a:lnTo>
                <a:lnTo>
                  <a:pt x="161203" y="11895"/>
                </a:lnTo>
                <a:lnTo>
                  <a:pt x="172965" y="19508"/>
                </a:lnTo>
                <a:lnTo>
                  <a:pt x="181966" y="30079"/>
                </a:lnTo>
                <a:lnTo>
                  <a:pt x="187033" y="36898"/>
                </a:lnTo>
                <a:lnTo>
                  <a:pt x="191364" y="46207"/>
                </a:lnTo>
                <a:lnTo>
                  <a:pt x="195203" y="57175"/>
                </a:lnTo>
                <a:lnTo>
                  <a:pt x="198716" y="69250"/>
                </a:lnTo>
                <a:lnTo>
                  <a:pt x="201057" y="79204"/>
                </a:lnTo>
                <a:lnTo>
                  <a:pt x="202618" y="87746"/>
                </a:lnTo>
                <a:lnTo>
                  <a:pt x="203659" y="95346"/>
                </a:lnTo>
                <a:lnTo>
                  <a:pt x="203400" y="106126"/>
                </a:lnTo>
                <a:lnTo>
                  <a:pt x="202276" y="119029"/>
                </a:lnTo>
                <a:lnTo>
                  <a:pt x="200573" y="133346"/>
                </a:lnTo>
                <a:lnTo>
                  <a:pt x="198485" y="144795"/>
                </a:lnTo>
                <a:lnTo>
                  <a:pt x="196141" y="154333"/>
                </a:lnTo>
                <a:lnTo>
                  <a:pt x="190996" y="170963"/>
                </a:lnTo>
                <a:lnTo>
                  <a:pt x="185535" y="187880"/>
                </a:lnTo>
                <a:lnTo>
                  <a:pt x="181792" y="196391"/>
                </a:lnTo>
                <a:lnTo>
                  <a:pt x="177393" y="204923"/>
                </a:lnTo>
                <a:lnTo>
                  <a:pt x="172554" y="213469"/>
                </a:lnTo>
                <a:lnTo>
                  <a:pt x="167423" y="221071"/>
                </a:lnTo>
                <a:lnTo>
                  <a:pt x="162098" y="228043"/>
                </a:lnTo>
                <a:lnTo>
                  <a:pt x="156643" y="234597"/>
                </a:lnTo>
                <a:lnTo>
                  <a:pt x="152054" y="240871"/>
                </a:lnTo>
                <a:lnTo>
                  <a:pt x="148042" y="246959"/>
                </a:lnTo>
                <a:lnTo>
                  <a:pt x="144415" y="252922"/>
                </a:lnTo>
                <a:lnTo>
                  <a:pt x="135304" y="267168"/>
                </a:lnTo>
                <a:lnTo>
                  <a:pt x="130208" y="274968"/>
                </a:lnTo>
                <a:lnTo>
                  <a:pt x="125858" y="282072"/>
                </a:lnTo>
                <a:lnTo>
                  <a:pt x="122005" y="288714"/>
                </a:lnTo>
                <a:lnTo>
                  <a:pt x="118484" y="295047"/>
                </a:lnTo>
                <a:lnTo>
                  <a:pt x="109492" y="304622"/>
                </a:lnTo>
                <a:lnTo>
                  <a:pt x="98194" y="313959"/>
                </a:lnTo>
                <a:lnTo>
                  <a:pt x="91179" y="320449"/>
                </a:lnTo>
                <a:lnTo>
                  <a:pt x="83646" y="327633"/>
                </a:lnTo>
                <a:lnTo>
                  <a:pt x="77672" y="334328"/>
                </a:lnTo>
                <a:lnTo>
                  <a:pt x="72736" y="340696"/>
                </a:lnTo>
                <a:lnTo>
                  <a:pt x="64713" y="351899"/>
                </a:lnTo>
                <a:lnTo>
                  <a:pt x="57971" y="360053"/>
                </a:lnTo>
                <a:lnTo>
                  <a:pt x="54840" y="362608"/>
                </a:lnTo>
                <a:lnTo>
                  <a:pt x="48821" y="365448"/>
                </a:lnTo>
                <a:lnTo>
                  <a:pt x="48740" y="366205"/>
                </a:lnTo>
                <a:lnTo>
                  <a:pt x="50591" y="366710"/>
                </a:lnTo>
                <a:lnTo>
                  <a:pt x="58147" y="367520"/>
                </a:lnTo>
                <a:lnTo>
                  <a:pt x="63530" y="366634"/>
                </a:lnTo>
                <a:lnTo>
                  <a:pt x="82211" y="363109"/>
                </a:lnTo>
                <a:lnTo>
                  <a:pt x="90049" y="360836"/>
                </a:lnTo>
                <a:lnTo>
                  <a:pt x="101300" y="355770"/>
                </a:lnTo>
                <a:lnTo>
                  <a:pt x="107538" y="354038"/>
                </a:lnTo>
                <a:lnTo>
                  <a:pt x="114555" y="352883"/>
                </a:lnTo>
                <a:lnTo>
                  <a:pt x="122090" y="352113"/>
                </a:lnTo>
                <a:lnTo>
                  <a:pt x="129018" y="350648"/>
                </a:lnTo>
                <a:lnTo>
                  <a:pt x="135542" y="348718"/>
                </a:lnTo>
                <a:lnTo>
                  <a:pt x="147871" y="344034"/>
                </a:lnTo>
                <a:lnTo>
                  <a:pt x="159701" y="338778"/>
                </a:lnTo>
                <a:lnTo>
                  <a:pt x="166475" y="336995"/>
                </a:lnTo>
                <a:lnTo>
                  <a:pt x="173848" y="335806"/>
                </a:lnTo>
                <a:lnTo>
                  <a:pt x="181622" y="335014"/>
                </a:lnTo>
                <a:lnTo>
                  <a:pt x="205499" y="331594"/>
                </a:lnTo>
                <a:lnTo>
                  <a:pt x="219867" y="329348"/>
                </a:lnTo>
                <a:lnTo>
                  <a:pt x="234208" y="327851"/>
                </a:lnTo>
                <a:lnTo>
                  <a:pt x="248531" y="326853"/>
                </a:lnTo>
                <a:lnTo>
                  <a:pt x="274288" y="325744"/>
                </a:lnTo>
                <a:lnTo>
                  <a:pt x="299499" y="325120"/>
                </a:lnTo>
                <a:lnTo>
                  <a:pt x="312815" y="324973"/>
                </a:lnTo>
                <a:lnTo>
                  <a:pt x="325084" y="327449"/>
                </a:lnTo>
                <a:lnTo>
                  <a:pt x="336887" y="330771"/>
                </a:lnTo>
                <a:lnTo>
                  <a:pt x="348482" y="332248"/>
                </a:lnTo>
                <a:lnTo>
                  <a:pt x="357446" y="335444"/>
                </a:lnTo>
                <a:lnTo>
                  <a:pt x="361170" y="337630"/>
                </a:lnTo>
                <a:lnTo>
                  <a:pt x="370388" y="340059"/>
                </a:lnTo>
                <a:lnTo>
                  <a:pt x="402908" y="3420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30"/>
          <p:cNvSpPr/>
          <p:nvPr/>
        </p:nvSpPr>
        <p:spPr>
          <a:xfrm>
            <a:off x="6972300" y="4201087"/>
            <a:ext cx="247245" cy="342274"/>
          </a:xfrm>
          <a:custGeom>
            <a:avLst/>
            <a:gdLst/>
            <a:ahLst/>
            <a:cxnLst/>
            <a:rect l="0" t="0" r="0" b="0"/>
            <a:pathLst>
              <a:path w="247245" h="342274">
                <a:moveTo>
                  <a:pt x="137159" y="25155"/>
                </a:moveTo>
                <a:lnTo>
                  <a:pt x="132608" y="16053"/>
                </a:lnTo>
                <a:lnTo>
                  <a:pt x="130374" y="9045"/>
                </a:lnTo>
                <a:lnTo>
                  <a:pt x="129779" y="5843"/>
                </a:lnTo>
                <a:lnTo>
                  <a:pt x="128429" y="3708"/>
                </a:lnTo>
                <a:lnTo>
                  <a:pt x="126577" y="2284"/>
                </a:lnTo>
                <a:lnTo>
                  <a:pt x="124390" y="1335"/>
                </a:lnTo>
                <a:lnTo>
                  <a:pt x="119419" y="281"/>
                </a:lnTo>
                <a:lnTo>
                  <a:pt x="116760" y="0"/>
                </a:lnTo>
                <a:lnTo>
                  <a:pt x="114035" y="765"/>
                </a:lnTo>
                <a:lnTo>
                  <a:pt x="108467" y="4155"/>
                </a:lnTo>
                <a:lnTo>
                  <a:pt x="104696" y="6393"/>
                </a:lnTo>
                <a:lnTo>
                  <a:pt x="100277" y="8837"/>
                </a:lnTo>
                <a:lnTo>
                  <a:pt x="95426" y="11419"/>
                </a:lnTo>
                <a:lnTo>
                  <a:pt x="91240" y="14092"/>
                </a:lnTo>
                <a:lnTo>
                  <a:pt x="84049" y="19603"/>
                </a:lnTo>
                <a:lnTo>
                  <a:pt x="60992" y="37163"/>
                </a:lnTo>
                <a:lnTo>
                  <a:pt x="53044" y="43638"/>
                </a:lnTo>
                <a:lnTo>
                  <a:pt x="45840" y="49859"/>
                </a:lnTo>
                <a:lnTo>
                  <a:pt x="33708" y="60900"/>
                </a:lnTo>
                <a:lnTo>
                  <a:pt x="25141" y="68982"/>
                </a:lnTo>
                <a:lnTo>
                  <a:pt x="14963" y="78887"/>
                </a:lnTo>
                <a:lnTo>
                  <a:pt x="12833" y="82884"/>
                </a:lnTo>
                <a:lnTo>
                  <a:pt x="8882" y="97611"/>
                </a:lnTo>
                <a:lnTo>
                  <a:pt x="6873" y="102986"/>
                </a:lnTo>
                <a:lnTo>
                  <a:pt x="4582" y="108475"/>
                </a:lnTo>
                <a:lnTo>
                  <a:pt x="4008" y="113087"/>
                </a:lnTo>
                <a:lnTo>
                  <a:pt x="4576" y="117114"/>
                </a:lnTo>
                <a:lnTo>
                  <a:pt x="5908" y="120751"/>
                </a:lnTo>
                <a:lnTo>
                  <a:pt x="9928" y="127332"/>
                </a:lnTo>
                <a:lnTo>
                  <a:pt x="17546" y="136392"/>
                </a:lnTo>
                <a:lnTo>
                  <a:pt x="20270" y="139318"/>
                </a:lnTo>
                <a:lnTo>
                  <a:pt x="23991" y="142221"/>
                </a:lnTo>
                <a:lnTo>
                  <a:pt x="28376" y="145109"/>
                </a:lnTo>
                <a:lnTo>
                  <a:pt x="33205" y="147987"/>
                </a:lnTo>
                <a:lnTo>
                  <a:pt x="46190" y="156264"/>
                </a:lnTo>
                <a:lnTo>
                  <a:pt x="53654" y="161139"/>
                </a:lnTo>
                <a:lnTo>
                  <a:pt x="60534" y="165341"/>
                </a:lnTo>
                <a:lnTo>
                  <a:pt x="67026" y="169095"/>
                </a:lnTo>
                <a:lnTo>
                  <a:pt x="73259" y="172550"/>
                </a:lnTo>
                <a:lnTo>
                  <a:pt x="80271" y="174854"/>
                </a:lnTo>
                <a:lnTo>
                  <a:pt x="87804" y="176389"/>
                </a:lnTo>
                <a:lnTo>
                  <a:pt x="95684" y="177413"/>
                </a:lnTo>
                <a:lnTo>
                  <a:pt x="102841" y="179048"/>
                </a:lnTo>
                <a:lnTo>
                  <a:pt x="109518" y="181090"/>
                </a:lnTo>
                <a:lnTo>
                  <a:pt x="115875" y="183405"/>
                </a:lnTo>
                <a:lnTo>
                  <a:pt x="122017" y="185900"/>
                </a:lnTo>
                <a:lnTo>
                  <a:pt x="128017" y="188515"/>
                </a:lnTo>
                <a:lnTo>
                  <a:pt x="133922" y="191212"/>
                </a:lnTo>
                <a:lnTo>
                  <a:pt x="140716" y="193962"/>
                </a:lnTo>
                <a:lnTo>
                  <a:pt x="148104" y="196748"/>
                </a:lnTo>
                <a:lnTo>
                  <a:pt x="155885" y="199558"/>
                </a:lnTo>
                <a:lnTo>
                  <a:pt x="162979" y="202384"/>
                </a:lnTo>
                <a:lnTo>
                  <a:pt x="169612" y="205220"/>
                </a:lnTo>
                <a:lnTo>
                  <a:pt x="182063" y="210911"/>
                </a:lnTo>
                <a:lnTo>
                  <a:pt x="193947" y="216616"/>
                </a:lnTo>
                <a:lnTo>
                  <a:pt x="198830" y="220423"/>
                </a:lnTo>
                <a:lnTo>
                  <a:pt x="203038" y="224866"/>
                </a:lnTo>
                <a:lnTo>
                  <a:pt x="206796" y="229734"/>
                </a:lnTo>
                <a:lnTo>
                  <a:pt x="211207" y="233931"/>
                </a:lnTo>
                <a:lnTo>
                  <a:pt x="216051" y="237681"/>
                </a:lnTo>
                <a:lnTo>
                  <a:pt x="221187" y="241134"/>
                </a:lnTo>
                <a:lnTo>
                  <a:pt x="225563" y="245341"/>
                </a:lnTo>
                <a:lnTo>
                  <a:pt x="232964" y="255096"/>
                </a:lnTo>
                <a:lnTo>
                  <a:pt x="236890" y="263241"/>
                </a:lnTo>
                <a:lnTo>
                  <a:pt x="239586" y="271941"/>
                </a:lnTo>
                <a:lnTo>
                  <a:pt x="243960" y="285333"/>
                </a:lnTo>
                <a:lnTo>
                  <a:pt x="244555" y="291000"/>
                </a:lnTo>
                <a:lnTo>
                  <a:pt x="243999" y="295730"/>
                </a:lnTo>
                <a:lnTo>
                  <a:pt x="242675" y="299835"/>
                </a:lnTo>
                <a:lnTo>
                  <a:pt x="239889" y="305430"/>
                </a:lnTo>
                <a:lnTo>
                  <a:pt x="236125" y="312018"/>
                </a:lnTo>
                <a:lnTo>
                  <a:pt x="231712" y="319267"/>
                </a:lnTo>
                <a:lnTo>
                  <a:pt x="226865" y="325053"/>
                </a:lnTo>
                <a:lnTo>
                  <a:pt x="221728" y="329862"/>
                </a:lnTo>
                <a:lnTo>
                  <a:pt x="216399" y="334021"/>
                </a:lnTo>
                <a:lnTo>
                  <a:pt x="211893" y="336793"/>
                </a:lnTo>
                <a:lnTo>
                  <a:pt x="204347" y="339873"/>
                </a:lnTo>
                <a:lnTo>
                  <a:pt x="200049" y="340695"/>
                </a:lnTo>
                <a:lnTo>
                  <a:pt x="195278" y="341243"/>
                </a:lnTo>
                <a:lnTo>
                  <a:pt x="190193" y="341608"/>
                </a:lnTo>
                <a:lnTo>
                  <a:pt x="184898" y="341851"/>
                </a:lnTo>
                <a:lnTo>
                  <a:pt x="173934" y="342121"/>
                </a:lnTo>
                <a:lnTo>
                  <a:pt x="157051" y="342273"/>
                </a:lnTo>
                <a:lnTo>
                  <a:pt x="152326" y="341343"/>
                </a:lnTo>
                <a:lnTo>
                  <a:pt x="148223" y="339769"/>
                </a:lnTo>
                <a:lnTo>
                  <a:pt x="141124" y="335481"/>
                </a:lnTo>
                <a:lnTo>
                  <a:pt x="134794" y="330400"/>
                </a:lnTo>
                <a:lnTo>
                  <a:pt x="130820" y="327712"/>
                </a:lnTo>
                <a:lnTo>
                  <a:pt x="126266" y="324967"/>
                </a:lnTo>
                <a:lnTo>
                  <a:pt x="121325" y="322184"/>
                </a:lnTo>
                <a:lnTo>
                  <a:pt x="117078" y="319378"/>
                </a:lnTo>
                <a:lnTo>
                  <a:pt x="109819" y="313718"/>
                </a:lnTo>
                <a:lnTo>
                  <a:pt x="103418" y="308028"/>
                </a:lnTo>
                <a:lnTo>
                  <a:pt x="100378" y="305177"/>
                </a:lnTo>
                <a:lnTo>
                  <a:pt x="98351" y="302324"/>
                </a:lnTo>
                <a:lnTo>
                  <a:pt x="96099" y="296614"/>
                </a:lnTo>
                <a:lnTo>
                  <a:pt x="94831" y="288044"/>
                </a:lnTo>
                <a:lnTo>
                  <a:pt x="97074" y="279790"/>
                </a:lnTo>
                <a:lnTo>
                  <a:pt x="101247" y="269771"/>
                </a:lnTo>
                <a:lnTo>
                  <a:pt x="106276" y="258969"/>
                </a:lnTo>
                <a:lnTo>
                  <a:pt x="108950" y="252468"/>
                </a:lnTo>
                <a:lnTo>
                  <a:pt x="111686" y="245277"/>
                </a:lnTo>
                <a:lnTo>
                  <a:pt x="114462" y="237625"/>
                </a:lnTo>
                <a:lnTo>
                  <a:pt x="120123" y="227762"/>
                </a:lnTo>
                <a:lnTo>
                  <a:pt x="127707" y="216424"/>
                </a:lnTo>
                <a:lnTo>
                  <a:pt x="136573" y="204103"/>
                </a:lnTo>
                <a:lnTo>
                  <a:pt x="144388" y="193983"/>
                </a:lnTo>
                <a:lnTo>
                  <a:pt x="151503" y="185332"/>
                </a:lnTo>
                <a:lnTo>
                  <a:pt x="158153" y="177660"/>
                </a:lnTo>
                <a:lnTo>
                  <a:pt x="164489" y="170640"/>
                </a:lnTo>
                <a:lnTo>
                  <a:pt x="176612" y="157760"/>
                </a:lnTo>
                <a:lnTo>
                  <a:pt x="194146" y="139799"/>
                </a:lnTo>
                <a:lnTo>
                  <a:pt x="199915" y="133017"/>
                </a:lnTo>
                <a:lnTo>
                  <a:pt x="205667" y="125638"/>
                </a:lnTo>
                <a:lnTo>
                  <a:pt x="211406" y="117861"/>
                </a:lnTo>
                <a:lnTo>
                  <a:pt x="218090" y="107914"/>
                </a:lnTo>
                <a:lnTo>
                  <a:pt x="233136" y="84162"/>
                </a:lnTo>
                <a:lnTo>
                  <a:pt x="238291" y="74018"/>
                </a:lnTo>
                <a:lnTo>
                  <a:pt x="241728" y="65351"/>
                </a:lnTo>
                <a:lnTo>
                  <a:pt x="244019" y="57667"/>
                </a:lnTo>
                <a:lnTo>
                  <a:pt x="245547" y="50640"/>
                </a:lnTo>
                <a:lnTo>
                  <a:pt x="246566" y="44050"/>
                </a:lnTo>
                <a:lnTo>
                  <a:pt x="247244" y="37751"/>
                </a:lnTo>
                <a:lnTo>
                  <a:pt x="246744" y="32600"/>
                </a:lnTo>
                <a:lnTo>
                  <a:pt x="245458" y="28214"/>
                </a:lnTo>
                <a:lnTo>
                  <a:pt x="241490" y="20799"/>
                </a:lnTo>
                <a:lnTo>
                  <a:pt x="236551" y="14329"/>
                </a:lnTo>
                <a:lnTo>
                  <a:pt x="232948" y="12223"/>
                </a:lnTo>
                <a:lnTo>
                  <a:pt x="228641" y="10819"/>
                </a:lnTo>
                <a:lnTo>
                  <a:pt x="223865" y="9883"/>
                </a:lnTo>
                <a:lnTo>
                  <a:pt x="218775" y="9259"/>
                </a:lnTo>
                <a:lnTo>
                  <a:pt x="213478" y="8842"/>
                </a:lnTo>
                <a:lnTo>
                  <a:pt x="208040" y="8565"/>
                </a:lnTo>
                <a:lnTo>
                  <a:pt x="194380" y="8257"/>
                </a:lnTo>
                <a:lnTo>
                  <a:pt x="186736" y="8174"/>
                </a:lnTo>
                <a:lnTo>
                  <a:pt x="177831" y="9072"/>
                </a:lnTo>
                <a:lnTo>
                  <a:pt x="168084" y="10623"/>
                </a:lnTo>
                <a:lnTo>
                  <a:pt x="157776" y="12610"/>
                </a:lnTo>
                <a:lnTo>
                  <a:pt x="147094" y="15839"/>
                </a:lnTo>
                <a:lnTo>
                  <a:pt x="136163" y="19897"/>
                </a:lnTo>
                <a:lnTo>
                  <a:pt x="125065" y="24507"/>
                </a:lnTo>
                <a:lnTo>
                  <a:pt x="113856" y="28533"/>
                </a:lnTo>
                <a:lnTo>
                  <a:pt x="102575" y="32170"/>
                </a:lnTo>
                <a:lnTo>
                  <a:pt x="91243" y="35546"/>
                </a:lnTo>
                <a:lnTo>
                  <a:pt x="79878" y="39702"/>
                </a:lnTo>
                <a:lnTo>
                  <a:pt x="68492" y="44379"/>
                </a:lnTo>
                <a:lnTo>
                  <a:pt x="47586" y="53701"/>
                </a:lnTo>
                <a:lnTo>
                  <a:pt x="25106" y="64305"/>
                </a:lnTo>
                <a:lnTo>
                  <a:pt x="0" y="765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31"/>
          <p:cNvSpPr/>
          <p:nvPr/>
        </p:nvSpPr>
        <p:spPr>
          <a:xfrm>
            <a:off x="7718107" y="4638949"/>
            <a:ext cx="274321" cy="41637"/>
          </a:xfrm>
          <a:custGeom>
            <a:avLst/>
            <a:gdLst/>
            <a:ahLst/>
            <a:cxnLst/>
            <a:rect l="0" t="0" r="0" b="0"/>
            <a:pathLst>
              <a:path w="274321" h="41637">
                <a:moveTo>
                  <a:pt x="0" y="41636"/>
                </a:moveTo>
                <a:lnTo>
                  <a:pt x="35795" y="41636"/>
                </a:lnTo>
                <a:lnTo>
                  <a:pt x="42913" y="40683"/>
                </a:lnTo>
                <a:lnTo>
                  <a:pt x="49564" y="39096"/>
                </a:lnTo>
                <a:lnTo>
                  <a:pt x="55902" y="37085"/>
                </a:lnTo>
                <a:lnTo>
                  <a:pt x="62987" y="35744"/>
                </a:lnTo>
                <a:lnTo>
                  <a:pt x="70566" y="34850"/>
                </a:lnTo>
                <a:lnTo>
                  <a:pt x="78476" y="34254"/>
                </a:lnTo>
                <a:lnTo>
                  <a:pt x="88513" y="32905"/>
                </a:lnTo>
                <a:lnTo>
                  <a:pt x="99966" y="31053"/>
                </a:lnTo>
                <a:lnTo>
                  <a:pt x="112364" y="28865"/>
                </a:lnTo>
                <a:lnTo>
                  <a:pt x="124439" y="26455"/>
                </a:lnTo>
                <a:lnTo>
                  <a:pt x="148017" y="21236"/>
                </a:lnTo>
                <a:lnTo>
                  <a:pt x="157733" y="19463"/>
                </a:lnTo>
                <a:lnTo>
                  <a:pt x="166115" y="18281"/>
                </a:lnTo>
                <a:lnTo>
                  <a:pt x="173608" y="17494"/>
                </a:lnTo>
                <a:lnTo>
                  <a:pt x="180509" y="16016"/>
                </a:lnTo>
                <a:lnTo>
                  <a:pt x="187015" y="14078"/>
                </a:lnTo>
                <a:lnTo>
                  <a:pt x="193257" y="11834"/>
                </a:lnTo>
                <a:lnTo>
                  <a:pt x="199323" y="10338"/>
                </a:lnTo>
                <a:lnTo>
                  <a:pt x="205272" y="9341"/>
                </a:lnTo>
                <a:lnTo>
                  <a:pt x="211143" y="8676"/>
                </a:lnTo>
                <a:lnTo>
                  <a:pt x="216010" y="8232"/>
                </a:lnTo>
                <a:lnTo>
                  <a:pt x="223957" y="7740"/>
                </a:lnTo>
                <a:lnTo>
                  <a:pt x="228362" y="6656"/>
                </a:lnTo>
                <a:lnTo>
                  <a:pt x="233204" y="4981"/>
                </a:lnTo>
                <a:lnTo>
                  <a:pt x="238337" y="2911"/>
                </a:lnTo>
                <a:lnTo>
                  <a:pt x="242711" y="1532"/>
                </a:lnTo>
                <a:lnTo>
                  <a:pt x="246580" y="612"/>
                </a:lnTo>
                <a:lnTo>
                  <a:pt x="250112" y="0"/>
                </a:lnTo>
                <a:lnTo>
                  <a:pt x="253419" y="543"/>
                </a:lnTo>
                <a:lnTo>
                  <a:pt x="256576" y="1858"/>
                </a:lnTo>
                <a:lnTo>
                  <a:pt x="259633" y="3687"/>
                </a:lnTo>
                <a:lnTo>
                  <a:pt x="262624" y="4907"/>
                </a:lnTo>
                <a:lnTo>
                  <a:pt x="265570" y="5720"/>
                </a:lnTo>
                <a:lnTo>
                  <a:pt x="274320" y="73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32"/>
          <p:cNvSpPr/>
          <p:nvPr/>
        </p:nvSpPr>
        <p:spPr>
          <a:xfrm>
            <a:off x="7735252" y="4761443"/>
            <a:ext cx="257176" cy="22012"/>
          </a:xfrm>
          <a:custGeom>
            <a:avLst/>
            <a:gdLst/>
            <a:ahLst/>
            <a:cxnLst/>
            <a:rect l="0" t="0" r="0" b="0"/>
            <a:pathLst>
              <a:path w="257176" h="22012">
                <a:moveTo>
                  <a:pt x="0" y="22011"/>
                </a:moveTo>
                <a:lnTo>
                  <a:pt x="13653" y="17461"/>
                </a:lnTo>
                <a:lnTo>
                  <a:pt x="19579" y="16120"/>
                </a:lnTo>
                <a:lnTo>
                  <a:pt x="25436" y="15227"/>
                </a:lnTo>
                <a:lnTo>
                  <a:pt x="31245" y="14630"/>
                </a:lnTo>
                <a:lnTo>
                  <a:pt x="37975" y="14233"/>
                </a:lnTo>
                <a:lnTo>
                  <a:pt x="53073" y="13792"/>
                </a:lnTo>
                <a:lnTo>
                  <a:pt x="61100" y="12722"/>
                </a:lnTo>
                <a:lnTo>
                  <a:pt x="69308" y="11056"/>
                </a:lnTo>
                <a:lnTo>
                  <a:pt x="77638" y="8993"/>
                </a:lnTo>
                <a:lnTo>
                  <a:pt x="85096" y="7618"/>
                </a:lnTo>
                <a:lnTo>
                  <a:pt x="91974" y="6700"/>
                </a:lnTo>
                <a:lnTo>
                  <a:pt x="98463" y="6090"/>
                </a:lnTo>
                <a:lnTo>
                  <a:pt x="104695" y="5682"/>
                </a:lnTo>
                <a:lnTo>
                  <a:pt x="110754" y="5410"/>
                </a:lnTo>
                <a:lnTo>
                  <a:pt x="116698" y="5229"/>
                </a:lnTo>
                <a:lnTo>
                  <a:pt x="124472" y="4156"/>
                </a:lnTo>
                <a:lnTo>
                  <a:pt x="133464" y="2487"/>
                </a:lnTo>
                <a:lnTo>
                  <a:pt x="143268" y="423"/>
                </a:lnTo>
                <a:lnTo>
                  <a:pt x="151709" y="0"/>
                </a:lnTo>
                <a:lnTo>
                  <a:pt x="159242" y="669"/>
                </a:lnTo>
                <a:lnTo>
                  <a:pt x="198673" y="8588"/>
                </a:lnTo>
                <a:lnTo>
                  <a:pt x="207696" y="10205"/>
                </a:lnTo>
                <a:lnTo>
                  <a:pt x="214664" y="11283"/>
                </a:lnTo>
                <a:lnTo>
                  <a:pt x="228140" y="13013"/>
                </a:lnTo>
                <a:lnTo>
                  <a:pt x="231151" y="14108"/>
                </a:lnTo>
                <a:lnTo>
                  <a:pt x="235063" y="15790"/>
                </a:lnTo>
                <a:lnTo>
                  <a:pt x="239577" y="17864"/>
                </a:lnTo>
                <a:lnTo>
                  <a:pt x="243538" y="19246"/>
                </a:lnTo>
                <a:lnTo>
                  <a:pt x="247132" y="20168"/>
                </a:lnTo>
                <a:lnTo>
                  <a:pt x="257175" y="220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33"/>
          <p:cNvSpPr/>
          <p:nvPr/>
        </p:nvSpPr>
        <p:spPr>
          <a:xfrm>
            <a:off x="8338960" y="4260532"/>
            <a:ext cx="4941" cy="462916"/>
          </a:xfrm>
          <a:custGeom>
            <a:avLst/>
            <a:gdLst/>
            <a:ahLst/>
            <a:cxnLst/>
            <a:rect l="0" t="0" r="0" b="0"/>
            <a:pathLst>
              <a:path w="4941" h="462916">
                <a:moveTo>
                  <a:pt x="4940" y="0"/>
                </a:moveTo>
                <a:lnTo>
                  <a:pt x="4940" y="327571"/>
                </a:lnTo>
                <a:lnTo>
                  <a:pt x="3988" y="339348"/>
                </a:lnTo>
                <a:lnTo>
                  <a:pt x="389" y="370214"/>
                </a:lnTo>
                <a:lnTo>
                  <a:pt x="0" y="383017"/>
                </a:lnTo>
                <a:lnTo>
                  <a:pt x="694" y="393457"/>
                </a:lnTo>
                <a:lnTo>
                  <a:pt x="2109" y="402322"/>
                </a:lnTo>
                <a:lnTo>
                  <a:pt x="3053" y="409185"/>
                </a:lnTo>
                <a:lnTo>
                  <a:pt x="3681" y="414713"/>
                </a:lnTo>
                <a:lnTo>
                  <a:pt x="4102" y="419350"/>
                </a:lnTo>
                <a:lnTo>
                  <a:pt x="4381" y="425299"/>
                </a:lnTo>
                <a:lnTo>
                  <a:pt x="4774" y="445419"/>
                </a:lnTo>
                <a:lnTo>
                  <a:pt x="4940" y="4629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34"/>
          <p:cNvSpPr/>
          <p:nvPr/>
        </p:nvSpPr>
        <p:spPr>
          <a:xfrm>
            <a:off x="8433592" y="4329112"/>
            <a:ext cx="278926" cy="171451"/>
          </a:xfrm>
          <a:custGeom>
            <a:avLst/>
            <a:gdLst/>
            <a:ahLst/>
            <a:cxnLst/>
            <a:rect l="0" t="0" r="0" b="0"/>
            <a:pathLst>
              <a:path w="278926" h="171451">
                <a:moveTo>
                  <a:pt x="56040" y="0"/>
                </a:moveTo>
                <a:lnTo>
                  <a:pt x="56040" y="4551"/>
                </a:lnTo>
                <a:lnTo>
                  <a:pt x="55088" y="8749"/>
                </a:lnTo>
                <a:lnTo>
                  <a:pt x="53500" y="14405"/>
                </a:lnTo>
                <a:lnTo>
                  <a:pt x="51489" y="21034"/>
                </a:lnTo>
                <a:lnTo>
                  <a:pt x="49196" y="27357"/>
                </a:lnTo>
                <a:lnTo>
                  <a:pt x="46715" y="33478"/>
                </a:lnTo>
                <a:lnTo>
                  <a:pt x="44109" y="39464"/>
                </a:lnTo>
                <a:lnTo>
                  <a:pt x="38673" y="51195"/>
                </a:lnTo>
                <a:lnTo>
                  <a:pt x="35889" y="56990"/>
                </a:lnTo>
                <a:lnTo>
                  <a:pt x="33081" y="61806"/>
                </a:lnTo>
                <a:lnTo>
                  <a:pt x="30257" y="65969"/>
                </a:lnTo>
                <a:lnTo>
                  <a:pt x="27421" y="69697"/>
                </a:lnTo>
                <a:lnTo>
                  <a:pt x="24579" y="75040"/>
                </a:lnTo>
                <a:lnTo>
                  <a:pt x="21730" y="81459"/>
                </a:lnTo>
                <a:lnTo>
                  <a:pt x="18880" y="88596"/>
                </a:lnTo>
                <a:lnTo>
                  <a:pt x="16026" y="95259"/>
                </a:lnTo>
                <a:lnTo>
                  <a:pt x="10317" y="107742"/>
                </a:lnTo>
                <a:lnTo>
                  <a:pt x="8413" y="112786"/>
                </a:lnTo>
                <a:lnTo>
                  <a:pt x="7143" y="117101"/>
                </a:lnTo>
                <a:lnTo>
                  <a:pt x="6297" y="120930"/>
                </a:lnTo>
                <a:lnTo>
                  <a:pt x="4781" y="125387"/>
                </a:lnTo>
                <a:lnTo>
                  <a:pt x="2817" y="130264"/>
                </a:lnTo>
                <a:lnTo>
                  <a:pt x="555" y="135420"/>
                </a:lnTo>
                <a:lnTo>
                  <a:pt x="0" y="138858"/>
                </a:lnTo>
                <a:lnTo>
                  <a:pt x="583" y="141150"/>
                </a:lnTo>
                <a:lnTo>
                  <a:pt x="3770" y="144649"/>
                </a:lnTo>
                <a:lnTo>
                  <a:pt x="8362" y="149378"/>
                </a:lnTo>
                <a:lnTo>
                  <a:pt x="10919" y="151021"/>
                </a:lnTo>
                <a:lnTo>
                  <a:pt x="16303" y="152845"/>
                </a:lnTo>
                <a:lnTo>
                  <a:pt x="24409" y="153656"/>
                </a:lnTo>
                <a:lnTo>
                  <a:pt x="29237" y="153872"/>
                </a:lnTo>
                <a:lnTo>
                  <a:pt x="39683" y="154113"/>
                </a:lnTo>
                <a:lnTo>
                  <a:pt x="45135" y="154177"/>
                </a:lnTo>
                <a:lnTo>
                  <a:pt x="53533" y="153267"/>
                </a:lnTo>
                <a:lnTo>
                  <a:pt x="63893" y="151708"/>
                </a:lnTo>
                <a:lnTo>
                  <a:pt x="75563" y="149716"/>
                </a:lnTo>
                <a:lnTo>
                  <a:pt x="87153" y="147436"/>
                </a:lnTo>
                <a:lnTo>
                  <a:pt x="110191" y="142363"/>
                </a:lnTo>
                <a:lnTo>
                  <a:pt x="119762" y="140628"/>
                </a:lnTo>
                <a:lnTo>
                  <a:pt x="128049" y="139472"/>
                </a:lnTo>
                <a:lnTo>
                  <a:pt x="135479" y="138702"/>
                </a:lnTo>
                <a:lnTo>
                  <a:pt x="142337" y="139140"/>
                </a:lnTo>
                <a:lnTo>
                  <a:pt x="148814" y="140385"/>
                </a:lnTo>
                <a:lnTo>
                  <a:pt x="155038" y="142167"/>
                </a:lnTo>
                <a:lnTo>
                  <a:pt x="163948" y="143356"/>
                </a:lnTo>
                <a:lnTo>
                  <a:pt x="174652" y="144148"/>
                </a:lnTo>
                <a:lnTo>
                  <a:pt x="186550" y="144676"/>
                </a:lnTo>
                <a:lnTo>
                  <a:pt x="196386" y="145981"/>
                </a:lnTo>
                <a:lnTo>
                  <a:pt x="204849" y="147803"/>
                </a:lnTo>
                <a:lnTo>
                  <a:pt x="212396" y="149971"/>
                </a:lnTo>
                <a:lnTo>
                  <a:pt x="218379" y="151415"/>
                </a:lnTo>
                <a:lnTo>
                  <a:pt x="223322" y="152379"/>
                </a:lnTo>
                <a:lnTo>
                  <a:pt x="227569" y="153021"/>
                </a:lnTo>
                <a:lnTo>
                  <a:pt x="232305" y="154401"/>
                </a:lnTo>
                <a:lnTo>
                  <a:pt x="278925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35"/>
          <p:cNvSpPr/>
          <p:nvPr/>
        </p:nvSpPr>
        <p:spPr>
          <a:xfrm>
            <a:off x="8619420" y="4303395"/>
            <a:ext cx="15946" cy="445771"/>
          </a:xfrm>
          <a:custGeom>
            <a:avLst/>
            <a:gdLst/>
            <a:ahLst/>
            <a:cxnLst/>
            <a:rect l="0" t="0" r="0" b="0"/>
            <a:pathLst>
              <a:path w="15946" h="445771">
                <a:moveTo>
                  <a:pt x="15945" y="0"/>
                </a:moveTo>
                <a:lnTo>
                  <a:pt x="11394" y="4550"/>
                </a:lnTo>
                <a:lnTo>
                  <a:pt x="10053" y="6843"/>
                </a:lnTo>
                <a:lnTo>
                  <a:pt x="9159" y="9325"/>
                </a:lnTo>
                <a:lnTo>
                  <a:pt x="8564" y="11931"/>
                </a:lnTo>
                <a:lnTo>
                  <a:pt x="8166" y="15574"/>
                </a:lnTo>
                <a:lnTo>
                  <a:pt x="7726" y="24702"/>
                </a:lnTo>
                <a:lnTo>
                  <a:pt x="7477" y="40550"/>
                </a:lnTo>
                <a:lnTo>
                  <a:pt x="6490" y="46083"/>
                </a:lnTo>
                <a:lnTo>
                  <a:pt x="4879" y="51677"/>
                </a:lnTo>
                <a:lnTo>
                  <a:pt x="2852" y="57312"/>
                </a:lnTo>
                <a:lnTo>
                  <a:pt x="1501" y="63925"/>
                </a:lnTo>
                <a:lnTo>
                  <a:pt x="601" y="71191"/>
                </a:lnTo>
                <a:lnTo>
                  <a:pt x="0" y="78893"/>
                </a:lnTo>
                <a:lnTo>
                  <a:pt x="1873" y="140791"/>
                </a:lnTo>
                <a:lnTo>
                  <a:pt x="6286" y="261596"/>
                </a:lnTo>
                <a:lnTo>
                  <a:pt x="7051" y="302299"/>
                </a:lnTo>
                <a:lnTo>
                  <a:pt x="7372" y="4457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36"/>
          <p:cNvSpPr/>
          <p:nvPr/>
        </p:nvSpPr>
        <p:spPr>
          <a:xfrm>
            <a:off x="8103869" y="4843569"/>
            <a:ext cx="762954" cy="25611"/>
          </a:xfrm>
          <a:custGeom>
            <a:avLst/>
            <a:gdLst/>
            <a:ahLst/>
            <a:cxnLst/>
            <a:rect l="0" t="0" r="0" b="0"/>
            <a:pathLst>
              <a:path w="762954" h="25611">
                <a:moveTo>
                  <a:pt x="0" y="8466"/>
                </a:moveTo>
                <a:lnTo>
                  <a:pt x="9103" y="8466"/>
                </a:lnTo>
                <a:lnTo>
                  <a:pt x="12736" y="9418"/>
                </a:lnTo>
                <a:lnTo>
                  <a:pt x="16111" y="11006"/>
                </a:lnTo>
                <a:lnTo>
                  <a:pt x="19313" y="13017"/>
                </a:lnTo>
                <a:lnTo>
                  <a:pt x="22401" y="14357"/>
                </a:lnTo>
                <a:lnTo>
                  <a:pt x="25411" y="15251"/>
                </a:lnTo>
                <a:lnTo>
                  <a:pt x="28371" y="15847"/>
                </a:lnTo>
                <a:lnTo>
                  <a:pt x="46900" y="16509"/>
                </a:lnTo>
                <a:lnTo>
                  <a:pt x="87158" y="16933"/>
                </a:lnTo>
                <a:lnTo>
                  <a:pt x="133987" y="14452"/>
                </a:lnTo>
                <a:lnTo>
                  <a:pt x="191948" y="11126"/>
                </a:lnTo>
                <a:lnTo>
                  <a:pt x="230409" y="9648"/>
                </a:lnTo>
                <a:lnTo>
                  <a:pt x="273480" y="8816"/>
                </a:lnTo>
                <a:lnTo>
                  <a:pt x="323794" y="6081"/>
                </a:lnTo>
                <a:lnTo>
                  <a:pt x="355881" y="4019"/>
                </a:lnTo>
                <a:lnTo>
                  <a:pt x="414392" y="1727"/>
                </a:lnTo>
                <a:lnTo>
                  <a:pt x="495528" y="437"/>
                </a:lnTo>
                <a:lnTo>
                  <a:pt x="595194" y="0"/>
                </a:lnTo>
                <a:lnTo>
                  <a:pt x="613966" y="917"/>
                </a:lnTo>
                <a:lnTo>
                  <a:pt x="629339" y="2481"/>
                </a:lnTo>
                <a:lnTo>
                  <a:pt x="642444" y="4476"/>
                </a:lnTo>
                <a:lnTo>
                  <a:pt x="654039" y="5805"/>
                </a:lnTo>
                <a:lnTo>
                  <a:pt x="664626" y="6692"/>
                </a:lnTo>
                <a:lnTo>
                  <a:pt x="683057" y="7678"/>
                </a:lnTo>
                <a:lnTo>
                  <a:pt x="697599" y="8115"/>
                </a:lnTo>
                <a:lnTo>
                  <a:pt x="704144" y="9185"/>
                </a:lnTo>
                <a:lnTo>
                  <a:pt x="710412" y="10850"/>
                </a:lnTo>
                <a:lnTo>
                  <a:pt x="716496" y="12913"/>
                </a:lnTo>
                <a:lnTo>
                  <a:pt x="722457" y="14288"/>
                </a:lnTo>
                <a:lnTo>
                  <a:pt x="728336" y="15205"/>
                </a:lnTo>
                <a:lnTo>
                  <a:pt x="734160" y="15816"/>
                </a:lnTo>
                <a:lnTo>
                  <a:pt x="739948" y="17176"/>
                </a:lnTo>
                <a:lnTo>
                  <a:pt x="745710" y="19035"/>
                </a:lnTo>
                <a:lnTo>
                  <a:pt x="762953" y="25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37"/>
          <p:cNvSpPr/>
          <p:nvPr/>
        </p:nvSpPr>
        <p:spPr>
          <a:xfrm>
            <a:off x="7992610" y="5023642"/>
            <a:ext cx="350021" cy="324913"/>
          </a:xfrm>
          <a:custGeom>
            <a:avLst/>
            <a:gdLst/>
            <a:ahLst/>
            <a:cxnLst/>
            <a:rect l="0" t="0" r="0" b="0"/>
            <a:pathLst>
              <a:path w="350021" h="324913">
                <a:moveTo>
                  <a:pt x="102687" y="76995"/>
                </a:moveTo>
                <a:lnTo>
                  <a:pt x="93586" y="72445"/>
                </a:lnTo>
                <a:lnTo>
                  <a:pt x="91857" y="69199"/>
                </a:lnTo>
                <a:lnTo>
                  <a:pt x="91657" y="65130"/>
                </a:lnTo>
                <a:lnTo>
                  <a:pt x="92476" y="60513"/>
                </a:lnTo>
                <a:lnTo>
                  <a:pt x="95927" y="52842"/>
                </a:lnTo>
                <a:lnTo>
                  <a:pt x="98180" y="49463"/>
                </a:lnTo>
                <a:lnTo>
                  <a:pt x="105763" y="43169"/>
                </a:lnTo>
                <a:lnTo>
                  <a:pt x="110454" y="40157"/>
                </a:lnTo>
                <a:lnTo>
                  <a:pt x="117390" y="36244"/>
                </a:lnTo>
                <a:lnTo>
                  <a:pt x="135257" y="26816"/>
                </a:lnTo>
                <a:lnTo>
                  <a:pt x="157634" y="15349"/>
                </a:lnTo>
                <a:lnTo>
                  <a:pt x="165036" y="12085"/>
                </a:lnTo>
                <a:lnTo>
                  <a:pt x="172828" y="8957"/>
                </a:lnTo>
                <a:lnTo>
                  <a:pt x="180880" y="5919"/>
                </a:lnTo>
                <a:lnTo>
                  <a:pt x="188154" y="3893"/>
                </a:lnTo>
                <a:lnTo>
                  <a:pt x="194908" y="2543"/>
                </a:lnTo>
                <a:lnTo>
                  <a:pt x="201315" y="1643"/>
                </a:lnTo>
                <a:lnTo>
                  <a:pt x="207492" y="1043"/>
                </a:lnTo>
                <a:lnTo>
                  <a:pt x="213514" y="643"/>
                </a:lnTo>
                <a:lnTo>
                  <a:pt x="219434" y="376"/>
                </a:lnTo>
                <a:lnTo>
                  <a:pt x="231092" y="80"/>
                </a:lnTo>
                <a:lnTo>
                  <a:pt x="236868" y="0"/>
                </a:lnTo>
                <a:lnTo>
                  <a:pt x="242623" y="900"/>
                </a:lnTo>
                <a:lnTo>
                  <a:pt x="248366" y="2453"/>
                </a:lnTo>
                <a:lnTo>
                  <a:pt x="254099" y="4441"/>
                </a:lnTo>
                <a:lnTo>
                  <a:pt x="259826" y="6718"/>
                </a:lnTo>
                <a:lnTo>
                  <a:pt x="265549" y="9188"/>
                </a:lnTo>
                <a:lnTo>
                  <a:pt x="271269" y="11788"/>
                </a:lnTo>
                <a:lnTo>
                  <a:pt x="276035" y="15426"/>
                </a:lnTo>
                <a:lnTo>
                  <a:pt x="283870" y="24549"/>
                </a:lnTo>
                <a:lnTo>
                  <a:pt x="293068" y="32413"/>
                </a:lnTo>
                <a:lnTo>
                  <a:pt x="298187" y="35844"/>
                </a:lnTo>
                <a:lnTo>
                  <a:pt x="301601" y="40036"/>
                </a:lnTo>
                <a:lnTo>
                  <a:pt x="303876" y="44736"/>
                </a:lnTo>
                <a:lnTo>
                  <a:pt x="305393" y="49774"/>
                </a:lnTo>
                <a:lnTo>
                  <a:pt x="306404" y="55990"/>
                </a:lnTo>
                <a:lnTo>
                  <a:pt x="307079" y="62992"/>
                </a:lnTo>
                <a:lnTo>
                  <a:pt x="307528" y="70517"/>
                </a:lnTo>
                <a:lnTo>
                  <a:pt x="308029" y="83959"/>
                </a:lnTo>
                <a:lnTo>
                  <a:pt x="308161" y="90210"/>
                </a:lnTo>
                <a:lnTo>
                  <a:pt x="305392" y="100092"/>
                </a:lnTo>
                <a:lnTo>
                  <a:pt x="300689" y="112396"/>
                </a:lnTo>
                <a:lnTo>
                  <a:pt x="294695" y="126313"/>
                </a:lnTo>
                <a:lnTo>
                  <a:pt x="280417" y="157017"/>
                </a:lnTo>
                <a:lnTo>
                  <a:pt x="272608" y="173205"/>
                </a:lnTo>
                <a:lnTo>
                  <a:pt x="265498" y="186855"/>
                </a:lnTo>
                <a:lnTo>
                  <a:pt x="258853" y="198813"/>
                </a:lnTo>
                <a:lnTo>
                  <a:pt x="252517" y="209642"/>
                </a:lnTo>
                <a:lnTo>
                  <a:pt x="245436" y="219719"/>
                </a:lnTo>
                <a:lnTo>
                  <a:pt x="237858" y="229294"/>
                </a:lnTo>
                <a:lnTo>
                  <a:pt x="229949" y="238535"/>
                </a:lnTo>
                <a:lnTo>
                  <a:pt x="221818" y="246601"/>
                </a:lnTo>
                <a:lnTo>
                  <a:pt x="213541" y="253883"/>
                </a:lnTo>
                <a:lnTo>
                  <a:pt x="205164" y="260643"/>
                </a:lnTo>
                <a:lnTo>
                  <a:pt x="194818" y="268007"/>
                </a:lnTo>
                <a:lnTo>
                  <a:pt x="183158" y="275774"/>
                </a:lnTo>
                <a:lnTo>
                  <a:pt x="170621" y="283809"/>
                </a:lnTo>
                <a:lnTo>
                  <a:pt x="157502" y="291071"/>
                </a:lnTo>
                <a:lnTo>
                  <a:pt x="143992" y="297818"/>
                </a:lnTo>
                <a:lnTo>
                  <a:pt x="109846" y="313874"/>
                </a:lnTo>
                <a:lnTo>
                  <a:pt x="101744" y="317782"/>
                </a:lnTo>
                <a:lnTo>
                  <a:pt x="94439" y="320388"/>
                </a:lnTo>
                <a:lnTo>
                  <a:pt x="87663" y="322124"/>
                </a:lnTo>
                <a:lnTo>
                  <a:pt x="81241" y="323282"/>
                </a:lnTo>
                <a:lnTo>
                  <a:pt x="75054" y="324054"/>
                </a:lnTo>
                <a:lnTo>
                  <a:pt x="69026" y="324568"/>
                </a:lnTo>
                <a:lnTo>
                  <a:pt x="63101" y="324912"/>
                </a:lnTo>
                <a:lnTo>
                  <a:pt x="57246" y="324188"/>
                </a:lnTo>
                <a:lnTo>
                  <a:pt x="51438" y="322753"/>
                </a:lnTo>
                <a:lnTo>
                  <a:pt x="40857" y="319571"/>
                </a:lnTo>
                <a:lnTo>
                  <a:pt x="32980" y="318156"/>
                </a:lnTo>
                <a:lnTo>
                  <a:pt x="23764" y="314988"/>
                </a:lnTo>
                <a:lnTo>
                  <a:pt x="14270" y="311357"/>
                </a:lnTo>
                <a:lnTo>
                  <a:pt x="6876" y="309744"/>
                </a:lnTo>
                <a:lnTo>
                  <a:pt x="4523" y="308361"/>
                </a:lnTo>
                <a:lnTo>
                  <a:pt x="2954" y="306486"/>
                </a:lnTo>
                <a:lnTo>
                  <a:pt x="1909" y="304285"/>
                </a:lnTo>
                <a:lnTo>
                  <a:pt x="747" y="299298"/>
                </a:lnTo>
                <a:lnTo>
                  <a:pt x="92" y="291135"/>
                </a:lnTo>
                <a:lnTo>
                  <a:pt x="0" y="288335"/>
                </a:lnTo>
                <a:lnTo>
                  <a:pt x="892" y="285516"/>
                </a:lnTo>
                <a:lnTo>
                  <a:pt x="11765" y="266744"/>
                </a:lnTo>
                <a:lnTo>
                  <a:pt x="17192" y="258801"/>
                </a:lnTo>
                <a:lnTo>
                  <a:pt x="19973" y="255349"/>
                </a:lnTo>
                <a:lnTo>
                  <a:pt x="28143" y="248974"/>
                </a:lnTo>
                <a:lnTo>
                  <a:pt x="37171" y="242965"/>
                </a:lnTo>
                <a:lnTo>
                  <a:pt x="44359" y="237119"/>
                </a:lnTo>
                <a:lnTo>
                  <a:pt x="49514" y="233275"/>
                </a:lnTo>
                <a:lnTo>
                  <a:pt x="62862" y="223923"/>
                </a:lnTo>
                <a:lnTo>
                  <a:pt x="69469" y="219714"/>
                </a:lnTo>
                <a:lnTo>
                  <a:pt x="75780" y="215957"/>
                </a:lnTo>
                <a:lnTo>
                  <a:pt x="81891" y="212499"/>
                </a:lnTo>
                <a:lnTo>
                  <a:pt x="88823" y="209240"/>
                </a:lnTo>
                <a:lnTo>
                  <a:pt x="96303" y="206116"/>
                </a:lnTo>
                <a:lnTo>
                  <a:pt x="104146" y="203081"/>
                </a:lnTo>
                <a:lnTo>
                  <a:pt x="111279" y="201057"/>
                </a:lnTo>
                <a:lnTo>
                  <a:pt x="117940" y="199708"/>
                </a:lnTo>
                <a:lnTo>
                  <a:pt x="124286" y="198809"/>
                </a:lnTo>
                <a:lnTo>
                  <a:pt x="131373" y="197257"/>
                </a:lnTo>
                <a:lnTo>
                  <a:pt x="138957" y="195270"/>
                </a:lnTo>
                <a:lnTo>
                  <a:pt x="146869" y="192992"/>
                </a:lnTo>
                <a:lnTo>
                  <a:pt x="155002" y="191474"/>
                </a:lnTo>
                <a:lnTo>
                  <a:pt x="163282" y="190462"/>
                </a:lnTo>
                <a:lnTo>
                  <a:pt x="171659" y="189787"/>
                </a:lnTo>
                <a:lnTo>
                  <a:pt x="180100" y="189337"/>
                </a:lnTo>
                <a:lnTo>
                  <a:pt x="197100" y="188838"/>
                </a:lnTo>
                <a:lnTo>
                  <a:pt x="243879" y="188473"/>
                </a:lnTo>
                <a:lnTo>
                  <a:pt x="250155" y="189413"/>
                </a:lnTo>
                <a:lnTo>
                  <a:pt x="256244" y="190993"/>
                </a:lnTo>
                <a:lnTo>
                  <a:pt x="262209" y="192999"/>
                </a:lnTo>
                <a:lnTo>
                  <a:pt x="269995" y="195289"/>
                </a:lnTo>
                <a:lnTo>
                  <a:pt x="288806" y="200372"/>
                </a:lnTo>
                <a:lnTo>
                  <a:pt x="296299" y="203062"/>
                </a:lnTo>
                <a:lnTo>
                  <a:pt x="307165" y="208590"/>
                </a:lnTo>
                <a:lnTo>
                  <a:pt x="315168" y="214222"/>
                </a:lnTo>
                <a:lnTo>
                  <a:pt x="322853" y="220852"/>
                </a:lnTo>
                <a:lnTo>
                  <a:pt x="332619" y="230149"/>
                </a:lnTo>
                <a:lnTo>
                  <a:pt x="338229" y="238091"/>
                </a:lnTo>
                <a:lnTo>
                  <a:pt x="340723" y="244796"/>
                </a:lnTo>
                <a:lnTo>
                  <a:pt x="341830" y="250951"/>
                </a:lnTo>
                <a:lnTo>
                  <a:pt x="343078" y="252973"/>
                </a:lnTo>
                <a:lnTo>
                  <a:pt x="344864" y="254321"/>
                </a:lnTo>
                <a:lnTo>
                  <a:pt x="347005" y="255220"/>
                </a:lnTo>
                <a:lnTo>
                  <a:pt x="348434" y="256772"/>
                </a:lnTo>
                <a:lnTo>
                  <a:pt x="349385" y="258759"/>
                </a:lnTo>
                <a:lnTo>
                  <a:pt x="350020" y="261035"/>
                </a:lnTo>
                <a:lnTo>
                  <a:pt x="349490" y="262554"/>
                </a:lnTo>
                <a:lnTo>
                  <a:pt x="348186" y="263566"/>
                </a:lnTo>
                <a:lnTo>
                  <a:pt x="346363" y="264241"/>
                </a:lnTo>
                <a:lnTo>
                  <a:pt x="345148" y="265643"/>
                </a:lnTo>
                <a:lnTo>
                  <a:pt x="344338" y="267530"/>
                </a:lnTo>
                <a:lnTo>
                  <a:pt x="342717" y="2741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38"/>
          <p:cNvSpPr/>
          <p:nvPr/>
        </p:nvSpPr>
        <p:spPr>
          <a:xfrm>
            <a:off x="8438732" y="4980622"/>
            <a:ext cx="203852" cy="394336"/>
          </a:xfrm>
          <a:custGeom>
            <a:avLst/>
            <a:gdLst/>
            <a:ahLst/>
            <a:cxnLst/>
            <a:rect l="0" t="0" r="0" b="0"/>
            <a:pathLst>
              <a:path w="203852" h="394336">
                <a:moveTo>
                  <a:pt x="119480" y="0"/>
                </a:moveTo>
                <a:lnTo>
                  <a:pt x="86310" y="33170"/>
                </a:lnTo>
                <a:lnTo>
                  <a:pt x="80221" y="41163"/>
                </a:lnTo>
                <a:lnTo>
                  <a:pt x="73305" y="51254"/>
                </a:lnTo>
                <a:lnTo>
                  <a:pt x="65837" y="62744"/>
                </a:lnTo>
                <a:lnTo>
                  <a:pt x="59906" y="72310"/>
                </a:lnTo>
                <a:lnTo>
                  <a:pt x="54999" y="80592"/>
                </a:lnTo>
                <a:lnTo>
                  <a:pt x="50774" y="88018"/>
                </a:lnTo>
                <a:lnTo>
                  <a:pt x="47006" y="95826"/>
                </a:lnTo>
                <a:lnTo>
                  <a:pt x="43543" y="103889"/>
                </a:lnTo>
                <a:lnTo>
                  <a:pt x="22309" y="157650"/>
                </a:lnTo>
                <a:lnTo>
                  <a:pt x="15015" y="177699"/>
                </a:lnTo>
                <a:lnTo>
                  <a:pt x="11737" y="186094"/>
                </a:lnTo>
                <a:lnTo>
                  <a:pt x="8598" y="193595"/>
                </a:lnTo>
                <a:lnTo>
                  <a:pt x="5554" y="200500"/>
                </a:lnTo>
                <a:lnTo>
                  <a:pt x="3524" y="207010"/>
                </a:lnTo>
                <a:lnTo>
                  <a:pt x="1269" y="219322"/>
                </a:lnTo>
                <a:lnTo>
                  <a:pt x="667" y="226225"/>
                </a:lnTo>
                <a:lnTo>
                  <a:pt x="266" y="233684"/>
                </a:lnTo>
                <a:lnTo>
                  <a:pt x="0" y="241515"/>
                </a:lnTo>
                <a:lnTo>
                  <a:pt x="774" y="250545"/>
                </a:lnTo>
                <a:lnTo>
                  <a:pt x="2242" y="260375"/>
                </a:lnTo>
                <a:lnTo>
                  <a:pt x="4174" y="270738"/>
                </a:lnTo>
                <a:lnTo>
                  <a:pt x="7367" y="280504"/>
                </a:lnTo>
                <a:lnTo>
                  <a:pt x="11401" y="289874"/>
                </a:lnTo>
                <a:lnTo>
                  <a:pt x="15995" y="298977"/>
                </a:lnTo>
                <a:lnTo>
                  <a:pt x="20010" y="305997"/>
                </a:lnTo>
                <a:lnTo>
                  <a:pt x="23639" y="311631"/>
                </a:lnTo>
                <a:lnTo>
                  <a:pt x="27012" y="316339"/>
                </a:lnTo>
                <a:lnTo>
                  <a:pt x="33298" y="324110"/>
                </a:lnTo>
                <a:lnTo>
                  <a:pt x="36308" y="327516"/>
                </a:lnTo>
                <a:lnTo>
                  <a:pt x="40220" y="329787"/>
                </a:lnTo>
                <a:lnTo>
                  <a:pt x="44733" y="331300"/>
                </a:lnTo>
                <a:lnTo>
                  <a:pt x="49646" y="332309"/>
                </a:lnTo>
                <a:lnTo>
                  <a:pt x="53874" y="332982"/>
                </a:lnTo>
                <a:lnTo>
                  <a:pt x="57646" y="333431"/>
                </a:lnTo>
                <a:lnTo>
                  <a:pt x="61111" y="333729"/>
                </a:lnTo>
                <a:lnTo>
                  <a:pt x="64375" y="333929"/>
                </a:lnTo>
                <a:lnTo>
                  <a:pt x="70542" y="334151"/>
                </a:lnTo>
                <a:lnTo>
                  <a:pt x="83919" y="334275"/>
                </a:lnTo>
                <a:lnTo>
                  <a:pt x="90058" y="333340"/>
                </a:lnTo>
                <a:lnTo>
                  <a:pt x="97008" y="331764"/>
                </a:lnTo>
                <a:lnTo>
                  <a:pt x="104499" y="329761"/>
                </a:lnTo>
                <a:lnTo>
                  <a:pt x="110445" y="327473"/>
                </a:lnTo>
                <a:lnTo>
                  <a:pt x="115362" y="324996"/>
                </a:lnTo>
                <a:lnTo>
                  <a:pt x="119592" y="322391"/>
                </a:lnTo>
                <a:lnTo>
                  <a:pt x="124318" y="319702"/>
                </a:lnTo>
                <a:lnTo>
                  <a:pt x="134647" y="314175"/>
                </a:lnTo>
                <a:lnTo>
                  <a:pt x="151174" y="305708"/>
                </a:lnTo>
                <a:lnTo>
                  <a:pt x="156802" y="301913"/>
                </a:lnTo>
                <a:lnTo>
                  <a:pt x="162459" y="297478"/>
                </a:lnTo>
                <a:lnTo>
                  <a:pt x="168134" y="292616"/>
                </a:lnTo>
                <a:lnTo>
                  <a:pt x="174777" y="285565"/>
                </a:lnTo>
                <a:lnTo>
                  <a:pt x="182061" y="277054"/>
                </a:lnTo>
                <a:lnTo>
                  <a:pt x="189776" y="267570"/>
                </a:lnTo>
                <a:lnTo>
                  <a:pt x="194920" y="260296"/>
                </a:lnTo>
                <a:lnTo>
                  <a:pt x="200633" y="249672"/>
                </a:lnTo>
                <a:lnTo>
                  <a:pt x="203174" y="241775"/>
                </a:lnTo>
                <a:lnTo>
                  <a:pt x="203851" y="238336"/>
                </a:lnTo>
                <a:lnTo>
                  <a:pt x="203350" y="235091"/>
                </a:lnTo>
                <a:lnTo>
                  <a:pt x="200253" y="228945"/>
                </a:lnTo>
                <a:lnTo>
                  <a:pt x="195701" y="223039"/>
                </a:lnTo>
                <a:lnTo>
                  <a:pt x="193154" y="220130"/>
                </a:lnTo>
                <a:lnTo>
                  <a:pt x="190504" y="219143"/>
                </a:lnTo>
                <a:lnTo>
                  <a:pt x="187784" y="219438"/>
                </a:lnTo>
                <a:lnTo>
                  <a:pt x="185018" y="220587"/>
                </a:lnTo>
                <a:lnTo>
                  <a:pt x="179365" y="222306"/>
                </a:lnTo>
                <a:lnTo>
                  <a:pt x="162923" y="226755"/>
                </a:lnTo>
                <a:lnTo>
                  <a:pt x="155110" y="229275"/>
                </a:lnTo>
                <a:lnTo>
                  <a:pt x="147996" y="231907"/>
                </a:lnTo>
                <a:lnTo>
                  <a:pt x="141348" y="234615"/>
                </a:lnTo>
                <a:lnTo>
                  <a:pt x="135963" y="238326"/>
                </a:lnTo>
                <a:lnTo>
                  <a:pt x="131422" y="242704"/>
                </a:lnTo>
                <a:lnTo>
                  <a:pt x="127442" y="247527"/>
                </a:lnTo>
                <a:lnTo>
                  <a:pt x="121929" y="252648"/>
                </a:lnTo>
                <a:lnTo>
                  <a:pt x="115399" y="257967"/>
                </a:lnTo>
                <a:lnTo>
                  <a:pt x="108187" y="263418"/>
                </a:lnTo>
                <a:lnTo>
                  <a:pt x="101474" y="269910"/>
                </a:lnTo>
                <a:lnTo>
                  <a:pt x="95094" y="277095"/>
                </a:lnTo>
                <a:lnTo>
                  <a:pt x="88935" y="284742"/>
                </a:lnTo>
                <a:lnTo>
                  <a:pt x="82925" y="291746"/>
                </a:lnTo>
                <a:lnTo>
                  <a:pt x="77012" y="298320"/>
                </a:lnTo>
                <a:lnTo>
                  <a:pt x="71166" y="304608"/>
                </a:lnTo>
                <a:lnTo>
                  <a:pt x="65363" y="311656"/>
                </a:lnTo>
                <a:lnTo>
                  <a:pt x="59590" y="319214"/>
                </a:lnTo>
                <a:lnTo>
                  <a:pt x="53835" y="327109"/>
                </a:lnTo>
                <a:lnTo>
                  <a:pt x="49047" y="335230"/>
                </a:lnTo>
                <a:lnTo>
                  <a:pt x="44903" y="343502"/>
                </a:lnTo>
                <a:lnTo>
                  <a:pt x="41187" y="351874"/>
                </a:lnTo>
                <a:lnTo>
                  <a:pt x="36804" y="359360"/>
                </a:lnTo>
                <a:lnTo>
                  <a:pt x="31978" y="366256"/>
                </a:lnTo>
                <a:lnTo>
                  <a:pt x="8037" y="3943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39"/>
          <p:cNvSpPr/>
          <p:nvPr/>
        </p:nvSpPr>
        <p:spPr>
          <a:xfrm>
            <a:off x="7246619" y="5966460"/>
            <a:ext cx="317184" cy="34291"/>
          </a:xfrm>
          <a:custGeom>
            <a:avLst/>
            <a:gdLst/>
            <a:ahLst/>
            <a:cxnLst/>
            <a:rect l="0" t="0" r="0" b="0"/>
            <a:pathLst>
              <a:path w="317184" h="34291">
                <a:moveTo>
                  <a:pt x="0" y="0"/>
                </a:moveTo>
                <a:lnTo>
                  <a:pt x="141643" y="0"/>
                </a:lnTo>
                <a:lnTo>
                  <a:pt x="165867" y="952"/>
                </a:lnTo>
                <a:lnTo>
                  <a:pt x="187731" y="2540"/>
                </a:lnTo>
                <a:lnTo>
                  <a:pt x="223454" y="5891"/>
                </a:lnTo>
                <a:lnTo>
                  <a:pt x="245681" y="7381"/>
                </a:lnTo>
                <a:lnTo>
                  <a:pt x="254275" y="8730"/>
                </a:lnTo>
                <a:lnTo>
                  <a:pt x="261909" y="10583"/>
                </a:lnTo>
                <a:lnTo>
                  <a:pt x="268904" y="12770"/>
                </a:lnTo>
                <a:lnTo>
                  <a:pt x="274519" y="14228"/>
                </a:lnTo>
                <a:lnTo>
                  <a:pt x="279216" y="15200"/>
                </a:lnTo>
                <a:lnTo>
                  <a:pt x="283299" y="15849"/>
                </a:lnTo>
                <a:lnTo>
                  <a:pt x="286973" y="17233"/>
                </a:lnTo>
                <a:lnTo>
                  <a:pt x="290376" y="19109"/>
                </a:lnTo>
                <a:lnTo>
                  <a:pt x="293597" y="21312"/>
                </a:lnTo>
                <a:lnTo>
                  <a:pt x="296697" y="22780"/>
                </a:lnTo>
                <a:lnTo>
                  <a:pt x="299715" y="23759"/>
                </a:lnTo>
                <a:lnTo>
                  <a:pt x="317183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40"/>
          <p:cNvSpPr/>
          <p:nvPr/>
        </p:nvSpPr>
        <p:spPr>
          <a:xfrm>
            <a:off x="7255192" y="6086475"/>
            <a:ext cx="325756" cy="17146"/>
          </a:xfrm>
          <a:custGeom>
            <a:avLst/>
            <a:gdLst/>
            <a:ahLst/>
            <a:cxnLst/>
            <a:rect l="0" t="0" r="0" b="0"/>
            <a:pathLst>
              <a:path w="325756" h="17146">
                <a:moveTo>
                  <a:pt x="0" y="17145"/>
                </a:moveTo>
                <a:lnTo>
                  <a:pt x="57238" y="17145"/>
                </a:lnTo>
                <a:lnTo>
                  <a:pt x="64829" y="16192"/>
                </a:lnTo>
                <a:lnTo>
                  <a:pt x="73699" y="14605"/>
                </a:lnTo>
                <a:lnTo>
                  <a:pt x="83423" y="12594"/>
                </a:lnTo>
                <a:lnTo>
                  <a:pt x="91810" y="11253"/>
                </a:lnTo>
                <a:lnTo>
                  <a:pt x="99307" y="10359"/>
                </a:lnTo>
                <a:lnTo>
                  <a:pt x="106209" y="9764"/>
                </a:lnTo>
                <a:lnTo>
                  <a:pt x="113669" y="8414"/>
                </a:lnTo>
                <a:lnTo>
                  <a:pt x="121499" y="6562"/>
                </a:lnTo>
                <a:lnTo>
                  <a:pt x="129578" y="4374"/>
                </a:lnTo>
                <a:lnTo>
                  <a:pt x="136868" y="2916"/>
                </a:lnTo>
                <a:lnTo>
                  <a:pt x="143633" y="1944"/>
                </a:lnTo>
                <a:lnTo>
                  <a:pt x="150048" y="1296"/>
                </a:lnTo>
                <a:lnTo>
                  <a:pt x="159087" y="864"/>
                </a:lnTo>
                <a:lnTo>
                  <a:pt x="181830" y="384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41"/>
          <p:cNvSpPr/>
          <p:nvPr/>
        </p:nvSpPr>
        <p:spPr>
          <a:xfrm>
            <a:off x="8035290" y="5512158"/>
            <a:ext cx="239985" cy="325715"/>
          </a:xfrm>
          <a:custGeom>
            <a:avLst/>
            <a:gdLst/>
            <a:ahLst/>
            <a:cxnLst/>
            <a:rect l="0" t="0" r="0" b="0"/>
            <a:pathLst>
              <a:path w="239985" h="325715">
                <a:moveTo>
                  <a:pt x="0" y="34249"/>
                </a:moveTo>
                <a:lnTo>
                  <a:pt x="13652" y="34249"/>
                </a:lnTo>
                <a:lnTo>
                  <a:pt x="19578" y="33297"/>
                </a:lnTo>
                <a:lnTo>
                  <a:pt x="25435" y="31709"/>
                </a:lnTo>
                <a:lnTo>
                  <a:pt x="31244" y="29699"/>
                </a:lnTo>
                <a:lnTo>
                  <a:pt x="36070" y="28358"/>
                </a:lnTo>
                <a:lnTo>
                  <a:pt x="40238" y="27464"/>
                </a:lnTo>
                <a:lnTo>
                  <a:pt x="43971" y="26868"/>
                </a:lnTo>
                <a:lnTo>
                  <a:pt x="48364" y="25519"/>
                </a:lnTo>
                <a:lnTo>
                  <a:pt x="53198" y="23666"/>
                </a:lnTo>
                <a:lnTo>
                  <a:pt x="58324" y="21479"/>
                </a:lnTo>
                <a:lnTo>
                  <a:pt x="63648" y="20020"/>
                </a:lnTo>
                <a:lnTo>
                  <a:pt x="69102" y="19048"/>
                </a:lnTo>
                <a:lnTo>
                  <a:pt x="74642" y="18401"/>
                </a:lnTo>
                <a:lnTo>
                  <a:pt x="82147" y="17016"/>
                </a:lnTo>
                <a:lnTo>
                  <a:pt x="100645" y="12938"/>
                </a:lnTo>
                <a:lnTo>
                  <a:pt x="132478" y="5286"/>
                </a:lnTo>
                <a:lnTo>
                  <a:pt x="142612" y="3511"/>
                </a:lnTo>
                <a:lnTo>
                  <a:pt x="152224" y="2327"/>
                </a:lnTo>
                <a:lnTo>
                  <a:pt x="161491" y="1538"/>
                </a:lnTo>
                <a:lnTo>
                  <a:pt x="169572" y="1011"/>
                </a:lnTo>
                <a:lnTo>
                  <a:pt x="183633" y="427"/>
                </a:lnTo>
                <a:lnTo>
                  <a:pt x="202259" y="98"/>
                </a:lnTo>
                <a:lnTo>
                  <a:pt x="215291" y="0"/>
                </a:lnTo>
                <a:lnTo>
                  <a:pt x="218775" y="939"/>
                </a:lnTo>
                <a:lnTo>
                  <a:pt x="225186" y="4522"/>
                </a:lnTo>
                <a:lnTo>
                  <a:pt x="231210" y="6750"/>
                </a:lnTo>
                <a:lnTo>
                  <a:pt x="234150" y="7344"/>
                </a:lnTo>
                <a:lnTo>
                  <a:pt x="236109" y="8692"/>
                </a:lnTo>
                <a:lnTo>
                  <a:pt x="237416" y="10544"/>
                </a:lnTo>
                <a:lnTo>
                  <a:pt x="238868" y="15141"/>
                </a:lnTo>
                <a:lnTo>
                  <a:pt x="239685" y="23084"/>
                </a:lnTo>
                <a:lnTo>
                  <a:pt x="239928" y="32422"/>
                </a:lnTo>
                <a:lnTo>
                  <a:pt x="239984" y="41692"/>
                </a:lnTo>
                <a:lnTo>
                  <a:pt x="239047" y="46831"/>
                </a:lnTo>
                <a:lnTo>
                  <a:pt x="237470" y="52162"/>
                </a:lnTo>
                <a:lnTo>
                  <a:pt x="235466" y="57622"/>
                </a:lnTo>
                <a:lnTo>
                  <a:pt x="234130" y="63166"/>
                </a:lnTo>
                <a:lnTo>
                  <a:pt x="233239" y="68767"/>
                </a:lnTo>
                <a:lnTo>
                  <a:pt x="232644" y="74406"/>
                </a:lnTo>
                <a:lnTo>
                  <a:pt x="231296" y="80070"/>
                </a:lnTo>
                <a:lnTo>
                  <a:pt x="229445" y="85752"/>
                </a:lnTo>
                <a:lnTo>
                  <a:pt x="227259" y="91444"/>
                </a:lnTo>
                <a:lnTo>
                  <a:pt x="225800" y="98097"/>
                </a:lnTo>
                <a:lnTo>
                  <a:pt x="224829" y="105389"/>
                </a:lnTo>
                <a:lnTo>
                  <a:pt x="224181" y="113108"/>
                </a:lnTo>
                <a:lnTo>
                  <a:pt x="221843" y="121112"/>
                </a:lnTo>
                <a:lnTo>
                  <a:pt x="218381" y="129305"/>
                </a:lnTo>
                <a:lnTo>
                  <a:pt x="214166" y="137625"/>
                </a:lnTo>
                <a:lnTo>
                  <a:pt x="211358" y="145076"/>
                </a:lnTo>
                <a:lnTo>
                  <a:pt x="209485" y="151949"/>
                </a:lnTo>
                <a:lnTo>
                  <a:pt x="208237" y="158436"/>
                </a:lnTo>
                <a:lnTo>
                  <a:pt x="192827" y="222175"/>
                </a:lnTo>
                <a:lnTo>
                  <a:pt x="187605" y="241448"/>
                </a:lnTo>
                <a:lnTo>
                  <a:pt x="183173" y="256202"/>
                </a:lnTo>
                <a:lnTo>
                  <a:pt x="179265" y="267942"/>
                </a:lnTo>
                <a:lnTo>
                  <a:pt x="176659" y="276722"/>
                </a:lnTo>
                <a:lnTo>
                  <a:pt x="174924" y="283528"/>
                </a:lnTo>
                <a:lnTo>
                  <a:pt x="173765" y="289017"/>
                </a:lnTo>
                <a:lnTo>
                  <a:pt x="172994" y="294582"/>
                </a:lnTo>
                <a:lnTo>
                  <a:pt x="172479" y="300197"/>
                </a:lnTo>
                <a:lnTo>
                  <a:pt x="171907" y="310563"/>
                </a:lnTo>
                <a:lnTo>
                  <a:pt x="171653" y="318346"/>
                </a:lnTo>
                <a:lnTo>
                  <a:pt x="172538" y="320802"/>
                </a:lnTo>
                <a:lnTo>
                  <a:pt x="174081" y="322439"/>
                </a:lnTo>
                <a:lnTo>
                  <a:pt x="180022" y="32571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42"/>
          <p:cNvSpPr/>
          <p:nvPr/>
        </p:nvSpPr>
        <p:spPr>
          <a:xfrm>
            <a:off x="8061007" y="5623560"/>
            <a:ext cx="394336" cy="60008"/>
          </a:xfrm>
          <a:custGeom>
            <a:avLst/>
            <a:gdLst/>
            <a:ahLst/>
            <a:cxnLst/>
            <a:rect l="0" t="0" r="0" b="0"/>
            <a:pathLst>
              <a:path w="394336" h="60008">
                <a:moveTo>
                  <a:pt x="0" y="60007"/>
                </a:moveTo>
                <a:lnTo>
                  <a:pt x="9102" y="60007"/>
                </a:lnTo>
                <a:lnTo>
                  <a:pt x="14640" y="59055"/>
                </a:lnTo>
                <a:lnTo>
                  <a:pt x="21191" y="57468"/>
                </a:lnTo>
                <a:lnTo>
                  <a:pt x="28414" y="55457"/>
                </a:lnTo>
                <a:lnTo>
                  <a:pt x="35136" y="53163"/>
                </a:lnTo>
                <a:lnTo>
                  <a:pt x="41521" y="50682"/>
                </a:lnTo>
                <a:lnTo>
                  <a:pt x="47684" y="48075"/>
                </a:lnTo>
                <a:lnTo>
                  <a:pt x="52744" y="46338"/>
                </a:lnTo>
                <a:lnTo>
                  <a:pt x="57070" y="45180"/>
                </a:lnTo>
                <a:lnTo>
                  <a:pt x="60906" y="44407"/>
                </a:lnTo>
                <a:lnTo>
                  <a:pt x="66322" y="42939"/>
                </a:lnTo>
                <a:lnTo>
                  <a:pt x="79959" y="38769"/>
                </a:lnTo>
                <a:lnTo>
                  <a:pt x="86644" y="37276"/>
                </a:lnTo>
                <a:lnTo>
                  <a:pt x="93005" y="36280"/>
                </a:lnTo>
                <a:lnTo>
                  <a:pt x="99151" y="35617"/>
                </a:lnTo>
                <a:lnTo>
                  <a:pt x="121219" y="32340"/>
                </a:lnTo>
                <a:lnTo>
                  <a:pt x="135106" y="30132"/>
                </a:lnTo>
                <a:lnTo>
                  <a:pt x="147221" y="27708"/>
                </a:lnTo>
                <a:lnTo>
                  <a:pt x="158155" y="25139"/>
                </a:lnTo>
                <a:lnTo>
                  <a:pt x="168301" y="22475"/>
                </a:lnTo>
                <a:lnTo>
                  <a:pt x="177924" y="20698"/>
                </a:lnTo>
                <a:lnTo>
                  <a:pt x="187196" y="19514"/>
                </a:lnTo>
                <a:lnTo>
                  <a:pt x="196234" y="18724"/>
                </a:lnTo>
                <a:lnTo>
                  <a:pt x="205117" y="17245"/>
                </a:lnTo>
                <a:lnTo>
                  <a:pt x="213898" y="15307"/>
                </a:lnTo>
                <a:lnTo>
                  <a:pt x="222609" y="13062"/>
                </a:lnTo>
                <a:lnTo>
                  <a:pt x="231273" y="11565"/>
                </a:lnTo>
                <a:lnTo>
                  <a:pt x="239908" y="10568"/>
                </a:lnTo>
                <a:lnTo>
                  <a:pt x="248521" y="9902"/>
                </a:lnTo>
                <a:lnTo>
                  <a:pt x="257120" y="9459"/>
                </a:lnTo>
                <a:lnTo>
                  <a:pt x="274296" y="8966"/>
                </a:lnTo>
                <a:lnTo>
                  <a:pt x="300031" y="8689"/>
                </a:lnTo>
                <a:lnTo>
                  <a:pt x="307652" y="7698"/>
                </a:lnTo>
                <a:lnTo>
                  <a:pt x="314639" y="6084"/>
                </a:lnTo>
                <a:lnTo>
                  <a:pt x="321202" y="4056"/>
                </a:lnTo>
                <a:lnTo>
                  <a:pt x="328435" y="2703"/>
                </a:lnTo>
                <a:lnTo>
                  <a:pt x="336114" y="1803"/>
                </a:lnTo>
                <a:lnTo>
                  <a:pt x="350362" y="801"/>
                </a:lnTo>
                <a:lnTo>
                  <a:pt x="355495" y="534"/>
                </a:lnTo>
                <a:lnTo>
                  <a:pt x="39433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43"/>
          <p:cNvSpPr/>
          <p:nvPr/>
        </p:nvSpPr>
        <p:spPr>
          <a:xfrm>
            <a:off x="7812405" y="5968037"/>
            <a:ext cx="780098" cy="75576"/>
          </a:xfrm>
          <a:custGeom>
            <a:avLst/>
            <a:gdLst/>
            <a:ahLst/>
            <a:cxnLst/>
            <a:rect l="0" t="0" r="0" b="0"/>
            <a:pathLst>
              <a:path w="780098" h="75576">
                <a:moveTo>
                  <a:pt x="0" y="75575"/>
                </a:moveTo>
                <a:lnTo>
                  <a:pt x="22753" y="75575"/>
                </a:lnTo>
                <a:lnTo>
                  <a:pt x="33267" y="74623"/>
                </a:lnTo>
                <a:lnTo>
                  <a:pt x="44085" y="73035"/>
                </a:lnTo>
                <a:lnTo>
                  <a:pt x="55107" y="71025"/>
                </a:lnTo>
                <a:lnTo>
                  <a:pt x="72435" y="68790"/>
                </a:lnTo>
                <a:lnTo>
                  <a:pt x="87438" y="66845"/>
                </a:lnTo>
                <a:lnTo>
                  <a:pt x="95440" y="64992"/>
                </a:lnTo>
                <a:lnTo>
                  <a:pt x="103631" y="62805"/>
                </a:lnTo>
                <a:lnTo>
                  <a:pt x="111950" y="61346"/>
                </a:lnTo>
                <a:lnTo>
                  <a:pt x="128813" y="59727"/>
                </a:lnTo>
                <a:lnTo>
                  <a:pt x="137310" y="58342"/>
                </a:lnTo>
                <a:lnTo>
                  <a:pt x="145833" y="56466"/>
                </a:lnTo>
                <a:lnTo>
                  <a:pt x="154372" y="54264"/>
                </a:lnTo>
                <a:lnTo>
                  <a:pt x="191800" y="46736"/>
                </a:lnTo>
                <a:lnTo>
                  <a:pt x="216449" y="42062"/>
                </a:lnTo>
                <a:lnTo>
                  <a:pt x="342156" y="21830"/>
                </a:lnTo>
                <a:lnTo>
                  <a:pt x="382409" y="16885"/>
                </a:lnTo>
                <a:lnTo>
                  <a:pt x="417817" y="13589"/>
                </a:lnTo>
                <a:lnTo>
                  <a:pt x="449994" y="11391"/>
                </a:lnTo>
                <a:lnTo>
                  <a:pt x="475256" y="8973"/>
                </a:lnTo>
                <a:lnTo>
                  <a:pt x="495907" y="6409"/>
                </a:lnTo>
                <a:lnTo>
                  <a:pt x="513484" y="3746"/>
                </a:lnTo>
                <a:lnTo>
                  <a:pt x="529013" y="1972"/>
                </a:lnTo>
                <a:lnTo>
                  <a:pt x="543175" y="789"/>
                </a:lnTo>
                <a:lnTo>
                  <a:pt x="556426" y="0"/>
                </a:lnTo>
                <a:lnTo>
                  <a:pt x="569071" y="427"/>
                </a:lnTo>
                <a:lnTo>
                  <a:pt x="581311" y="1664"/>
                </a:lnTo>
                <a:lnTo>
                  <a:pt x="593280" y="3441"/>
                </a:lnTo>
                <a:lnTo>
                  <a:pt x="614200" y="5415"/>
                </a:lnTo>
                <a:lnTo>
                  <a:pt x="633023" y="6293"/>
                </a:lnTo>
                <a:lnTo>
                  <a:pt x="650913" y="6683"/>
                </a:lnTo>
                <a:lnTo>
                  <a:pt x="661589" y="7740"/>
                </a:lnTo>
                <a:lnTo>
                  <a:pt x="673470" y="9397"/>
                </a:lnTo>
                <a:lnTo>
                  <a:pt x="686153" y="11453"/>
                </a:lnTo>
                <a:lnTo>
                  <a:pt x="701274" y="12825"/>
                </a:lnTo>
                <a:lnTo>
                  <a:pt x="718024" y="13739"/>
                </a:lnTo>
                <a:lnTo>
                  <a:pt x="780097" y="155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44"/>
          <p:cNvSpPr/>
          <p:nvPr/>
        </p:nvSpPr>
        <p:spPr>
          <a:xfrm>
            <a:off x="7933611" y="6129337"/>
            <a:ext cx="15955" cy="368618"/>
          </a:xfrm>
          <a:custGeom>
            <a:avLst/>
            <a:gdLst/>
            <a:ahLst/>
            <a:cxnLst/>
            <a:rect l="0" t="0" r="0" b="0"/>
            <a:pathLst>
              <a:path w="15955" h="368618">
                <a:moveTo>
                  <a:pt x="7381" y="0"/>
                </a:moveTo>
                <a:lnTo>
                  <a:pt x="2830" y="9102"/>
                </a:lnTo>
                <a:lnTo>
                  <a:pt x="1489" y="12735"/>
                </a:lnTo>
                <a:lnTo>
                  <a:pt x="596" y="16110"/>
                </a:lnTo>
                <a:lnTo>
                  <a:pt x="0" y="19313"/>
                </a:lnTo>
                <a:lnTo>
                  <a:pt x="556" y="23352"/>
                </a:lnTo>
                <a:lnTo>
                  <a:pt x="1879" y="27951"/>
                </a:lnTo>
                <a:lnTo>
                  <a:pt x="3713" y="32921"/>
                </a:lnTo>
                <a:lnTo>
                  <a:pt x="3983" y="38141"/>
                </a:lnTo>
                <a:lnTo>
                  <a:pt x="3211" y="43524"/>
                </a:lnTo>
                <a:lnTo>
                  <a:pt x="1744" y="49019"/>
                </a:lnTo>
                <a:lnTo>
                  <a:pt x="1717" y="54587"/>
                </a:lnTo>
                <a:lnTo>
                  <a:pt x="2653" y="60204"/>
                </a:lnTo>
                <a:lnTo>
                  <a:pt x="4229" y="65854"/>
                </a:lnTo>
                <a:lnTo>
                  <a:pt x="5280" y="71525"/>
                </a:lnTo>
                <a:lnTo>
                  <a:pt x="5980" y="77211"/>
                </a:lnTo>
                <a:lnTo>
                  <a:pt x="6447" y="82907"/>
                </a:lnTo>
                <a:lnTo>
                  <a:pt x="6758" y="89561"/>
                </a:lnTo>
                <a:lnTo>
                  <a:pt x="7105" y="104575"/>
                </a:lnTo>
                <a:lnTo>
                  <a:pt x="7299" y="138195"/>
                </a:lnTo>
                <a:lnTo>
                  <a:pt x="8279" y="151185"/>
                </a:lnTo>
                <a:lnTo>
                  <a:pt x="9885" y="164607"/>
                </a:lnTo>
                <a:lnTo>
                  <a:pt x="11908" y="178319"/>
                </a:lnTo>
                <a:lnTo>
                  <a:pt x="13257" y="189364"/>
                </a:lnTo>
                <a:lnTo>
                  <a:pt x="14156" y="198632"/>
                </a:lnTo>
                <a:lnTo>
                  <a:pt x="14755" y="206717"/>
                </a:lnTo>
                <a:lnTo>
                  <a:pt x="14202" y="221631"/>
                </a:lnTo>
                <a:lnTo>
                  <a:pt x="9011" y="293687"/>
                </a:lnTo>
                <a:lnTo>
                  <a:pt x="8467" y="304376"/>
                </a:lnTo>
                <a:lnTo>
                  <a:pt x="7864" y="331493"/>
                </a:lnTo>
                <a:lnTo>
                  <a:pt x="7703" y="346725"/>
                </a:lnTo>
                <a:lnTo>
                  <a:pt x="8548" y="355928"/>
                </a:lnTo>
                <a:lnTo>
                  <a:pt x="10064" y="361111"/>
                </a:lnTo>
                <a:lnTo>
                  <a:pt x="15954" y="3686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645"/>
          <p:cNvSpPr/>
          <p:nvPr/>
        </p:nvSpPr>
        <p:spPr>
          <a:xfrm>
            <a:off x="8001000" y="6130659"/>
            <a:ext cx="274171" cy="324434"/>
          </a:xfrm>
          <a:custGeom>
            <a:avLst/>
            <a:gdLst/>
            <a:ahLst/>
            <a:cxnLst/>
            <a:rect l="0" t="0" r="0" b="0"/>
            <a:pathLst>
              <a:path w="274171" h="324434">
                <a:moveTo>
                  <a:pt x="60007" y="75831"/>
                </a:moveTo>
                <a:lnTo>
                  <a:pt x="69109" y="66729"/>
                </a:lnTo>
                <a:lnTo>
                  <a:pt x="71790" y="63095"/>
                </a:lnTo>
                <a:lnTo>
                  <a:pt x="74769" y="56518"/>
                </a:lnTo>
                <a:lnTo>
                  <a:pt x="78633" y="47880"/>
                </a:lnTo>
                <a:lnTo>
                  <a:pt x="80997" y="42909"/>
                </a:lnTo>
                <a:lnTo>
                  <a:pt x="84478" y="37691"/>
                </a:lnTo>
                <a:lnTo>
                  <a:pt x="88703" y="32306"/>
                </a:lnTo>
                <a:lnTo>
                  <a:pt x="93426" y="26812"/>
                </a:lnTo>
                <a:lnTo>
                  <a:pt x="98479" y="23149"/>
                </a:lnTo>
                <a:lnTo>
                  <a:pt x="103751" y="20707"/>
                </a:lnTo>
                <a:lnTo>
                  <a:pt x="109173" y="19079"/>
                </a:lnTo>
                <a:lnTo>
                  <a:pt x="117736" y="14730"/>
                </a:lnTo>
                <a:lnTo>
                  <a:pt x="121353" y="12237"/>
                </a:lnTo>
                <a:lnTo>
                  <a:pt x="125669" y="10575"/>
                </a:lnTo>
                <a:lnTo>
                  <a:pt x="130452" y="9467"/>
                </a:lnTo>
                <a:lnTo>
                  <a:pt x="135546" y="8728"/>
                </a:lnTo>
                <a:lnTo>
                  <a:pt x="143745" y="5368"/>
                </a:lnTo>
                <a:lnTo>
                  <a:pt x="147264" y="3137"/>
                </a:lnTo>
                <a:lnTo>
                  <a:pt x="151516" y="1651"/>
                </a:lnTo>
                <a:lnTo>
                  <a:pt x="156256" y="660"/>
                </a:lnTo>
                <a:lnTo>
                  <a:pt x="161321" y="0"/>
                </a:lnTo>
                <a:lnTo>
                  <a:pt x="166603" y="512"/>
                </a:lnTo>
                <a:lnTo>
                  <a:pt x="172029" y="1805"/>
                </a:lnTo>
                <a:lnTo>
                  <a:pt x="177551" y="3620"/>
                </a:lnTo>
                <a:lnTo>
                  <a:pt x="182184" y="5783"/>
                </a:lnTo>
                <a:lnTo>
                  <a:pt x="189873" y="10726"/>
                </a:lnTo>
                <a:lnTo>
                  <a:pt x="192304" y="13377"/>
                </a:lnTo>
                <a:lnTo>
                  <a:pt x="193925" y="16098"/>
                </a:lnTo>
                <a:lnTo>
                  <a:pt x="195726" y="21660"/>
                </a:lnTo>
                <a:lnTo>
                  <a:pt x="196526" y="27307"/>
                </a:lnTo>
                <a:lnTo>
                  <a:pt x="196740" y="32052"/>
                </a:lnTo>
                <a:lnTo>
                  <a:pt x="196977" y="44944"/>
                </a:lnTo>
                <a:lnTo>
                  <a:pt x="196088" y="51429"/>
                </a:lnTo>
                <a:lnTo>
                  <a:pt x="194543" y="57658"/>
                </a:lnTo>
                <a:lnTo>
                  <a:pt x="192561" y="63716"/>
                </a:lnTo>
                <a:lnTo>
                  <a:pt x="190286" y="69659"/>
                </a:lnTo>
                <a:lnTo>
                  <a:pt x="187817" y="75526"/>
                </a:lnTo>
                <a:lnTo>
                  <a:pt x="185218" y="81343"/>
                </a:lnTo>
                <a:lnTo>
                  <a:pt x="181581" y="88078"/>
                </a:lnTo>
                <a:lnTo>
                  <a:pt x="177252" y="95425"/>
                </a:lnTo>
                <a:lnTo>
                  <a:pt x="172460" y="103182"/>
                </a:lnTo>
                <a:lnTo>
                  <a:pt x="166409" y="112162"/>
                </a:lnTo>
                <a:lnTo>
                  <a:pt x="152064" y="132300"/>
                </a:lnTo>
                <a:lnTo>
                  <a:pt x="146143" y="140147"/>
                </a:lnTo>
                <a:lnTo>
                  <a:pt x="141244" y="146331"/>
                </a:lnTo>
                <a:lnTo>
                  <a:pt x="133260" y="155742"/>
                </a:lnTo>
                <a:lnTo>
                  <a:pt x="126536" y="163099"/>
                </a:lnTo>
                <a:lnTo>
                  <a:pt x="123411" y="165442"/>
                </a:lnTo>
                <a:lnTo>
                  <a:pt x="117396" y="168046"/>
                </a:lnTo>
                <a:lnTo>
                  <a:pt x="111549" y="169202"/>
                </a:lnTo>
                <a:lnTo>
                  <a:pt x="104585" y="169945"/>
                </a:lnTo>
                <a:lnTo>
                  <a:pt x="107928" y="170074"/>
                </a:lnTo>
                <a:lnTo>
                  <a:pt x="109100" y="169140"/>
                </a:lnTo>
                <a:lnTo>
                  <a:pt x="109880" y="167564"/>
                </a:lnTo>
                <a:lnTo>
                  <a:pt x="111700" y="162321"/>
                </a:lnTo>
                <a:lnTo>
                  <a:pt x="115685" y="153641"/>
                </a:lnTo>
                <a:lnTo>
                  <a:pt x="120630" y="145973"/>
                </a:lnTo>
                <a:lnTo>
                  <a:pt x="123283" y="142594"/>
                </a:lnTo>
                <a:lnTo>
                  <a:pt x="131310" y="136301"/>
                </a:lnTo>
                <a:lnTo>
                  <a:pt x="136118" y="133289"/>
                </a:lnTo>
                <a:lnTo>
                  <a:pt x="143999" y="129943"/>
                </a:lnTo>
                <a:lnTo>
                  <a:pt x="151630" y="127503"/>
                </a:lnTo>
                <a:lnTo>
                  <a:pt x="156332" y="125519"/>
                </a:lnTo>
                <a:lnTo>
                  <a:pt x="161371" y="123244"/>
                </a:lnTo>
                <a:lnTo>
                  <a:pt x="169510" y="120716"/>
                </a:lnTo>
                <a:lnTo>
                  <a:pt x="177255" y="119592"/>
                </a:lnTo>
                <a:lnTo>
                  <a:pt x="181988" y="119293"/>
                </a:lnTo>
                <a:lnTo>
                  <a:pt x="187048" y="119093"/>
                </a:lnTo>
                <a:lnTo>
                  <a:pt x="207821" y="118811"/>
                </a:lnTo>
                <a:lnTo>
                  <a:pt x="216653" y="120677"/>
                </a:lnTo>
                <a:lnTo>
                  <a:pt x="226350" y="123826"/>
                </a:lnTo>
                <a:lnTo>
                  <a:pt x="236625" y="127830"/>
                </a:lnTo>
                <a:lnTo>
                  <a:pt x="243475" y="131452"/>
                </a:lnTo>
                <a:lnTo>
                  <a:pt x="248041" y="134819"/>
                </a:lnTo>
                <a:lnTo>
                  <a:pt x="257008" y="144109"/>
                </a:lnTo>
                <a:lnTo>
                  <a:pt x="268571" y="155781"/>
                </a:lnTo>
                <a:lnTo>
                  <a:pt x="270488" y="158659"/>
                </a:lnTo>
                <a:lnTo>
                  <a:pt x="272617" y="164396"/>
                </a:lnTo>
                <a:lnTo>
                  <a:pt x="273815" y="172980"/>
                </a:lnTo>
                <a:lnTo>
                  <a:pt x="274096" y="181238"/>
                </a:lnTo>
                <a:lnTo>
                  <a:pt x="274170" y="186107"/>
                </a:lnTo>
                <a:lnTo>
                  <a:pt x="273268" y="192211"/>
                </a:lnTo>
                <a:lnTo>
                  <a:pt x="271713" y="199138"/>
                </a:lnTo>
                <a:lnTo>
                  <a:pt x="269725" y="206613"/>
                </a:lnTo>
                <a:lnTo>
                  <a:pt x="267447" y="213501"/>
                </a:lnTo>
                <a:lnTo>
                  <a:pt x="264975" y="219999"/>
                </a:lnTo>
                <a:lnTo>
                  <a:pt x="262376" y="226235"/>
                </a:lnTo>
                <a:lnTo>
                  <a:pt x="257784" y="233251"/>
                </a:lnTo>
                <a:lnTo>
                  <a:pt x="251866" y="240785"/>
                </a:lnTo>
                <a:lnTo>
                  <a:pt x="239576" y="254871"/>
                </a:lnTo>
                <a:lnTo>
                  <a:pt x="230937" y="264307"/>
                </a:lnTo>
                <a:lnTo>
                  <a:pt x="220719" y="274974"/>
                </a:lnTo>
                <a:lnTo>
                  <a:pt x="216679" y="278125"/>
                </a:lnTo>
                <a:lnTo>
                  <a:pt x="212080" y="281179"/>
                </a:lnTo>
                <a:lnTo>
                  <a:pt x="207109" y="284167"/>
                </a:lnTo>
                <a:lnTo>
                  <a:pt x="201890" y="287112"/>
                </a:lnTo>
                <a:lnTo>
                  <a:pt x="191011" y="292923"/>
                </a:lnTo>
                <a:lnTo>
                  <a:pt x="185444" y="294854"/>
                </a:lnTo>
                <a:lnTo>
                  <a:pt x="179827" y="296141"/>
                </a:lnTo>
                <a:lnTo>
                  <a:pt x="174176" y="296999"/>
                </a:lnTo>
                <a:lnTo>
                  <a:pt x="169457" y="298524"/>
                </a:lnTo>
                <a:lnTo>
                  <a:pt x="161673" y="302758"/>
                </a:lnTo>
                <a:lnTo>
                  <a:pt x="157313" y="304268"/>
                </a:lnTo>
                <a:lnTo>
                  <a:pt x="152500" y="305275"/>
                </a:lnTo>
                <a:lnTo>
                  <a:pt x="147387" y="305946"/>
                </a:lnTo>
                <a:lnTo>
                  <a:pt x="142072" y="306393"/>
                </a:lnTo>
                <a:lnTo>
                  <a:pt x="136624" y="306692"/>
                </a:lnTo>
                <a:lnTo>
                  <a:pt x="131088" y="306891"/>
                </a:lnTo>
                <a:lnTo>
                  <a:pt x="122635" y="307976"/>
                </a:lnTo>
                <a:lnTo>
                  <a:pt x="112236" y="309652"/>
                </a:lnTo>
                <a:lnTo>
                  <a:pt x="100541" y="311721"/>
                </a:lnTo>
                <a:lnTo>
                  <a:pt x="87983" y="313101"/>
                </a:lnTo>
                <a:lnTo>
                  <a:pt x="74848" y="314021"/>
                </a:lnTo>
                <a:lnTo>
                  <a:pt x="50410" y="315043"/>
                </a:lnTo>
                <a:lnTo>
                  <a:pt x="33199" y="315497"/>
                </a:lnTo>
                <a:lnTo>
                  <a:pt x="26896" y="316571"/>
                </a:lnTo>
                <a:lnTo>
                  <a:pt x="21741" y="318239"/>
                </a:lnTo>
                <a:lnTo>
                  <a:pt x="13472" y="321680"/>
                </a:lnTo>
                <a:lnTo>
                  <a:pt x="9934" y="322598"/>
                </a:lnTo>
                <a:lnTo>
                  <a:pt x="0" y="3244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0750" y="2452688"/>
            <a:ext cx="476250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607"/>
          <p:cNvSpPr/>
          <p:nvPr/>
        </p:nvSpPr>
        <p:spPr>
          <a:xfrm>
            <a:off x="4534145" y="1492956"/>
            <a:ext cx="406473" cy="633025"/>
          </a:xfrm>
          <a:custGeom>
            <a:avLst/>
            <a:gdLst/>
            <a:ahLst/>
            <a:cxnLst/>
            <a:rect l="0" t="0" r="0" b="0"/>
            <a:pathLst>
              <a:path w="406473" h="633025">
                <a:moveTo>
                  <a:pt x="397900" y="50094"/>
                </a:moveTo>
                <a:lnTo>
                  <a:pt x="393349" y="40992"/>
                </a:lnTo>
                <a:lnTo>
                  <a:pt x="390104" y="37358"/>
                </a:lnTo>
                <a:lnTo>
                  <a:pt x="381417" y="30781"/>
                </a:lnTo>
                <a:lnTo>
                  <a:pt x="370368" y="21723"/>
                </a:lnTo>
                <a:lnTo>
                  <a:pt x="361062" y="13007"/>
                </a:lnTo>
                <a:lnTo>
                  <a:pt x="358100" y="11081"/>
                </a:lnTo>
                <a:lnTo>
                  <a:pt x="349383" y="7419"/>
                </a:lnTo>
                <a:lnTo>
                  <a:pt x="343634" y="3187"/>
                </a:lnTo>
                <a:lnTo>
                  <a:pt x="339816" y="1678"/>
                </a:lnTo>
                <a:lnTo>
                  <a:pt x="330492" y="0"/>
                </a:lnTo>
                <a:lnTo>
                  <a:pt x="319624" y="506"/>
                </a:lnTo>
                <a:lnTo>
                  <a:pt x="304758" y="1795"/>
                </a:lnTo>
                <a:lnTo>
                  <a:pt x="287228" y="3607"/>
                </a:lnTo>
                <a:lnTo>
                  <a:pt x="270779" y="4815"/>
                </a:lnTo>
                <a:lnTo>
                  <a:pt x="255049" y="5620"/>
                </a:lnTo>
                <a:lnTo>
                  <a:pt x="239801" y="6157"/>
                </a:lnTo>
                <a:lnTo>
                  <a:pt x="226778" y="7468"/>
                </a:lnTo>
                <a:lnTo>
                  <a:pt x="215239" y="9294"/>
                </a:lnTo>
                <a:lnTo>
                  <a:pt x="204688" y="11464"/>
                </a:lnTo>
                <a:lnTo>
                  <a:pt x="195749" y="12910"/>
                </a:lnTo>
                <a:lnTo>
                  <a:pt x="187885" y="13875"/>
                </a:lnTo>
                <a:lnTo>
                  <a:pt x="180738" y="14518"/>
                </a:lnTo>
                <a:lnTo>
                  <a:pt x="173114" y="15899"/>
                </a:lnTo>
                <a:lnTo>
                  <a:pt x="165176" y="17772"/>
                </a:lnTo>
                <a:lnTo>
                  <a:pt x="157025" y="19973"/>
                </a:lnTo>
                <a:lnTo>
                  <a:pt x="149687" y="22393"/>
                </a:lnTo>
                <a:lnTo>
                  <a:pt x="142890" y="24959"/>
                </a:lnTo>
                <a:lnTo>
                  <a:pt x="136453" y="27622"/>
                </a:lnTo>
                <a:lnTo>
                  <a:pt x="127399" y="32255"/>
                </a:lnTo>
                <a:lnTo>
                  <a:pt x="116601" y="38201"/>
                </a:lnTo>
                <a:lnTo>
                  <a:pt x="104640" y="45023"/>
                </a:lnTo>
                <a:lnTo>
                  <a:pt x="94760" y="51476"/>
                </a:lnTo>
                <a:lnTo>
                  <a:pt x="86269" y="57682"/>
                </a:lnTo>
                <a:lnTo>
                  <a:pt x="78704" y="63725"/>
                </a:lnTo>
                <a:lnTo>
                  <a:pt x="71755" y="68706"/>
                </a:lnTo>
                <a:lnTo>
                  <a:pt x="65217" y="72980"/>
                </a:lnTo>
                <a:lnTo>
                  <a:pt x="58954" y="76781"/>
                </a:lnTo>
                <a:lnTo>
                  <a:pt x="49454" y="86085"/>
                </a:lnTo>
                <a:lnTo>
                  <a:pt x="38751" y="102032"/>
                </a:lnTo>
                <a:lnTo>
                  <a:pt x="31586" y="113183"/>
                </a:lnTo>
                <a:lnTo>
                  <a:pt x="22051" y="124488"/>
                </a:lnTo>
                <a:lnTo>
                  <a:pt x="10524" y="141563"/>
                </a:lnTo>
                <a:lnTo>
                  <a:pt x="4117" y="158057"/>
                </a:lnTo>
                <a:lnTo>
                  <a:pt x="1075" y="167789"/>
                </a:lnTo>
                <a:lnTo>
                  <a:pt x="0" y="176182"/>
                </a:lnTo>
                <a:lnTo>
                  <a:pt x="1345" y="190588"/>
                </a:lnTo>
                <a:lnTo>
                  <a:pt x="7658" y="205881"/>
                </a:lnTo>
                <a:lnTo>
                  <a:pt x="19383" y="225475"/>
                </a:lnTo>
                <a:lnTo>
                  <a:pt x="31878" y="240629"/>
                </a:lnTo>
                <a:lnTo>
                  <a:pt x="35775" y="242840"/>
                </a:lnTo>
                <a:lnTo>
                  <a:pt x="45185" y="245296"/>
                </a:lnTo>
                <a:lnTo>
                  <a:pt x="51315" y="245951"/>
                </a:lnTo>
                <a:lnTo>
                  <a:pt x="58258" y="246388"/>
                </a:lnTo>
                <a:lnTo>
                  <a:pt x="72640" y="246873"/>
                </a:lnTo>
                <a:lnTo>
                  <a:pt x="85382" y="247089"/>
                </a:lnTo>
                <a:lnTo>
                  <a:pt x="94305" y="245241"/>
                </a:lnTo>
                <a:lnTo>
                  <a:pt x="105016" y="242104"/>
                </a:lnTo>
                <a:lnTo>
                  <a:pt x="116918" y="238108"/>
                </a:lnTo>
                <a:lnTo>
                  <a:pt x="130569" y="232587"/>
                </a:lnTo>
                <a:lnTo>
                  <a:pt x="145384" y="226048"/>
                </a:lnTo>
                <a:lnTo>
                  <a:pt x="160976" y="218832"/>
                </a:lnTo>
                <a:lnTo>
                  <a:pt x="174228" y="212116"/>
                </a:lnTo>
                <a:lnTo>
                  <a:pt x="185920" y="205733"/>
                </a:lnTo>
                <a:lnTo>
                  <a:pt x="196572" y="199573"/>
                </a:lnTo>
                <a:lnTo>
                  <a:pt x="223649" y="182569"/>
                </a:lnTo>
                <a:lnTo>
                  <a:pt x="302434" y="130833"/>
                </a:lnTo>
                <a:lnTo>
                  <a:pt x="310444" y="124875"/>
                </a:lnTo>
                <a:lnTo>
                  <a:pt x="317688" y="118998"/>
                </a:lnTo>
                <a:lnTo>
                  <a:pt x="324423" y="113175"/>
                </a:lnTo>
                <a:lnTo>
                  <a:pt x="331770" y="106435"/>
                </a:lnTo>
                <a:lnTo>
                  <a:pt x="353858" y="85202"/>
                </a:lnTo>
                <a:lnTo>
                  <a:pt x="366329" y="72032"/>
                </a:lnTo>
                <a:lnTo>
                  <a:pt x="369581" y="65242"/>
                </a:lnTo>
                <a:lnTo>
                  <a:pt x="371411" y="51513"/>
                </a:lnTo>
                <a:lnTo>
                  <a:pt x="370716" y="48182"/>
                </a:lnTo>
                <a:lnTo>
                  <a:pt x="369299" y="45962"/>
                </a:lnTo>
                <a:lnTo>
                  <a:pt x="367403" y="44482"/>
                </a:lnTo>
                <a:lnTo>
                  <a:pt x="365186" y="43495"/>
                </a:lnTo>
                <a:lnTo>
                  <a:pt x="360183" y="42398"/>
                </a:lnTo>
                <a:lnTo>
                  <a:pt x="358468" y="43058"/>
                </a:lnTo>
                <a:lnTo>
                  <a:pt x="357324" y="44451"/>
                </a:lnTo>
                <a:lnTo>
                  <a:pt x="356562" y="46332"/>
                </a:lnTo>
                <a:lnTo>
                  <a:pt x="354386" y="62086"/>
                </a:lnTo>
                <a:lnTo>
                  <a:pt x="349235" y="73226"/>
                </a:lnTo>
                <a:lnTo>
                  <a:pt x="347285" y="88168"/>
                </a:lnTo>
                <a:lnTo>
                  <a:pt x="346708" y="107518"/>
                </a:lnTo>
                <a:lnTo>
                  <a:pt x="346474" y="186707"/>
                </a:lnTo>
                <a:lnTo>
                  <a:pt x="349009" y="204155"/>
                </a:lnTo>
                <a:lnTo>
                  <a:pt x="351018" y="212809"/>
                </a:lnTo>
                <a:lnTo>
                  <a:pt x="354263" y="239533"/>
                </a:lnTo>
                <a:lnTo>
                  <a:pt x="362947" y="325106"/>
                </a:lnTo>
                <a:lnTo>
                  <a:pt x="368078" y="387269"/>
                </a:lnTo>
                <a:lnTo>
                  <a:pt x="369446" y="409180"/>
                </a:lnTo>
                <a:lnTo>
                  <a:pt x="370966" y="448765"/>
                </a:lnTo>
                <a:lnTo>
                  <a:pt x="371371" y="467322"/>
                </a:lnTo>
                <a:lnTo>
                  <a:pt x="372594" y="484456"/>
                </a:lnTo>
                <a:lnTo>
                  <a:pt x="374362" y="500641"/>
                </a:lnTo>
                <a:lnTo>
                  <a:pt x="376493" y="516194"/>
                </a:lnTo>
                <a:lnTo>
                  <a:pt x="377913" y="528467"/>
                </a:lnTo>
                <a:lnTo>
                  <a:pt x="379492" y="547184"/>
                </a:lnTo>
                <a:lnTo>
                  <a:pt x="381818" y="557700"/>
                </a:lnTo>
                <a:lnTo>
                  <a:pt x="385274" y="569473"/>
                </a:lnTo>
                <a:lnTo>
                  <a:pt x="389482" y="582084"/>
                </a:lnTo>
                <a:lnTo>
                  <a:pt x="394158" y="601176"/>
                </a:lnTo>
                <a:lnTo>
                  <a:pt x="395405" y="608934"/>
                </a:lnTo>
                <a:lnTo>
                  <a:pt x="397190" y="614107"/>
                </a:lnTo>
                <a:lnTo>
                  <a:pt x="406472" y="63302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608"/>
          <p:cNvSpPr/>
          <p:nvPr/>
        </p:nvSpPr>
        <p:spPr>
          <a:xfrm>
            <a:off x="5137784" y="1868805"/>
            <a:ext cx="34292" cy="46791"/>
          </a:xfrm>
          <a:custGeom>
            <a:avLst/>
            <a:gdLst/>
            <a:ahLst/>
            <a:cxnLst/>
            <a:rect l="0" t="0" r="0" b="0"/>
            <a:pathLst>
              <a:path w="34292" h="46791">
                <a:moveTo>
                  <a:pt x="34291" y="0"/>
                </a:moveTo>
                <a:lnTo>
                  <a:pt x="34291" y="46790"/>
                </a:lnTo>
                <a:lnTo>
                  <a:pt x="34291" y="26588"/>
                </a:lnTo>
                <a:lnTo>
                  <a:pt x="33338" y="22488"/>
                </a:lnTo>
                <a:lnTo>
                  <a:pt x="31751" y="18802"/>
                </a:lnTo>
                <a:lnTo>
                  <a:pt x="29740" y="15392"/>
                </a:lnTo>
                <a:lnTo>
                  <a:pt x="27447" y="13119"/>
                </a:lnTo>
                <a:lnTo>
                  <a:pt x="24965" y="11603"/>
                </a:lnTo>
                <a:lnTo>
                  <a:pt x="22359" y="10593"/>
                </a:lnTo>
                <a:lnTo>
                  <a:pt x="19669" y="9919"/>
                </a:lnTo>
                <a:lnTo>
                  <a:pt x="16923" y="9470"/>
                </a:lnTo>
                <a:lnTo>
                  <a:pt x="0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09"/>
          <p:cNvSpPr/>
          <p:nvPr/>
        </p:nvSpPr>
        <p:spPr>
          <a:xfrm>
            <a:off x="5343525" y="1568780"/>
            <a:ext cx="642785" cy="642891"/>
          </a:xfrm>
          <a:custGeom>
            <a:avLst/>
            <a:gdLst/>
            <a:ahLst/>
            <a:cxnLst/>
            <a:rect l="0" t="0" r="0" b="0"/>
            <a:pathLst>
              <a:path w="642785" h="642891">
                <a:moveTo>
                  <a:pt x="0" y="111430"/>
                </a:moveTo>
                <a:lnTo>
                  <a:pt x="13687" y="98694"/>
                </a:lnTo>
                <a:lnTo>
                  <a:pt x="29243" y="89029"/>
                </a:lnTo>
                <a:lnTo>
                  <a:pt x="45918" y="80133"/>
                </a:lnTo>
                <a:lnTo>
                  <a:pt x="62924" y="70512"/>
                </a:lnTo>
                <a:lnTo>
                  <a:pt x="80979" y="56973"/>
                </a:lnTo>
                <a:lnTo>
                  <a:pt x="95998" y="49761"/>
                </a:lnTo>
                <a:lnTo>
                  <a:pt x="115968" y="40347"/>
                </a:lnTo>
                <a:lnTo>
                  <a:pt x="133950" y="31525"/>
                </a:lnTo>
                <a:lnTo>
                  <a:pt x="148116" y="25751"/>
                </a:lnTo>
                <a:lnTo>
                  <a:pt x="162984" y="20010"/>
                </a:lnTo>
                <a:lnTo>
                  <a:pt x="182065" y="11423"/>
                </a:lnTo>
                <a:lnTo>
                  <a:pt x="199783" y="3799"/>
                </a:lnTo>
                <a:lnTo>
                  <a:pt x="219003" y="1117"/>
                </a:lnTo>
                <a:lnTo>
                  <a:pt x="237669" y="489"/>
                </a:lnTo>
                <a:lnTo>
                  <a:pt x="268914" y="86"/>
                </a:lnTo>
                <a:lnTo>
                  <a:pt x="311731" y="0"/>
                </a:lnTo>
                <a:lnTo>
                  <a:pt x="324602" y="2533"/>
                </a:lnTo>
                <a:lnTo>
                  <a:pt x="330701" y="4542"/>
                </a:lnTo>
                <a:lnTo>
                  <a:pt x="334767" y="6834"/>
                </a:lnTo>
                <a:lnTo>
                  <a:pt x="337479" y="9314"/>
                </a:lnTo>
                <a:lnTo>
                  <a:pt x="346380" y="20139"/>
                </a:lnTo>
                <a:lnTo>
                  <a:pt x="349982" y="21994"/>
                </a:lnTo>
                <a:lnTo>
                  <a:pt x="359065" y="24055"/>
                </a:lnTo>
                <a:lnTo>
                  <a:pt x="362249" y="25558"/>
                </a:lnTo>
                <a:lnTo>
                  <a:pt x="364371" y="27512"/>
                </a:lnTo>
                <a:lnTo>
                  <a:pt x="372329" y="42042"/>
                </a:lnTo>
                <a:lnTo>
                  <a:pt x="375030" y="49793"/>
                </a:lnTo>
                <a:lnTo>
                  <a:pt x="376550" y="62052"/>
                </a:lnTo>
                <a:lnTo>
                  <a:pt x="377000" y="80289"/>
                </a:lnTo>
                <a:lnTo>
                  <a:pt x="376153" y="94732"/>
                </a:lnTo>
                <a:lnTo>
                  <a:pt x="370321" y="113573"/>
                </a:lnTo>
                <a:lnTo>
                  <a:pt x="361608" y="133126"/>
                </a:lnTo>
                <a:lnTo>
                  <a:pt x="341188" y="174741"/>
                </a:lnTo>
                <a:lnTo>
                  <a:pt x="329757" y="190051"/>
                </a:lnTo>
                <a:lnTo>
                  <a:pt x="316103" y="205427"/>
                </a:lnTo>
                <a:lnTo>
                  <a:pt x="303686" y="218611"/>
                </a:lnTo>
                <a:lnTo>
                  <a:pt x="253912" y="268943"/>
                </a:lnTo>
                <a:lnTo>
                  <a:pt x="238580" y="279226"/>
                </a:lnTo>
                <a:lnTo>
                  <a:pt x="223193" y="287923"/>
                </a:lnTo>
                <a:lnTo>
                  <a:pt x="210004" y="298138"/>
                </a:lnTo>
                <a:lnTo>
                  <a:pt x="200010" y="304482"/>
                </a:lnTo>
                <a:lnTo>
                  <a:pt x="187632" y="311569"/>
                </a:lnTo>
                <a:lnTo>
                  <a:pt x="153067" y="330115"/>
                </a:lnTo>
                <a:lnTo>
                  <a:pt x="133300" y="341643"/>
                </a:lnTo>
                <a:lnTo>
                  <a:pt x="124967" y="347097"/>
                </a:lnTo>
                <a:lnTo>
                  <a:pt x="118088" y="349520"/>
                </a:lnTo>
                <a:lnTo>
                  <a:pt x="98747" y="351204"/>
                </a:lnTo>
                <a:lnTo>
                  <a:pt x="97264" y="351289"/>
                </a:lnTo>
                <a:lnTo>
                  <a:pt x="96275" y="350394"/>
                </a:lnTo>
                <a:lnTo>
                  <a:pt x="95615" y="348844"/>
                </a:lnTo>
                <a:lnTo>
                  <a:pt x="95176" y="346858"/>
                </a:lnTo>
                <a:lnTo>
                  <a:pt x="95836" y="344582"/>
                </a:lnTo>
                <a:lnTo>
                  <a:pt x="99108" y="339513"/>
                </a:lnTo>
                <a:lnTo>
                  <a:pt x="106278" y="334085"/>
                </a:lnTo>
                <a:lnTo>
                  <a:pt x="114862" y="329450"/>
                </a:lnTo>
                <a:lnTo>
                  <a:pt x="130674" y="323934"/>
                </a:lnTo>
                <a:lnTo>
                  <a:pt x="148890" y="316634"/>
                </a:lnTo>
                <a:lnTo>
                  <a:pt x="163329" y="311217"/>
                </a:lnTo>
                <a:lnTo>
                  <a:pt x="183119" y="303764"/>
                </a:lnTo>
                <a:lnTo>
                  <a:pt x="198544" y="301687"/>
                </a:lnTo>
                <a:lnTo>
                  <a:pt x="212384" y="298223"/>
                </a:lnTo>
                <a:lnTo>
                  <a:pt x="233426" y="290918"/>
                </a:lnTo>
                <a:lnTo>
                  <a:pt x="251382" y="285500"/>
                </a:lnTo>
                <a:lnTo>
                  <a:pt x="262838" y="282721"/>
                </a:lnTo>
                <a:lnTo>
                  <a:pt x="275238" y="279917"/>
                </a:lnTo>
                <a:lnTo>
                  <a:pt x="286361" y="278047"/>
                </a:lnTo>
                <a:lnTo>
                  <a:pt x="306341" y="275969"/>
                </a:lnTo>
                <a:lnTo>
                  <a:pt x="317575" y="275415"/>
                </a:lnTo>
                <a:lnTo>
                  <a:pt x="342756" y="274800"/>
                </a:lnTo>
                <a:lnTo>
                  <a:pt x="419734" y="274350"/>
                </a:lnTo>
                <a:lnTo>
                  <a:pt x="439596" y="276866"/>
                </a:lnTo>
                <a:lnTo>
                  <a:pt x="459218" y="280207"/>
                </a:lnTo>
                <a:lnTo>
                  <a:pt x="474289" y="281692"/>
                </a:lnTo>
                <a:lnTo>
                  <a:pt x="483832" y="283993"/>
                </a:lnTo>
                <a:lnTo>
                  <a:pt x="494957" y="287432"/>
                </a:lnTo>
                <a:lnTo>
                  <a:pt x="507136" y="291629"/>
                </a:lnTo>
                <a:lnTo>
                  <a:pt x="521923" y="297285"/>
                </a:lnTo>
                <a:lnTo>
                  <a:pt x="556133" y="311190"/>
                </a:lnTo>
                <a:lnTo>
                  <a:pt x="568875" y="316993"/>
                </a:lnTo>
                <a:lnTo>
                  <a:pt x="585573" y="325981"/>
                </a:lnTo>
                <a:lnTo>
                  <a:pt x="604880" y="336396"/>
                </a:lnTo>
                <a:lnTo>
                  <a:pt x="614275" y="345082"/>
                </a:lnTo>
                <a:lnTo>
                  <a:pt x="628068" y="361630"/>
                </a:lnTo>
                <a:lnTo>
                  <a:pt x="637050" y="375640"/>
                </a:lnTo>
                <a:lnTo>
                  <a:pt x="640320" y="386336"/>
                </a:lnTo>
                <a:lnTo>
                  <a:pt x="642161" y="405608"/>
                </a:lnTo>
                <a:lnTo>
                  <a:pt x="642593" y="420293"/>
                </a:lnTo>
                <a:lnTo>
                  <a:pt x="642784" y="433170"/>
                </a:lnTo>
                <a:lnTo>
                  <a:pt x="640329" y="445243"/>
                </a:lnTo>
                <a:lnTo>
                  <a:pt x="635110" y="458863"/>
                </a:lnTo>
                <a:lnTo>
                  <a:pt x="626441" y="477617"/>
                </a:lnTo>
                <a:lnTo>
                  <a:pt x="609109" y="513265"/>
                </a:lnTo>
                <a:lnTo>
                  <a:pt x="602185" y="525290"/>
                </a:lnTo>
                <a:lnTo>
                  <a:pt x="592758" y="536985"/>
                </a:lnTo>
                <a:lnTo>
                  <a:pt x="577138" y="551073"/>
                </a:lnTo>
                <a:lnTo>
                  <a:pt x="557495" y="565907"/>
                </a:lnTo>
                <a:lnTo>
                  <a:pt x="546923" y="572529"/>
                </a:lnTo>
                <a:lnTo>
                  <a:pt x="536065" y="578849"/>
                </a:lnTo>
                <a:lnTo>
                  <a:pt x="524064" y="584015"/>
                </a:lnTo>
                <a:lnTo>
                  <a:pt x="511301" y="588412"/>
                </a:lnTo>
                <a:lnTo>
                  <a:pt x="498030" y="592295"/>
                </a:lnTo>
                <a:lnTo>
                  <a:pt x="478204" y="599150"/>
                </a:lnTo>
                <a:lnTo>
                  <a:pt x="462090" y="605372"/>
                </a:lnTo>
                <a:lnTo>
                  <a:pt x="445403" y="611312"/>
                </a:lnTo>
                <a:lnTo>
                  <a:pt x="435048" y="614229"/>
                </a:lnTo>
                <a:lnTo>
                  <a:pt x="423382" y="617127"/>
                </a:lnTo>
                <a:lnTo>
                  <a:pt x="410842" y="620011"/>
                </a:lnTo>
                <a:lnTo>
                  <a:pt x="399624" y="622886"/>
                </a:lnTo>
                <a:lnTo>
                  <a:pt x="379541" y="628621"/>
                </a:lnTo>
                <a:lnTo>
                  <a:pt x="361089" y="631805"/>
                </a:lnTo>
                <a:lnTo>
                  <a:pt x="343364" y="634173"/>
                </a:lnTo>
                <a:lnTo>
                  <a:pt x="325961" y="638400"/>
                </a:lnTo>
                <a:lnTo>
                  <a:pt x="311241" y="640913"/>
                </a:lnTo>
                <a:lnTo>
                  <a:pt x="297397" y="642031"/>
                </a:lnTo>
                <a:lnTo>
                  <a:pt x="281719" y="642527"/>
                </a:lnTo>
                <a:lnTo>
                  <a:pt x="235905" y="642890"/>
                </a:lnTo>
                <a:lnTo>
                  <a:pt x="225850" y="640996"/>
                </a:lnTo>
                <a:lnTo>
                  <a:pt x="213431" y="637829"/>
                </a:lnTo>
                <a:lnTo>
                  <a:pt x="199437" y="633813"/>
                </a:lnTo>
                <a:lnTo>
                  <a:pt x="181349" y="626810"/>
                </a:lnTo>
                <a:lnTo>
                  <a:pt x="157424" y="614553"/>
                </a:lnTo>
                <a:lnTo>
                  <a:pt x="141198" y="603912"/>
                </a:lnTo>
                <a:lnTo>
                  <a:pt x="134827" y="601773"/>
                </a:lnTo>
                <a:lnTo>
                  <a:pt x="132747" y="600250"/>
                </a:lnTo>
                <a:lnTo>
                  <a:pt x="131360" y="598283"/>
                </a:lnTo>
                <a:lnTo>
                  <a:pt x="128587" y="5914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10"/>
          <p:cNvSpPr/>
          <p:nvPr/>
        </p:nvSpPr>
        <p:spPr>
          <a:xfrm>
            <a:off x="6192202" y="1980247"/>
            <a:ext cx="47567" cy="35160"/>
          </a:xfrm>
          <a:custGeom>
            <a:avLst/>
            <a:gdLst/>
            <a:ahLst/>
            <a:cxnLst/>
            <a:rect l="0" t="0" r="0" b="0"/>
            <a:pathLst>
              <a:path w="47567" h="35160">
                <a:moveTo>
                  <a:pt x="34290" y="0"/>
                </a:moveTo>
                <a:lnTo>
                  <a:pt x="34290" y="31244"/>
                </a:lnTo>
                <a:lnTo>
                  <a:pt x="35243" y="34165"/>
                </a:lnTo>
                <a:lnTo>
                  <a:pt x="36830" y="35159"/>
                </a:lnTo>
                <a:lnTo>
                  <a:pt x="38841" y="34869"/>
                </a:lnTo>
                <a:lnTo>
                  <a:pt x="40181" y="33724"/>
                </a:lnTo>
                <a:lnTo>
                  <a:pt x="41075" y="32007"/>
                </a:lnTo>
                <a:lnTo>
                  <a:pt x="41671" y="29911"/>
                </a:lnTo>
                <a:lnTo>
                  <a:pt x="43020" y="26608"/>
                </a:lnTo>
                <a:lnTo>
                  <a:pt x="44873" y="22501"/>
                </a:lnTo>
                <a:lnTo>
                  <a:pt x="47060" y="17858"/>
                </a:lnTo>
                <a:lnTo>
                  <a:pt x="47566" y="13810"/>
                </a:lnTo>
                <a:lnTo>
                  <a:pt x="46951" y="10160"/>
                </a:lnTo>
                <a:lnTo>
                  <a:pt x="45588" y="6773"/>
                </a:lnTo>
                <a:lnTo>
                  <a:pt x="42775" y="5468"/>
                </a:lnTo>
                <a:lnTo>
                  <a:pt x="38994" y="5550"/>
                </a:lnTo>
                <a:lnTo>
                  <a:pt x="34568" y="6558"/>
                </a:lnTo>
                <a:lnTo>
                  <a:pt x="29713" y="8182"/>
                </a:lnTo>
                <a:lnTo>
                  <a:pt x="24571" y="10217"/>
                </a:lnTo>
                <a:lnTo>
                  <a:pt x="19239" y="12526"/>
                </a:lnTo>
                <a:lnTo>
                  <a:pt x="14731" y="15019"/>
                </a:lnTo>
                <a:lnTo>
                  <a:pt x="10773" y="17632"/>
                </a:lnTo>
                <a:lnTo>
                  <a:pt x="7182" y="20327"/>
                </a:lnTo>
                <a:lnTo>
                  <a:pt x="4788" y="23077"/>
                </a:lnTo>
                <a:lnTo>
                  <a:pt x="3192" y="25862"/>
                </a:lnTo>
                <a:lnTo>
                  <a:pt x="0" y="342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11"/>
          <p:cNvSpPr/>
          <p:nvPr/>
        </p:nvSpPr>
        <p:spPr>
          <a:xfrm>
            <a:off x="6458130" y="1654492"/>
            <a:ext cx="411301" cy="265633"/>
          </a:xfrm>
          <a:custGeom>
            <a:avLst/>
            <a:gdLst/>
            <a:ahLst/>
            <a:cxnLst/>
            <a:rect l="0" t="0" r="0" b="0"/>
            <a:pathLst>
              <a:path w="411301" h="265633">
                <a:moveTo>
                  <a:pt x="85545" y="0"/>
                </a:moveTo>
                <a:lnTo>
                  <a:pt x="85545" y="54577"/>
                </a:lnTo>
                <a:lnTo>
                  <a:pt x="84593" y="61150"/>
                </a:lnTo>
                <a:lnTo>
                  <a:pt x="83005" y="67437"/>
                </a:lnTo>
                <a:lnTo>
                  <a:pt x="80994" y="73533"/>
                </a:lnTo>
                <a:lnTo>
                  <a:pt x="78701" y="79502"/>
                </a:lnTo>
                <a:lnTo>
                  <a:pt x="76219" y="85386"/>
                </a:lnTo>
                <a:lnTo>
                  <a:pt x="73613" y="91214"/>
                </a:lnTo>
                <a:lnTo>
                  <a:pt x="68177" y="102770"/>
                </a:lnTo>
                <a:lnTo>
                  <a:pt x="65394" y="108518"/>
                </a:lnTo>
                <a:lnTo>
                  <a:pt x="61634" y="114255"/>
                </a:lnTo>
                <a:lnTo>
                  <a:pt x="57221" y="119985"/>
                </a:lnTo>
                <a:lnTo>
                  <a:pt x="52374" y="125710"/>
                </a:lnTo>
                <a:lnTo>
                  <a:pt x="48192" y="131432"/>
                </a:lnTo>
                <a:lnTo>
                  <a:pt x="44450" y="137151"/>
                </a:lnTo>
                <a:lnTo>
                  <a:pt x="41003" y="142869"/>
                </a:lnTo>
                <a:lnTo>
                  <a:pt x="37753" y="148586"/>
                </a:lnTo>
                <a:lnTo>
                  <a:pt x="31601" y="160018"/>
                </a:lnTo>
                <a:lnTo>
                  <a:pt x="6757" y="209072"/>
                </a:lnTo>
                <a:lnTo>
                  <a:pt x="4444" y="215581"/>
                </a:lnTo>
                <a:lnTo>
                  <a:pt x="2903" y="221826"/>
                </a:lnTo>
                <a:lnTo>
                  <a:pt x="1875" y="227894"/>
                </a:lnTo>
                <a:lnTo>
                  <a:pt x="1190" y="232892"/>
                </a:lnTo>
                <a:lnTo>
                  <a:pt x="428" y="240985"/>
                </a:lnTo>
                <a:lnTo>
                  <a:pt x="0" y="246346"/>
                </a:lnTo>
                <a:lnTo>
                  <a:pt x="892" y="248050"/>
                </a:lnTo>
                <a:lnTo>
                  <a:pt x="7216" y="255785"/>
                </a:lnTo>
                <a:lnTo>
                  <a:pt x="17146" y="261314"/>
                </a:lnTo>
                <a:lnTo>
                  <a:pt x="24347" y="263777"/>
                </a:lnTo>
                <a:lnTo>
                  <a:pt x="32628" y="264872"/>
                </a:lnTo>
                <a:lnTo>
                  <a:pt x="38837" y="265164"/>
                </a:lnTo>
                <a:lnTo>
                  <a:pt x="58688" y="265575"/>
                </a:lnTo>
                <a:lnTo>
                  <a:pt x="64783" y="265632"/>
                </a:lnTo>
                <a:lnTo>
                  <a:pt x="102034" y="263156"/>
                </a:lnTo>
                <a:lnTo>
                  <a:pt x="127971" y="261162"/>
                </a:lnTo>
                <a:lnTo>
                  <a:pt x="150976" y="258881"/>
                </a:lnTo>
                <a:lnTo>
                  <a:pt x="191778" y="253806"/>
                </a:lnTo>
                <a:lnTo>
                  <a:pt x="215422" y="253024"/>
                </a:lnTo>
                <a:lnTo>
                  <a:pt x="241662" y="253455"/>
                </a:lnTo>
                <a:lnTo>
                  <a:pt x="292090" y="255522"/>
                </a:lnTo>
                <a:lnTo>
                  <a:pt x="354738" y="256957"/>
                </a:lnTo>
                <a:lnTo>
                  <a:pt x="373480" y="257111"/>
                </a:lnTo>
                <a:lnTo>
                  <a:pt x="377514" y="258085"/>
                </a:lnTo>
                <a:lnTo>
                  <a:pt x="380203" y="259686"/>
                </a:lnTo>
                <a:lnTo>
                  <a:pt x="381996" y="261707"/>
                </a:lnTo>
                <a:lnTo>
                  <a:pt x="385097" y="263054"/>
                </a:lnTo>
                <a:lnTo>
                  <a:pt x="397609" y="264949"/>
                </a:lnTo>
                <a:lnTo>
                  <a:pt x="401220" y="265215"/>
                </a:lnTo>
                <a:lnTo>
                  <a:pt x="411300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12"/>
          <p:cNvSpPr/>
          <p:nvPr/>
        </p:nvSpPr>
        <p:spPr>
          <a:xfrm>
            <a:off x="6715125" y="1688782"/>
            <a:ext cx="60008" cy="642939"/>
          </a:xfrm>
          <a:custGeom>
            <a:avLst/>
            <a:gdLst/>
            <a:ahLst/>
            <a:cxnLst/>
            <a:rect l="0" t="0" r="0" b="0"/>
            <a:pathLst>
              <a:path w="60008" h="642939">
                <a:moveTo>
                  <a:pt x="0" y="0"/>
                </a:moveTo>
                <a:lnTo>
                  <a:pt x="0" y="35795"/>
                </a:lnTo>
                <a:lnTo>
                  <a:pt x="952" y="51486"/>
                </a:lnTo>
                <a:lnTo>
                  <a:pt x="5891" y="116009"/>
                </a:lnTo>
                <a:lnTo>
                  <a:pt x="7380" y="144904"/>
                </a:lnTo>
                <a:lnTo>
                  <a:pt x="8730" y="156610"/>
                </a:lnTo>
                <a:lnTo>
                  <a:pt x="10583" y="167272"/>
                </a:lnTo>
                <a:lnTo>
                  <a:pt x="12770" y="177237"/>
                </a:lnTo>
                <a:lnTo>
                  <a:pt x="14228" y="187691"/>
                </a:lnTo>
                <a:lnTo>
                  <a:pt x="15200" y="198470"/>
                </a:lnTo>
                <a:lnTo>
                  <a:pt x="15848" y="209466"/>
                </a:lnTo>
                <a:lnTo>
                  <a:pt x="17233" y="220606"/>
                </a:lnTo>
                <a:lnTo>
                  <a:pt x="19108" y="231843"/>
                </a:lnTo>
                <a:lnTo>
                  <a:pt x="21311" y="243145"/>
                </a:lnTo>
                <a:lnTo>
                  <a:pt x="22780" y="253537"/>
                </a:lnTo>
                <a:lnTo>
                  <a:pt x="24411" y="272703"/>
                </a:lnTo>
                <a:lnTo>
                  <a:pt x="25799" y="282767"/>
                </a:lnTo>
                <a:lnTo>
                  <a:pt x="27677" y="293286"/>
                </a:lnTo>
                <a:lnTo>
                  <a:pt x="29881" y="304109"/>
                </a:lnTo>
                <a:lnTo>
                  <a:pt x="31350" y="315135"/>
                </a:lnTo>
                <a:lnTo>
                  <a:pt x="32331" y="326295"/>
                </a:lnTo>
                <a:lnTo>
                  <a:pt x="32984" y="337545"/>
                </a:lnTo>
                <a:lnTo>
                  <a:pt x="34371" y="347902"/>
                </a:lnTo>
                <a:lnTo>
                  <a:pt x="36249" y="357665"/>
                </a:lnTo>
                <a:lnTo>
                  <a:pt x="38453" y="367031"/>
                </a:lnTo>
                <a:lnTo>
                  <a:pt x="39923" y="377085"/>
                </a:lnTo>
                <a:lnTo>
                  <a:pt x="40902" y="387597"/>
                </a:lnTo>
                <a:lnTo>
                  <a:pt x="41556" y="398416"/>
                </a:lnTo>
                <a:lnTo>
                  <a:pt x="42943" y="412295"/>
                </a:lnTo>
                <a:lnTo>
                  <a:pt x="47026" y="445497"/>
                </a:lnTo>
                <a:lnTo>
                  <a:pt x="48496" y="463686"/>
                </a:lnTo>
                <a:lnTo>
                  <a:pt x="49475" y="482479"/>
                </a:lnTo>
                <a:lnTo>
                  <a:pt x="51048" y="537794"/>
                </a:lnTo>
                <a:lnTo>
                  <a:pt x="51424" y="609736"/>
                </a:lnTo>
                <a:lnTo>
                  <a:pt x="52381" y="614136"/>
                </a:lnTo>
                <a:lnTo>
                  <a:pt x="53970" y="618974"/>
                </a:lnTo>
                <a:lnTo>
                  <a:pt x="60007" y="6429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13"/>
          <p:cNvSpPr/>
          <p:nvPr/>
        </p:nvSpPr>
        <p:spPr>
          <a:xfrm>
            <a:off x="7058025" y="1903095"/>
            <a:ext cx="282893" cy="34291"/>
          </a:xfrm>
          <a:custGeom>
            <a:avLst/>
            <a:gdLst/>
            <a:ahLst/>
            <a:cxnLst/>
            <a:rect l="0" t="0" r="0" b="0"/>
            <a:pathLst>
              <a:path w="282893" h="34291">
                <a:moveTo>
                  <a:pt x="0" y="0"/>
                </a:moveTo>
                <a:lnTo>
                  <a:pt x="13652" y="4550"/>
                </a:lnTo>
                <a:lnTo>
                  <a:pt x="19579" y="6843"/>
                </a:lnTo>
                <a:lnTo>
                  <a:pt x="25435" y="9325"/>
                </a:lnTo>
                <a:lnTo>
                  <a:pt x="31244" y="11931"/>
                </a:lnTo>
                <a:lnTo>
                  <a:pt x="37022" y="13669"/>
                </a:lnTo>
                <a:lnTo>
                  <a:pt x="42779" y="14828"/>
                </a:lnTo>
                <a:lnTo>
                  <a:pt x="48521" y="15600"/>
                </a:lnTo>
                <a:lnTo>
                  <a:pt x="55208" y="16115"/>
                </a:lnTo>
                <a:lnTo>
                  <a:pt x="62522" y="16458"/>
                </a:lnTo>
                <a:lnTo>
                  <a:pt x="78270" y="16839"/>
                </a:lnTo>
                <a:lnTo>
                  <a:pt x="94794" y="17009"/>
                </a:lnTo>
                <a:lnTo>
                  <a:pt x="234346" y="24514"/>
                </a:lnTo>
                <a:lnTo>
                  <a:pt x="260994" y="25360"/>
                </a:lnTo>
                <a:lnTo>
                  <a:pt x="266389" y="26432"/>
                </a:lnTo>
                <a:lnTo>
                  <a:pt x="270937" y="28099"/>
                </a:lnTo>
                <a:lnTo>
                  <a:pt x="282892" y="342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14"/>
          <p:cNvSpPr/>
          <p:nvPr/>
        </p:nvSpPr>
        <p:spPr>
          <a:xfrm>
            <a:off x="7049452" y="2065972"/>
            <a:ext cx="308611" cy="17146"/>
          </a:xfrm>
          <a:custGeom>
            <a:avLst/>
            <a:gdLst/>
            <a:ahLst/>
            <a:cxnLst/>
            <a:rect l="0" t="0" r="0" b="0"/>
            <a:pathLst>
              <a:path w="308611" h="17146">
                <a:moveTo>
                  <a:pt x="0" y="0"/>
                </a:moveTo>
                <a:lnTo>
                  <a:pt x="102337" y="0"/>
                </a:lnTo>
                <a:lnTo>
                  <a:pt x="127280" y="953"/>
                </a:lnTo>
                <a:lnTo>
                  <a:pt x="145814" y="2540"/>
                </a:lnTo>
                <a:lnTo>
                  <a:pt x="160074" y="4551"/>
                </a:lnTo>
                <a:lnTo>
                  <a:pt x="178154" y="5892"/>
                </a:lnTo>
                <a:lnTo>
                  <a:pt x="198779" y="6785"/>
                </a:lnTo>
                <a:lnTo>
                  <a:pt x="261621" y="8219"/>
                </a:lnTo>
                <a:lnTo>
                  <a:pt x="271570" y="9290"/>
                </a:lnTo>
                <a:lnTo>
                  <a:pt x="281059" y="10956"/>
                </a:lnTo>
                <a:lnTo>
                  <a:pt x="308610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15"/>
          <p:cNvSpPr/>
          <p:nvPr/>
        </p:nvSpPr>
        <p:spPr>
          <a:xfrm>
            <a:off x="7358062" y="208311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16"/>
          <p:cNvSpPr/>
          <p:nvPr/>
        </p:nvSpPr>
        <p:spPr>
          <a:xfrm>
            <a:off x="7638497" y="1749981"/>
            <a:ext cx="19604" cy="590312"/>
          </a:xfrm>
          <a:custGeom>
            <a:avLst/>
            <a:gdLst/>
            <a:ahLst/>
            <a:cxnLst/>
            <a:rect l="0" t="0" r="0" b="0"/>
            <a:pathLst>
              <a:path w="19604" h="590312">
                <a:moveTo>
                  <a:pt x="11030" y="7381"/>
                </a:moveTo>
                <a:lnTo>
                  <a:pt x="1928" y="2830"/>
                </a:lnTo>
                <a:lnTo>
                  <a:pt x="200" y="1490"/>
                </a:lnTo>
                <a:lnTo>
                  <a:pt x="0" y="596"/>
                </a:lnTo>
                <a:lnTo>
                  <a:pt x="819" y="0"/>
                </a:lnTo>
                <a:lnTo>
                  <a:pt x="1366" y="555"/>
                </a:lnTo>
                <a:lnTo>
                  <a:pt x="1972" y="3712"/>
                </a:lnTo>
                <a:lnTo>
                  <a:pt x="3086" y="5888"/>
                </a:lnTo>
                <a:lnTo>
                  <a:pt x="4782" y="8290"/>
                </a:lnTo>
                <a:lnTo>
                  <a:pt x="6865" y="10845"/>
                </a:lnTo>
                <a:lnTo>
                  <a:pt x="9205" y="14453"/>
                </a:lnTo>
                <a:lnTo>
                  <a:pt x="11719" y="18763"/>
                </a:lnTo>
                <a:lnTo>
                  <a:pt x="14347" y="23542"/>
                </a:lnTo>
                <a:lnTo>
                  <a:pt x="16099" y="27680"/>
                </a:lnTo>
                <a:lnTo>
                  <a:pt x="17267" y="31391"/>
                </a:lnTo>
                <a:lnTo>
                  <a:pt x="18045" y="34818"/>
                </a:lnTo>
                <a:lnTo>
                  <a:pt x="18565" y="44722"/>
                </a:lnTo>
                <a:lnTo>
                  <a:pt x="19141" y="76047"/>
                </a:lnTo>
                <a:lnTo>
                  <a:pt x="19603" y="414700"/>
                </a:lnTo>
                <a:lnTo>
                  <a:pt x="18651" y="424660"/>
                </a:lnTo>
                <a:lnTo>
                  <a:pt x="17063" y="434157"/>
                </a:lnTo>
                <a:lnTo>
                  <a:pt x="15052" y="443346"/>
                </a:lnTo>
                <a:lnTo>
                  <a:pt x="13711" y="452329"/>
                </a:lnTo>
                <a:lnTo>
                  <a:pt x="12818" y="461176"/>
                </a:lnTo>
                <a:lnTo>
                  <a:pt x="12222" y="469931"/>
                </a:lnTo>
                <a:lnTo>
                  <a:pt x="12777" y="480530"/>
                </a:lnTo>
                <a:lnTo>
                  <a:pt x="14100" y="492359"/>
                </a:lnTo>
                <a:lnTo>
                  <a:pt x="15935" y="505007"/>
                </a:lnTo>
                <a:lnTo>
                  <a:pt x="17157" y="516297"/>
                </a:lnTo>
                <a:lnTo>
                  <a:pt x="17972" y="526681"/>
                </a:lnTo>
                <a:lnTo>
                  <a:pt x="18878" y="543934"/>
                </a:lnTo>
                <a:lnTo>
                  <a:pt x="19388" y="559954"/>
                </a:lnTo>
                <a:lnTo>
                  <a:pt x="19603" y="5903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17"/>
          <p:cNvSpPr/>
          <p:nvPr/>
        </p:nvSpPr>
        <p:spPr>
          <a:xfrm>
            <a:off x="7804440" y="1843087"/>
            <a:ext cx="298542" cy="514312"/>
          </a:xfrm>
          <a:custGeom>
            <a:avLst/>
            <a:gdLst/>
            <a:ahLst/>
            <a:cxnLst/>
            <a:rect l="0" t="0" r="0" b="0"/>
            <a:pathLst>
              <a:path w="298542" h="514312">
                <a:moveTo>
                  <a:pt x="93690" y="0"/>
                </a:moveTo>
                <a:lnTo>
                  <a:pt x="71547" y="0"/>
                </a:lnTo>
                <a:lnTo>
                  <a:pt x="69402" y="953"/>
                </a:lnTo>
                <a:lnTo>
                  <a:pt x="64481" y="4551"/>
                </a:lnTo>
                <a:lnTo>
                  <a:pt x="62787" y="7796"/>
                </a:lnTo>
                <a:lnTo>
                  <a:pt x="60905" y="16483"/>
                </a:lnTo>
                <a:lnTo>
                  <a:pt x="58498" y="24323"/>
                </a:lnTo>
                <a:lnTo>
                  <a:pt x="54989" y="34313"/>
                </a:lnTo>
                <a:lnTo>
                  <a:pt x="50744" y="45735"/>
                </a:lnTo>
                <a:lnTo>
                  <a:pt x="46962" y="55255"/>
                </a:lnTo>
                <a:lnTo>
                  <a:pt x="40219" y="70913"/>
                </a:lnTo>
                <a:lnTo>
                  <a:pt x="34048" y="86762"/>
                </a:lnTo>
                <a:lnTo>
                  <a:pt x="31069" y="94989"/>
                </a:lnTo>
                <a:lnTo>
                  <a:pt x="27178" y="108093"/>
                </a:lnTo>
                <a:lnTo>
                  <a:pt x="9784" y="171177"/>
                </a:lnTo>
                <a:lnTo>
                  <a:pt x="6320" y="182698"/>
                </a:lnTo>
                <a:lnTo>
                  <a:pt x="4011" y="197046"/>
                </a:lnTo>
                <a:lnTo>
                  <a:pt x="2471" y="213279"/>
                </a:lnTo>
                <a:lnTo>
                  <a:pt x="1444" y="230769"/>
                </a:lnTo>
                <a:lnTo>
                  <a:pt x="305" y="273061"/>
                </a:lnTo>
                <a:lnTo>
                  <a:pt x="0" y="296341"/>
                </a:lnTo>
                <a:lnTo>
                  <a:pt x="751" y="314718"/>
                </a:lnTo>
                <a:lnTo>
                  <a:pt x="2203" y="329827"/>
                </a:lnTo>
                <a:lnTo>
                  <a:pt x="4123" y="342757"/>
                </a:lnTo>
                <a:lnTo>
                  <a:pt x="6356" y="353282"/>
                </a:lnTo>
                <a:lnTo>
                  <a:pt x="8797" y="362204"/>
                </a:lnTo>
                <a:lnTo>
                  <a:pt x="13097" y="378150"/>
                </a:lnTo>
                <a:lnTo>
                  <a:pt x="14243" y="386402"/>
                </a:lnTo>
                <a:lnTo>
                  <a:pt x="16470" y="402239"/>
                </a:lnTo>
                <a:lnTo>
                  <a:pt x="20635" y="415628"/>
                </a:lnTo>
                <a:lnTo>
                  <a:pt x="25661" y="427929"/>
                </a:lnTo>
                <a:lnTo>
                  <a:pt x="32975" y="443555"/>
                </a:lnTo>
                <a:lnTo>
                  <a:pt x="45750" y="469551"/>
                </a:lnTo>
                <a:lnTo>
                  <a:pt x="51252" y="479721"/>
                </a:lnTo>
                <a:lnTo>
                  <a:pt x="59906" y="493562"/>
                </a:lnTo>
                <a:lnTo>
                  <a:pt x="64500" y="497634"/>
                </a:lnTo>
                <a:lnTo>
                  <a:pt x="69467" y="500349"/>
                </a:lnTo>
                <a:lnTo>
                  <a:pt x="74684" y="502158"/>
                </a:lnTo>
                <a:lnTo>
                  <a:pt x="83020" y="506709"/>
                </a:lnTo>
                <a:lnTo>
                  <a:pt x="86577" y="509256"/>
                </a:lnTo>
                <a:lnTo>
                  <a:pt x="95609" y="512086"/>
                </a:lnTo>
                <a:lnTo>
                  <a:pt x="100684" y="512841"/>
                </a:lnTo>
                <a:lnTo>
                  <a:pt x="108863" y="513679"/>
                </a:lnTo>
                <a:lnTo>
                  <a:pt x="116626" y="514052"/>
                </a:lnTo>
                <a:lnTo>
                  <a:pt x="131707" y="514262"/>
                </a:lnTo>
                <a:lnTo>
                  <a:pt x="142653" y="514311"/>
                </a:lnTo>
                <a:lnTo>
                  <a:pt x="147287" y="513371"/>
                </a:lnTo>
                <a:lnTo>
                  <a:pt x="154976" y="509787"/>
                </a:lnTo>
                <a:lnTo>
                  <a:pt x="162169" y="504641"/>
                </a:lnTo>
                <a:lnTo>
                  <a:pt x="182863" y="488762"/>
                </a:lnTo>
                <a:lnTo>
                  <a:pt x="192191" y="481099"/>
                </a:lnTo>
                <a:lnTo>
                  <a:pt x="200314" y="474085"/>
                </a:lnTo>
                <a:lnTo>
                  <a:pt x="207635" y="467504"/>
                </a:lnTo>
                <a:lnTo>
                  <a:pt x="213468" y="461212"/>
                </a:lnTo>
                <a:lnTo>
                  <a:pt x="222490" y="449141"/>
                </a:lnTo>
                <a:lnTo>
                  <a:pt x="237475" y="427084"/>
                </a:lnTo>
                <a:lnTo>
                  <a:pt x="245859" y="413335"/>
                </a:lnTo>
                <a:lnTo>
                  <a:pt x="253713" y="399922"/>
                </a:lnTo>
                <a:lnTo>
                  <a:pt x="263553" y="384436"/>
                </a:lnTo>
                <a:lnTo>
                  <a:pt x="271737" y="370568"/>
                </a:lnTo>
                <a:lnTo>
                  <a:pt x="275253" y="364203"/>
                </a:lnTo>
                <a:lnTo>
                  <a:pt x="279502" y="352339"/>
                </a:lnTo>
                <a:lnTo>
                  <a:pt x="284239" y="336810"/>
                </a:lnTo>
                <a:lnTo>
                  <a:pt x="289303" y="318838"/>
                </a:lnTo>
                <a:lnTo>
                  <a:pt x="292679" y="302094"/>
                </a:lnTo>
                <a:lnTo>
                  <a:pt x="294929" y="286168"/>
                </a:lnTo>
                <a:lnTo>
                  <a:pt x="296429" y="270789"/>
                </a:lnTo>
                <a:lnTo>
                  <a:pt x="297430" y="257678"/>
                </a:lnTo>
                <a:lnTo>
                  <a:pt x="298097" y="246081"/>
                </a:lnTo>
                <a:lnTo>
                  <a:pt x="298541" y="235491"/>
                </a:lnTo>
                <a:lnTo>
                  <a:pt x="297885" y="225574"/>
                </a:lnTo>
                <a:lnTo>
                  <a:pt x="296494" y="216105"/>
                </a:lnTo>
                <a:lnTo>
                  <a:pt x="294616" y="206935"/>
                </a:lnTo>
                <a:lnTo>
                  <a:pt x="289987" y="191666"/>
                </a:lnTo>
                <a:lnTo>
                  <a:pt x="284755" y="177578"/>
                </a:lnTo>
                <a:lnTo>
                  <a:pt x="279255" y="161791"/>
                </a:lnTo>
                <a:lnTo>
                  <a:pt x="273635" y="147790"/>
                </a:lnTo>
                <a:lnTo>
                  <a:pt x="266058" y="133312"/>
                </a:lnTo>
                <a:lnTo>
                  <a:pt x="260037" y="124117"/>
                </a:lnTo>
                <a:lnTo>
                  <a:pt x="253165" y="114177"/>
                </a:lnTo>
                <a:lnTo>
                  <a:pt x="247632" y="105646"/>
                </a:lnTo>
                <a:lnTo>
                  <a:pt x="238944" y="91086"/>
                </a:lnTo>
                <a:lnTo>
                  <a:pt x="234340" y="84537"/>
                </a:lnTo>
                <a:lnTo>
                  <a:pt x="229367" y="78265"/>
                </a:lnTo>
                <a:lnTo>
                  <a:pt x="224146" y="72180"/>
                </a:lnTo>
                <a:lnTo>
                  <a:pt x="215806" y="62877"/>
                </a:lnTo>
                <a:lnTo>
                  <a:pt x="207018" y="53663"/>
                </a:lnTo>
                <a:lnTo>
                  <a:pt x="179064" y="25411"/>
                </a:lnTo>
                <a:lnTo>
                  <a:pt x="174417" y="22656"/>
                </a:lnTo>
                <a:lnTo>
                  <a:pt x="169415" y="20819"/>
                </a:lnTo>
                <a:lnTo>
                  <a:pt x="164176" y="19594"/>
                </a:lnTo>
                <a:lnTo>
                  <a:pt x="158779" y="18778"/>
                </a:lnTo>
                <a:lnTo>
                  <a:pt x="153275" y="18234"/>
                </a:lnTo>
                <a:lnTo>
                  <a:pt x="147701" y="17871"/>
                </a:lnTo>
                <a:lnTo>
                  <a:pt x="142079" y="17629"/>
                </a:lnTo>
                <a:lnTo>
                  <a:pt x="130753" y="17360"/>
                </a:lnTo>
                <a:lnTo>
                  <a:pt x="124114" y="18241"/>
                </a:lnTo>
                <a:lnTo>
                  <a:pt x="116831" y="19781"/>
                </a:lnTo>
                <a:lnTo>
                  <a:pt x="109118" y="21760"/>
                </a:lnTo>
                <a:lnTo>
                  <a:pt x="102069" y="24031"/>
                </a:lnTo>
                <a:lnTo>
                  <a:pt x="95466" y="26498"/>
                </a:lnTo>
                <a:lnTo>
                  <a:pt x="59400" y="342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18"/>
          <p:cNvSpPr/>
          <p:nvPr/>
        </p:nvSpPr>
        <p:spPr>
          <a:xfrm>
            <a:off x="8276247" y="1765935"/>
            <a:ext cx="276838" cy="531445"/>
          </a:xfrm>
          <a:custGeom>
            <a:avLst/>
            <a:gdLst/>
            <a:ahLst/>
            <a:cxnLst/>
            <a:rect l="0" t="0" r="0" b="0"/>
            <a:pathLst>
              <a:path w="276838" h="531445">
                <a:moveTo>
                  <a:pt x="144805" y="0"/>
                </a:moveTo>
                <a:lnTo>
                  <a:pt x="108215" y="0"/>
                </a:lnTo>
                <a:lnTo>
                  <a:pt x="105172" y="952"/>
                </a:lnTo>
                <a:lnTo>
                  <a:pt x="99250" y="4550"/>
                </a:lnTo>
                <a:lnTo>
                  <a:pt x="90904" y="9325"/>
                </a:lnTo>
                <a:lnTo>
                  <a:pt x="86010" y="11931"/>
                </a:lnTo>
                <a:lnTo>
                  <a:pt x="78034" y="19908"/>
                </a:lnTo>
                <a:lnTo>
                  <a:pt x="70362" y="29803"/>
                </a:lnTo>
                <a:lnTo>
                  <a:pt x="65649" y="35108"/>
                </a:lnTo>
                <a:lnTo>
                  <a:pt x="60602" y="40550"/>
                </a:lnTo>
                <a:lnTo>
                  <a:pt x="54380" y="47988"/>
                </a:lnTo>
                <a:lnTo>
                  <a:pt x="39846" y="66413"/>
                </a:lnTo>
                <a:lnTo>
                  <a:pt x="33875" y="75708"/>
                </a:lnTo>
                <a:lnTo>
                  <a:pt x="28941" y="84762"/>
                </a:lnTo>
                <a:lnTo>
                  <a:pt x="24700" y="93655"/>
                </a:lnTo>
                <a:lnTo>
                  <a:pt x="19968" y="101489"/>
                </a:lnTo>
                <a:lnTo>
                  <a:pt x="14908" y="108617"/>
                </a:lnTo>
                <a:lnTo>
                  <a:pt x="9629" y="115274"/>
                </a:lnTo>
                <a:lnTo>
                  <a:pt x="3765" y="127750"/>
                </a:lnTo>
                <a:lnTo>
                  <a:pt x="1158" y="139645"/>
                </a:lnTo>
                <a:lnTo>
                  <a:pt x="0" y="151282"/>
                </a:lnTo>
                <a:lnTo>
                  <a:pt x="2025" y="167884"/>
                </a:lnTo>
                <a:lnTo>
                  <a:pt x="3899" y="177645"/>
                </a:lnTo>
                <a:lnTo>
                  <a:pt x="8520" y="191031"/>
                </a:lnTo>
                <a:lnTo>
                  <a:pt x="11085" y="195934"/>
                </a:lnTo>
                <a:lnTo>
                  <a:pt x="19017" y="203921"/>
                </a:lnTo>
                <a:lnTo>
                  <a:pt x="23799" y="207385"/>
                </a:lnTo>
                <a:lnTo>
                  <a:pt x="31652" y="213773"/>
                </a:lnTo>
                <a:lnTo>
                  <a:pt x="35080" y="216810"/>
                </a:lnTo>
                <a:lnTo>
                  <a:pt x="40222" y="219787"/>
                </a:lnTo>
                <a:lnTo>
                  <a:pt x="46508" y="222725"/>
                </a:lnTo>
                <a:lnTo>
                  <a:pt x="53557" y="225636"/>
                </a:lnTo>
                <a:lnTo>
                  <a:pt x="60160" y="228529"/>
                </a:lnTo>
                <a:lnTo>
                  <a:pt x="72577" y="234283"/>
                </a:lnTo>
                <a:lnTo>
                  <a:pt x="81414" y="239056"/>
                </a:lnTo>
                <a:lnTo>
                  <a:pt x="122194" y="262168"/>
                </a:lnTo>
                <a:lnTo>
                  <a:pt x="129731" y="266219"/>
                </a:lnTo>
                <a:lnTo>
                  <a:pt x="150806" y="278339"/>
                </a:lnTo>
                <a:lnTo>
                  <a:pt x="163092" y="285572"/>
                </a:lnTo>
                <a:lnTo>
                  <a:pt x="173190" y="292299"/>
                </a:lnTo>
                <a:lnTo>
                  <a:pt x="181825" y="298688"/>
                </a:lnTo>
                <a:lnTo>
                  <a:pt x="189488" y="304853"/>
                </a:lnTo>
                <a:lnTo>
                  <a:pt x="197454" y="312773"/>
                </a:lnTo>
                <a:lnTo>
                  <a:pt x="205622" y="321862"/>
                </a:lnTo>
                <a:lnTo>
                  <a:pt x="213925" y="331732"/>
                </a:lnTo>
                <a:lnTo>
                  <a:pt x="220412" y="341170"/>
                </a:lnTo>
                <a:lnTo>
                  <a:pt x="225690" y="350319"/>
                </a:lnTo>
                <a:lnTo>
                  <a:pt x="230160" y="359276"/>
                </a:lnTo>
                <a:lnTo>
                  <a:pt x="235129" y="374308"/>
                </a:lnTo>
                <a:lnTo>
                  <a:pt x="236454" y="380983"/>
                </a:lnTo>
                <a:lnTo>
                  <a:pt x="236384" y="390196"/>
                </a:lnTo>
                <a:lnTo>
                  <a:pt x="235386" y="401101"/>
                </a:lnTo>
                <a:lnTo>
                  <a:pt x="233766" y="413133"/>
                </a:lnTo>
                <a:lnTo>
                  <a:pt x="231736" y="423059"/>
                </a:lnTo>
                <a:lnTo>
                  <a:pt x="226939" y="439168"/>
                </a:lnTo>
                <a:lnTo>
                  <a:pt x="222421" y="448989"/>
                </a:lnTo>
                <a:lnTo>
                  <a:pt x="216552" y="460298"/>
                </a:lnTo>
                <a:lnTo>
                  <a:pt x="209781" y="472600"/>
                </a:lnTo>
                <a:lnTo>
                  <a:pt x="202410" y="482707"/>
                </a:lnTo>
                <a:lnTo>
                  <a:pt x="194638" y="491349"/>
                </a:lnTo>
                <a:lnTo>
                  <a:pt x="186600" y="499016"/>
                </a:lnTo>
                <a:lnTo>
                  <a:pt x="179336" y="505080"/>
                </a:lnTo>
                <a:lnTo>
                  <a:pt x="172588" y="510075"/>
                </a:lnTo>
                <a:lnTo>
                  <a:pt x="166185" y="514357"/>
                </a:lnTo>
                <a:lnTo>
                  <a:pt x="160011" y="518165"/>
                </a:lnTo>
                <a:lnTo>
                  <a:pt x="153990" y="521655"/>
                </a:lnTo>
                <a:lnTo>
                  <a:pt x="148071" y="524935"/>
                </a:lnTo>
                <a:lnTo>
                  <a:pt x="141267" y="527122"/>
                </a:lnTo>
                <a:lnTo>
                  <a:pt x="133874" y="528579"/>
                </a:lnTo>
                <a:lnTo>
                  <a:pt x="126087" y="529551"/>
                </a:lnTo>
                <a:lnTo>
                  <a:pt x="119945" y="530199"/>
                </a:lnTo>
                <a:lnTo>
                  <a:pt x="114897" y="530631"/>
                </a:lnTo>
                <a:lnTo>
                  <a:pt x="110579" y="530919"/>
                </a:lnTo>
                <a:lnTo>
                  <a:pt x="105794" y="531111"/>
                </a:lnTo>
                <a:lnTo>
                  <a:pt x="95400" y="531324"/>
                </a:lnTo>
                <a:lnTo>
                  <a:pt x="78838" y="531444"/>
                </a:lnTo>
                <a:lnTo>
                  <a:pt x="74158" y="530508"/>
                </a:lnTo>
                <a:lnTo>
                  <a:pt x="66415" y="526929"/>
                </a:lnTo>
                <a:lnTo>
                  <a:pt x="59801" y="522163"/>
                </a:lnTo>
                <a:lnTo>
                  <a:pt x="52733" y="515917"/>
                </a:lnTo>
                <a:lnTo>
                  <a:pt x="43242" y="506791"/>
                </a:lnTo>
                <a:lnTo>
                  <a:pt x="37754" y="498925"/>
                </a:lnTo>
                <a:lnTo>
                  <a:pt x="36289" y="495494"/>
                </a:lnTo>
                <a:lnTo>
                  <a:pt x="34663" y="484062"/>
                </a:lnTo>
                <a:lnTo>
                  <a:pt x="33941" y="470408"/>
                </a:lnTo>
                <a:lnTo>
                  <a:pt x="33620" y="457990"/>
                </a:lnTo>
                <a:lnTo>
                  <a:pt x="36017" y="443581"/>
                </a:lnTo>
                <a:lnTo>
                  <a:pt x="41210" y="427652"/>
                </a:lnTo>
                <a:lnTo>
                  <a:pt x="45262" y="419404"/>
                </a:lnTo>
                <a:lnTo>
                  <a:pt x="49868" y="411047"/>
                </a:lnTo>
                <a:lnTo>
                  <a:pt x="54843" y="402619"/>
                </a:lnTo>
                <a:lnTo>
                  <a:pt x="65453" y="385634"/>
                </a:lnTo>
                <a:lnTo>
                  <a:pt x="71901" y="376152"/>
                </a:lnTo>
                <a:lnTo>
                  <a:pt x="86686" y="355456"/>
                </a:lnTo>
                <a:lnTo>
                  <a:pt x="111075" y="322384"/>
                </a:lnTo>
                <a:lnTo>
                  <a:pt x="123270" y="308268"/>
                </a:lnTo>
                <a:lnTo>
                  <a:pt x="138069" y="292189"/>
                </a:lnTo>
                <a:lnTo>
                  <a:pt x="154602" y="274803"/>
                </a:lnTo>
                <a:lnTo>
                  <a:pt x="167529" y="260354"/>
                </a:lnTo>
                <a:lnTo>
                  <a:pt x="178052" y="247864"/>
                </a:lnTo>
                <a:lnTo>
                  <a:pt x="195776" y="225414"/>
                </a:lnTo>
                <a:lnTo>
                  <a:pt x="213179" y="202736"/>
                </a:lnTo>
                <a:lnTo>
                  <a:pt x="220868" y="193260"/>
                </a:lnTo>
                <a:lnTo>
                  <a:pt x="227899" y="185037"/>
                </a:lnTo>
                <a:lnTo>
                  <a:pt x="234491" y="177651"/>
                </a:lnTo>
                <a:lnTo>
                  <a:pt x="240791" y="169869"/>
                </a:lnTo>
                <a:lnTo>
                  <a:pt x="246896" y="161823"/>
                </a:lnTo>
                <a:lnTo>
                  <a:pt x="252871" y="153602"/>
                </a:lnTo>
                <a:lnTo>
                  <a:pt x="257806" y="145264"/>
                </a:lnTo>
                <a:lnTo>
                  <a:pt x="262049" y="136847"/>
                </a:lnTo>
                <a:lnTo>
                  <a:pt x="265830" y="128379"/>
                </a:lnTo>
                <a:lnTo>
                  <a:pt x="269304" y="119876"/>
                </a:lnTo>
                <a:lnTo>
                  <a:pt x="272572" y="111350"/>
                </a:lnTo>
                <a:lnTo>
                  <a:pt x="275702" y="102808"/>
                </a:lnTo>
                <a:lnTo>
                  <a:pt x="276837" y="95208"/>
                </a:lnTo>
                <a:lnTo>
                  <a:pt x="275558" y="81685"/>
                </a:lnTo>
                <a:lnTo>
                  <a:pt x="274355" y="69324"/>
                </a:lnTo>
                <a:lnTo>
                  <a:pt x="274034" y="63361"/>
                </a:lnTo>
                <a:lnTo>
                  <a:pt x="271916" y="57480"/>
                </a:lnTo>
                <a:lnTo>
                  <a:pt x="264481" y="45867"/>
                </a:lnTo>
                <a:lnTo>
                  <a:pt x="259831" y="40103"/>
                </a:lnTo>
                <a:lnTo>
                  <a:pt x="254826" y="34355"/>
                </a:lnTo>
                <a:lnTo>
                  <a:pt x="249586" y="28618"/>
                </a:lnTo>
                <a:lnTo>
                  <a:pt x="243234" y="23841"/>
                </a:lnTo>
                <a:lnTo>
                  <a:pt x="236142" y="19704"/>
                </a:lnTo>
                <a:lnTo>
                  <a:pt x="228557" y="15993"/>
                </a:lnTo>
                <a:lnTo>
                  <a:pt x="220642" y="13519"/>
                </a:lnTo>
                <a:lnTo>
                  <a:pt x="212508" y="11871"/>
                </a:lnTo>
                <a:lnTo>
                  <a:pt x="204228" y="10771"/>
                </a:lnTo>
                <a:lnTo>
                  <a:pt x="194897" y="10038"/>
                </a:lnTo>
                <a:lnTo>
                  <a:pt x="184869" y="9549"/>
                </a:lnTo>
                <a:lnTo>
                  <a:pt x="174372" y="9224"/>
                </a:lnTo>
                <a:lnTo>
                  <a:pt x="164516" y="9959"/>
                </a:lnTo>
                <a:lnTo>
                  <a:pt x="155088" y="11402"/>
                </a:lnTo>
                <a:lnTo>
                  <a:pt x="145945" y="13316"/>
                </a:lnTo>
                <a:lnTo>
                  <a:pt x="114874" y="20561"/>
                </a:lnTo>
                <a:lnTo>
                  <a:pt x="104849" y="23232"/>
                </a:lnTo>
                <a:lnTo>
                  <a:pt x="86089" y="28740"/>
                </a:lnTo>
                <a:lnTo>
                  <a:pt x="59463" y="37196"/>
                </a:lnTo>
                <a:lnTo>
                  <a:pt x="51715" y="40990"/>
                </a:lnTo>
                <a:lnTo>
                  <a:pt x="44645" y="45424"/>
                </a:lnTo>
                <a:lnTo>
                  <a:pt x="38028" y="50285"/>
                </a:lnTo>
                <a:lnTo>
                  <a:pt x="32662" y="54478"/>
                </a:lnTo>
                <a:lnTo>
                  <a:pt x="28133" y="58226"/>
                </a:lnTo>
                <a:lnTo>
                  <a:pt x="16218" y="685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114</TotalTime>
  <Words>347</Words>
  <Application>Microsoft Office PowerPoint</Application>
  <PresentationFormat>On-screen Show (4:3)</PresentationFormat>
  <Paragraphs>85</Paragraphs>
  <Slides>28</Slides>
  <Notes>28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Equity</vt:lpstr>
      <vt:lpstr>Equation</vt:lpstr>
      <vt:lpstr>Combinations and Permutations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Objectives</vt:lpstr>
      <vt:lpstr>Combinations vs. Permutations</vt:lpstr>
      <vt:lpstr>Permutations</vt:lpstr>
      <vt:lpstr>An example</vt:lpstr>
      <vt:lpstr>Another example</vt:lpstr>
      <vt:lpstr>Permutations</vt:lpstr>
      <vt:lpstr>P(n, r)</vt:lpstr>
      <vt:lpstr>Example</vt:lpstr>
      <vt:lpstr>Combinations</vt:lpstr>
      <vt:lpstr>C(n,r)</vt:lpstr>
      <vt:lpstr>An example</vt:lpstr>
      <vt:lpstr>Another example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Combinations and Permutations</dc:title>
  <dc:creator>Ameena</dc:creator>
  <cp:lastModifiedBy>Ameena</cp:lastModifiedBy>
  <cp:revision>14</cp:revision>
  <dcterms:created xsi:type="dcterms:W3CDTF">2009-10-13T18:14:52Z</dcterms:created>
  <dcterms:modified xsi:type="dcterms:W3CDTF">2009-10-13T21:27:03Z</dcterms:modified>
</cp:coreProperties>
</file>